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10" r:id="rId4"/>
  </p:sldMasterIdLst>
  <p:notesMasterIdLst>
    <p:notesMasterId r:id="rId33"/>
  </p:notesMasterIdLst>
  <p:sldIdLst>
    <p:sldId id="18879" r:id="rId5"/>
    <p:sldId id="18878" r:id="rId6"/>
    <p:sldId id="318" r:id="rId7"/>
    <p:sldId id="315" r:id="rId8"/>
    <p:sldId id="308" r:id="rId9"/>
    <p:sldId id="317" r:id="rId10"/>
    <p:sldId id="18705" r:id="rId11"/>
    <p:sldId id="261" r:id="rId12"/>
    <p:sldId id="297" r:id="rId13"/>
    <p:sldId id="18734" r:id="rId14"/>
    <p:sldId id="18877" r:id="rId15"/>
    <p:sldId id="268" r:id="rId16"/>
    <p:sldId id="18876" r:id="rId17"/>
    <p:sldId id="260" r:id="rId18"/>
    <p:sldId id="262" r:id="rId19"/>
    <p:sldId id="269" r:id="rId20"/>
    <p:sldId id="337" r:id="rId21"/>
    <p:sldId id="338" r:id="rId22"/>
    <p:sldId id="283" r:id="rId23"/>
    <p:sldId id="339" r:id="rId24"/>
    <p:sldId id="323" r:id="rId25"/>
    <p:sldId id="18880" r:id="rId26"/>
    <p:sldId id="284" r:id="rId27"/>
    <p:sldId id="288" r:id="rId28"/>
    <p:sldId id="285" r:id="rId29"/>
    <p:sldId id="286" r:id="rId30"/>
    <p:sldId id="290" r:id="rId31"/>
    <p:sldId id="34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8800"/>
    <a:srgbClr val="004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4" autoAdjust="0"/>
    <p:restoredTop sz="94660"/>
  </p:normalViewPr>
  <p:slideViewPr>
    <p:cSldViewPr snapToGrid="0">
      <p:cViewPr varScale="1">
        <p:scale>
          <a:sx n="59" d="100"/>
          <a:sy n="59" d="100"/>
        </p:scale>
        <p:origin x="960" y="52"/>
      </p:cViewPr>
      <p:guideLst/>
    </p:cSldViewPr>
  </p:slideViewPr>
  <p:notesTextViewPr>
    <p:cViewPr>
      <p:scale>
        <a:sx n="1" d="1"/>
        <a:sy n="1" d="1"/>
      </p:scale>
      <p:origin x="0" y="0"/>
    </p:cViewPr>
  </p:notesTextViewPr>
  <p:sorterViewPr>
    <p:cViewPr>
      <p:scale>
        <a:sx n="100" d="100"/>
        <a:sy n="100" d="100"/>
      </p:scale>
      <p:origin x="0" y="-41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5A2BC-A204-4C96-B022-B0BDE7B09157}"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8395E-3313-4EC5-B7B0-2C795E9E401F}" type="slidenum">
              <a:rPr lang="en-US" smtClean="0"/>
              <a:t>‹#›</a:t>
            </a:fld>
            <a:endParaRPr lang="en-US"/>
          </a:p>
        </p:txBody>
      </p:sp>
    </p:spTree>
    <p:extLst>
      <p:ext uri="{BB962C8B-B14F-4D97-AF65-F5344CB8AC3E}">
        <p14:creationId xmlns:p14="http://schemas.microsoft.com/office/powerpoint/2010/main" val="54725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62FB8-1BB9-24DD-94A7-C6CF1B0AE112}"/>
            </a:ext>
          </a:extLst>
        </p:cNvPr>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87552B05-4037-03D6-AA7D-DB60D245394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39B7DA79-62C3-3DC9-8604-5F986AFB57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b="1" dirty="0"/>
          </a:p>
        </p:txBody>
      </p:sp>
      <p:sp>
        <p:nvSpPr>
          <p:cNvPr id="12292" name="灯片编号占位符 3">
            <a:extLst>
              <a:ext uri="{FF2B5EF4-FFF2-40B4-BE49-F238E27FC236}">
                <a16:creationId xmlns:a16="http://schemas.microsoft.com/office/drawing/2014/main" id="{2AACB2FE-909D-4D96-3603-C37DBB57FE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155575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158820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53173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2920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214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25105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33216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57999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25"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9002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just" defTabSz="914300" rtl="0" eaLnBrk="1" fontAlgn="auto" latinLnBrk="0" hangingPunct="1">
              <a:lnSpc>
                <a:spcPct val="100000"/>
              </a:lnSpc>
              <a:spcBef>
                <a:spcPct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ạ!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hảo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bè</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hảo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9: TRUYỆN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đắn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zh-CN" altLang="en-US" dirty="0"/>
              <a:t>    </a:t>
            </a:r>
            <a:endParaRPr lang="en-US" altLang="zh-CN" dirty="0"/>
          </a:p>
          <a:p>
            <a:pPr algn="just">
              <a:lnSpc>
                <a:spcPct val="107000"/>
              </a:lnSpc>
              <a:spcAft>
                <a:spcPts val="800"/>
              </a:spcAft>
            </a:pPr>
            <a:r>
              <a:rPr lang="en-US" altLang="zh-CN" b="1" dirty="0" err="1"/>
              <a:t>Cách</a:t>
            </a:r>
            <a:r>
              <a:rPr lang="en-US" altLang="zh-CN" b="1" dirty="0"/>
              <a:t> 2: </a:t>
            </a:r>
            <a:r>
              <a:rPr lang="pl-PL" sz="1800" i="1" dirty="0">
                <a:effectLst/>
                <a:latin typeface="Calibri" panose="020F0502020204030204" pitchFamily="34" charset="0"/>
                <a:ea typeface="Calibri" panose="020F0502020204030204" pitchFamily="34" charset="0"/>
                <a:cs typeface="Times New Roman" panose="02020603050405020304" pitchFamily="18" charset="0"/>
              </a:rPr>
              <a:t>Đã bao giờ em ăn năn, ân hận vì thái độ cư xử của mình với người thân trong gia đình chưa? Đã bao giờ em cảm thấy rằng mìh rất tồi tệ, xấu xa, không xứng đáng với anh chị em của mình chưa? Có những sự ân hận hối lỗi làm cho 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â</a:t>
            </a:r>
            <a:r>
              <a:rPr lang="pl-PL" sz="1800" i="1" dirty="0">
                <a:effectLst/>
                <a:latin typeface="Calibri" panose="020F0502020204030204" pitchFamily="34" charset="0"/>
                <a:ea typeface="Calibri" panose="020F0502020204030204" pitchFamily="34" charset="0"/>
                <a:cs typeface="Times New Roman" panose="02020603050405020304" pitchFamily="18" charset="0"/>
              </a:rPr>
              <a:t>m hồn ta trong trẻo hơn, lắng dịu  hơn. Truyện ngắn Bức tranh của em gái tôi” viết về anh em Kiều Phương đã rất thành công trong việc thể hiện chủ đề tế nhị này.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nội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dung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này</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đem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3:</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kern="1200" dirty="0">
                <a:solidFill>
                  <a:schemeClr val="tx1"/>
                </a:solidFill>
                <a:effectLst/>
                <a:latin typeface="字魂59号-创粗黑" panose="00000500000000000000" pitchFamily="2" charset="-122"/>
                <a:ea typeface="字魂59号-创粗黑" panose="00000500000000000000" pitchFamily="2" charset="-122"/>
                <a:cs typeface="+mn-cs"/>
              </a:rPr>
              <a:t>Anh chị em trong gia đình là những người thân yêu ruột thịt, nhưng không khỏi có những điểm khác nhau trong tính cách, suy nghĩ, tài năng,… Đôi khi sự thua kém</a:t>
            </a:r>
            <a:r>
              <a:rPr lang="en-US" sz="1800" i="1" kern="1200" dirty="0">
                <a:solidFill>
                  <a:schemeClr val="tx1"/>
                </a:solidFill>
                <a:effectLst/>
                <a:latin typeface="字魂59号-创粗黑" panose="00000500000000000000" pitchFamily="2" charset="-122"/>
                <a:ea typeface="字魂59号-创粗黑" panose="00000500000000000000" pitchFamily="2" charset="-122"/>
                <a:cs typeface="+mn-cs"/>
              </a:rPr>
              <a:t> </a:t>
            </a:r>
            <a:r>
              <a:rPr lang="vi-VN" sz="1800" i="1" kern="1200" dirty="0">
                <a:solidFill>
                  <a:schemeClr val="tx1"/>
                </a:solidFill>
                <a:effectLst/>
                <a:latin typeface="字魂59号-创粗黑" panose="00000500000000000000" pitchFamily="2" charset="-122"/>
                <a:ea typeface="字魂59号-创粗黑" panose="00000500000000000000" pitchFamily="2" charset="-122"/>
                <a:cs typeface="+mn-cs"/>
              </a:rPr>
              <a:t>sẽ khiến cho em có một chút cảm giác ganh tỵ. Nhưng rồi em sẽ hiểu rằng tình anh em yêu thương nhau sẽ vượt qua mọi sự ganh tỵ, đố kỵ đó. Câu chuyện Bức tranh của em gái tôi mà chúng ta tìm hiểu ngày hôm nay đã rất thành công trong việc truyền tải chủ đề này. </a:t>
            </a:r>
            <a:endParaRPr lang="zh-CN" altLang="en-US" sz="1800" dirty="0"/>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zh-CN" altLang="en-US" b="1"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13637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25"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00074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725"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0998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85725"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68572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66916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52D8-AEB8-314A-D8FA-BD67431EF4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2E5FB6-7698-D637-3634-DEF87E577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3BE3D-66BA-CAE0-13FD-2C4EC8A6AD36}"/>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5" name="Footer Placeholder 4">
            <a:extLst>
              <a:ext uri="{FF2B5EF4-FFF2-40B4-BE49-F238E27FC236}">
                <a16:creationId xmlns:a16="http://schemas.microsoft.com/office/drawing/2014/main" id="{4A5EA78C-22A4-F10A-02A9-F5ADAAB6A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85E5F-C5B1-C5A6-6026-B913682A7CC7}"/>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110179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E4EF4-7923-3DB9-16D5-0D97C3A2D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438FE2-1039-5348-AB55-F9015AFC90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CEDDE-6F25-0123-71A1-01A3D92F6CAB}"/>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5" name="Footer Placeholder 4">
            <a:extLst>
              <a:ext uri="{FF2B5EF4-FFF2-40B4-BE49-F238E27FC236}">
                <a16:creationId xmlns:a16="http://schemas.microsoft.com/office/drawing/2014/main" id="{2CCD5E5D-CD1F-B122-87D4-799C5A16C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F71C1-F4E1-4C3C-713B-F7D2D2CD44E8}"/>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221194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27CAE-6E21-4C0E-4C7A-9B0AB26DAF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D6095F-25F3-8020-3C91-67C1143559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D4C3D-5A7F-271E-84A2-F8B55C6DBB73}"/>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5" name="Footer Placeholder 4">
            <a:extLst>
              <a:ext uri="{FF2B5EF4-FFF2-40B4-BE49-F238E27FC236}">
                <a16:creationId xmlns:a16="http://schemas.microsoft.com/office/drawing/2014/main" id="{F4503B5B-5560-2A95-4CEE-463912C16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88587-0A21-F6BB-1BDE-553BF32AB724}"/>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4160159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1D39AF-EE64-4FA7-A17A-9793CC54C21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1955056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D39AF-EE64-4FA7-A17A-9793CC54C21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2085868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1D39AF-EE64-4FA7-A17A-9793CC54C21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22554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1D39AF-EE64-4FA7-A17A-9793CC54C210}"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28296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1D39AF-EE64-4FA7-A17A-9793CC54C210}"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1248169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1D39AF-EE64-4FA7-A17A-9793CC54C210}"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1829764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D39AF-EE64-4FA7-A17A-9793CC54C210}"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420965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1D39AF-EE64-4FA7-A17A-9793CC54C210}"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160272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0F4E-3368-7D51-2144-FDD44C68D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02FA2-D411-3368-1B6D-18D13A65F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46676-9749-CAFC-4D8A-A317245F0489}"/>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5" name="Footer Placeholder 4">
            <a:extLst>
              <a:ext uri="{FF2B5EF4-FFF2-40B4-BE49-F238E27FC236}">
                <a16:creationId xmlns:a16="http://schemas.microsoft.com/office/drawing/2014/main" id="{CE05D446-CCFC-FBE0-59DB-BD744B8B5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1743D-C1A7-9AEB-2482-5E4DF8052461}"/>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187459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1D39AF-EE64-4FA7-A17A-9793CC54C210}"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2842532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D39AF-EE64-4FA7-A17A-9793CC54C21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194017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D39AF-EE64-4FA7-A17A-9793CC54C21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AB2E1-1E5E-477D-ADC5-4EAB9C84A24D}" type="slidenum">
              <a:rPr lang="en-US" smtClean="0"/>
              <a:t>‹#›</a:t>
            </a:fld>
            <a:endParaRPr lang="en-US"/>
          </a:p>
        </p:txBody>
      </p:sp>
    </p:spTree>
    <p:extLst>
      <p:ext uri="{BB962C8B-B14F-4D97-AF65-F5344CB8AC3E}">
        <p14:creationId xmlns:p14="http://schemas.microsoft.com/office/powerpoint/2010/main" val="1747118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1"/>
          </a:xfrm>
        </p:spPr>
        <p:txBody>
          <a:bodyPr anchor="b"/>
          <a:lstStyle>
            <a:lvl1pPr algn="ctr">
              <a:defRPr sz="6667"/>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667"/>
            </a:lvl1pPr>
            <a:lvl2pPr marL="507952" indent="0" algn="ctr">
              <a:buNone/>
              <a:defRPr sz="2222"/>
            </a:lvl2pPr>
            <a:lvl3pPr marL="1015902" indent="0" algn="ctr">
              <a:buNone/>
              <a:defRPr sz="2074"/>
            </a:lvl3pPr>
            <a:lvl4pPr marL="1523853" indent="0" algn="ctr">
              <a:buNone/>
              <a:defRPr sz="1778"/>
            </a:lvl4pPr>
            <a:lvl5pPr marL="2031803" indent="0" algn="ctr">
              <a:buNone/>
              <a:defRPr sz="1778"/>
            </a:lvl5pPr>
            <a:lvl6pPr marL="2539756" indent="0" algn="ctr">
              <a:buNone/>
              <a:defRPr sz="1778"/>
            </a:lvl6pPr>
            <a:lvl7pPr marL="3047706" indent="0" algn="ctr">
              <a:buNone/>
              <a:defRPr sz="1778"/>
            </a:lvl7pPr>
            <a:lvl8pPr marL="3555658" indent="0" algn="ctr">
              <a:buNone/>
              <a:defRPr sz="1778"/>
            </a:lvl8pPr>
            <a:lvl9pPr marL="4063608" indent="0" algn="ctr">
              <a:buNone/>
              <a:defRPr sz="1778"/>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94250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70451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52"/>
            <a:ext cx="10515600" cy="2852738"/>
          </a:xfrm>
        </p:spPr>
        <p:txBody>
          <a:bodyPr anchor="b"/>
          <a:lstStyle>
            <a:lvl1pPr>
              <a:defRPr sz="6667"/>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2" y="4589471"/>
            <a:ext cx="10515600" cy="1500188"/>
          </a:xfrm>
        </p:spPr>
        <p:txBody>
          <a:bodyPr/>
          <a:lstStyle>
            <a:lvl1pPr marL="0" indent="0">
              <a:buNone/>
              <a:defRPr sz="2667">
                <a:solidFill>
                  <a:schemeClr val="tx1">
                    <a:tint val="75000"/>
                  </a:schemeClr>
                </a:solidFill>
              </a:defRPr>
            </a:lvl1pPr>
            <a:lvl2pPr marL="507952" indent="0">
              <a:buNone/>
              <a:defRPr sz="2222">
                <a:solidFill>
                  <a:schemeClr val="tx1">
                    <a:tint val="75000"/>
                  </a:schemeClr>
                </a:solidFill>
              </a:defRPr>
            </a:lvl2pPr>
            <a:lvl3pPr marL="1015902" indent="0">
              <a:buNone/>
              <a:defRPr sz="2074">
                <a:solidFill>
                  <a:schemeClr val="tx1">
                    <a:tint val="75000"/>
                  </a:schemeClr>
                </a:solidFill>
              </a:defRPr>
            </a:lvl3pPr>
            <a:lvl4pPr marL="1523853" indent="0">
              <a:buNone/>
              <a:defRPr sz="1778">
                <a:solidFill>
                  <a:schemeClr val="tx1">
                    <a:tint val="75000"/>
                  </a:schemeClr>
                </a:solidFill>
              </a:defRPr>
            </a:lvl4pPr>
            <a:lvl5pPr marL="2031803" indent="0">
              <a:buNone/>
              <a:defRPr sz="1778">
                <a:solidFill>
                  <a:schemeClr val="tx1">
                    <a:tint val="75000"/>
                  </a:schemeClr>
                </a:solidFill>
              </a:defRPr>
            </a:lvl5pPr>
            <a:lvl6pPr marL="2539756" indent="0">
              <a:buNone/>
              <a:defRPr sz="1778">
                <a:solidFill>
                  <a:schemeClr val="tx1">
                    <a:tint val="75000"/>
                  </a:schemeClr>
                </a:solidFill>
              </a:defRPr>
            </a:lvl6pPr>
            <a:lvl7pPr marL="3047706" indent="0">
              <a:buNone/>
              <a:defRPr sz="1778">
                <a:solidFill>
                  <a:schemeClr val="tx1">
                    <a:tint val="75000"/>
                  </a:schemeClr>
                </a:solidFill>
              </a:defRPr>
            </a:lvl7pPr>
            <a:lvl8pPr marL="3555658" indent="0">
              <a:buNone/>
              <a:defRPr sz="1778">
                <a:solidFill>
                  <a:schemeClr val="tx1">
                    <a:tint val="75000"/>
                  </a:schemeClr>
                </a:solidFill>
              </a:defRPr>
            </a:lvl8pPr>
            <a:lvl9pPr marL="4063608" indent="0">
              <a:buNone/>
              <a:defRPr sz="1778">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470824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25"/>
            <a:ext cx="5181600" cy="435134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1" y="1825625"/>
            <a:ext cx="5181600" cy="435134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154286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7"/>
            <a:ext cx="10515600" cy="132556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1" y="1681171"/>
            <a:ext cx="5157787" cy="823913"/>
          </a:xfrm>
        </p:spPr>
        <p:txBody>
          <a:bodyPr anchor="b"/>
          <a:lstStyle>
            <a:lvl1pPr marL="0" indent="0">
              <a:buNone/>
              <a:defRPr sz="2667" b="1"/>
            </a:lvl1pPr>
            <a:lvl2pPr marL="507952" indent="0">
              <a:buNone/>
              <a:defRPr sz="2222" b="1"/>
            </a:lvl2pPr>
            <a:lvl3pPr marL="1015902" indent="0">
              <a:buNone/>
              <a:defRPr sz="2074" b="1"/>
            </a:lvl3pPr>
            <a:lvl4pPr marL="1523853" indent="0">
              <a:buNone/>
              <a:defRPr sz="1778" b="1"/>
            </a:lvl4pPr>
            <a:lvl5pPr marL="2031803" indent="0">
              <a:buNone/>
              <a:defRPr sz="1778" b="1"/>
            </a:lvl5pPr>
            <a:lvl6pPr marL="2539756" indent="0">
              <a:buNone/>
              <a:defRPr sz="1778" b="1"/>
            </a:lvl6pPr>
            <a:lvl7pPr marL="3047706" indent="0">
              <a:buNone/>
              <a:defRPr sz="1778" b="1"/>
            </a:lvl7pPr>
            <a:lvl8pPr marL="3555658" indent="0">
              <a:buNone/>
              <a:defRPr sz="1778" b="1"/>
            </a:lvl8pPr>
            <a:lvl9pPr marL="4063608" indent="0">
              <a:buNone/>
              <a:defRPr sz="1778" b="1"/>
            </a:lvl9pPr>
          </a:lstStyle>
          <a:p>
            <a:pPr lvl="0"/>
            <a:r>
              <a:rPr lang="zh-CN" altLang="en-US"/>
              <a:t>编辑母版文本样式</a:t>
            </a:r>
          </a:p>
        </p:txBody>
      </p:sp>
      <p:sp>
        <p:nvSpPr>
          <p:cNvPr id="4" name="Content Placeholder 3"/>
          <p:cNvSpPr>
            <a:spLocks noGrp="1"/>
          </p:cNvSpPr>
          <p:nvPr>
            <p:ph sz="half" idx="2"/>
          </p:nvPr>
        </p:nvSpPr>
        <p:spPr>
          <a:xfrm>
            <a:off x="839791" y="2505078"/>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5" y="1681171"/>
            <a:ext cx="5183188" cy="823913"/>
          </a:xfrm>
        </p:spPr>
        <p:txBody>
          <a:bodyPr anchor="b"/>
          <a:lstStyle>
            <a:lvl1pPr marL="0" indent="0">
              <a:buNone/>
              <a:defRPr sz="2667" b="1"/>
            </a:lvl1pPr>
            <a:lvl2pPr marL="507952" indent="0">
              <a:buNone/>
              <a:defRPr sz="2222" b="1"/>
            </a:lvl2pPr>
            <a:lvl3pPr marL="1015902" indent="0">
              <a:buNone/>
              <a:defRPr sz="2074" b="1"/>
            </a:lvl3pPr>
            <a:lvl4pPr marL="1523853" indent="0">
              <a:buNone/>
              <a:defRPr sz="1778" b="1"/>
            </a:lvl4pPr>
            <a:lvl5pPr marL="2031803" indent="0">
              <a:buNone/>
              <a:defRPr sz="1778" b="1"/>
            </a:lvl5pPr>
            <a:lvl6pPr marL="2539756" indent="0">
              <a:buNone/>
              <a:defRPr sz="1778" b="1"/>
            </a:lvl6pPr>
            <a:lvl7pPr marL="3047706" indent="0">
              <a:buNone/>
              <a:defRPr sz="1778" b="1"/>
            </a:lvl7pPr>
            <a:lvl8pPr marL="3555658" indent="0">
              <a:buNone/>
              <a:defRPr sz="1778" b="1"/>
            </a:lvl8pPr>
            <a:lvl9pPr marL="4063608" indent="0">
              <a:buNone/>
              <a:defRPr sz="1778" b="1"/>
            </a:lvl9pPr>
          </a:lstStyle>
          <a:p>
            <a:pPr lvl="0"/>
            <a:r>
              <a:rPr lang="zh-CN" altLang="en-US"/>
              <a:t>编辑母版文本样式</a:t>
            </a:r>
          </a:p>
        </p:txBody>
      </p:sp>
      <p:sp>
        <p:nvSpPr>
          <p:cNvPr id="6" name="Content Placeholder 5"/>
          <p:cNvSpPr>
            <a:spLocks noGrp="1"/>
          </p:cNvSpPr>
          <p:nvPr>
            <p:ph sz="quarter" idx="4"/>
          </p:nvPr>
        </p:nvSpPr>
        <p:spPr>
          <a:xfrm>
            <a:off x="6172205" y="2505078"/>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195626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235144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77928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B6F0-8A47-86B3-C404-9C73A7032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A00787-050A-1EF8-412D-C406C2A81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CB719-C6F7-DFC6-644E-ACA86C478AB7}"/>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5" name="Footer Placeholder 4">
            <a:extLst>
              <a:ext uri="{FF2B5EF4-FFF2-40B4-BE49-F238E27FC236}">
                <a16:creationId xmlns:a16="http://schemas.microsoft.com/office/drawing/2014/main" id="{F3D2547E-FA7C-8D43-175B-45FCD99A8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2F279-E2D7-0742-8911-E59575FD6D1B}"/>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323823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556"/>
            </a:lvl1pPr>
          </a:lstStyle>
          <a:p>
            <a:r>
              <a:rPr lang="zh-CN" altLang="en-US"/>
              <a:t>单击此处编辑母版标题样式</a:t>
            </a:r>
            <a:endParaRPr lang="en-US" dirty="0"/>
          </a:p>
        </p:txBody>
      </p:sp>
      <p:sp>
        <p:nvSpPr>
          <p:cNvPr id="3" name="Content Placeholder 2"/>
          <p:cNvSpPr>
            <a:spLocks noGrp="1"/>
          </p:cNvSpPr>
          <p:nvPr>
            <p:ph idx="1"/>
          </p:nvPr>
        </p:nvSpPr>
        <p:spPr>
          <a:xfrm>
            <a:off x="5183191" y="987428"/>
            <a:ext cx="6172201" cy="4873626"/>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1" y="2057413"/>
            <a:ext cx="3932237" cy="3811589"/>
          </a:xfrm>
        </p:spPr>
        <p:txBody>
          <a:bodyPr/>
          <a:lstStyle>
            <a:lvl1pPr marL="0" indent="0">
              <a:buNone/>
              <a:defRPr sz="1778"/>
            </a:lvl1pPr>
            <a:lvl2pPr marL="507952" indent="0">
              <a:buNone/>
              <a:defRPr sz="1482"/>
            </a:lvl2pPr>
            <a:lvl3pPr marL="1015902" indent="0">
              <a:buNone/>
              <a:defRPr sz="1333"/>
            </a:lvl3pPr>
            <a:lvl4pPr marL="1523853" indent="0">
              <a:buNone/>
              <a:defRPr sz="1037"/>
            </a:lvl4pPr>
            <a:lvl5pPr marL="2031803" indent="0">
              <a:buNone/>
              <a:defRPr sz="1037"/>
            </a:lvl5pPr>
            <a:lvl6pPr marL="2539756" indent="0">
              <a:buNone/>
              <a:defRPr sz="1037"/>
            </a:lvl6pPr>
            <a:lvl7pPr marL="3047706" indent="0">
              <a:buNone/>
              <a:defRPr sz="1037"/>
            </a:lvl7pPr>
            <a:lvl8pPr marL="3555658" indent="0">
              <a:buNone/>
              <a:defRPr sz="1037"/>
            </a:lvl8pPr>
            <a:lvl9pPr marL="4063608" indent="0">
              <a:buNone/>
              <a:defRPr sz="1037"/>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99251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556"/>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91" y="987428"/>
            <a:ext cx="6172201" cy="4873626"/>
          </a:xfrm>
        </p:spPr>
        <p:txBody>
          <a:bodyPr anchor="t"/>
          <a:lstStyle>
            <a:lvl1pPr marL="0" indent="0">
              <a:buNone/>
              <a:defRPr sz="3556"/>
            </a:lvl1pPr>
            <a:lvl2pPr marL="507952" indent="0">
              <a:buNone/>
              <a:defRPr sz="3111"/>
            </a:lvl2pPr>
            <a:lvl3pPr marL="1015902" indent="0">
              <a:buNone/>
              <a:defRPr sz="2667"/>
            </a:lvl3pPr>
            <a:lvl4pPr marL="1523853" indent="0">
              <a:buNone/>
              <a:defRPr sz="2222"/>
            </a:lvl4pPr>
            <a:lvl5pPr marL="2031803" indent="0">
              <a:buNone/>
              <a:defRPr sz="2222"/>
            </a:lvl5pPr>
            <a:lvl6pPr marL="2539756" indent="0">
              <a:buNone/>
              <a:defRPr sz="2222"/>
            </a:lvl6pPr>
            <a:lvl7pPr marL="3047706" indent="0">
              <a:buNone/>
              <a:defRPr sz="2222"/>
            </a:lvl7pPr>
            <a:lvl8pPr marL="3555658" indent="0">
              <a:buNone/>
              <a:defRPr sz="2222"/>
            </a:lvl8pPr>
            <a:lvl9pPr marL="4063608" indent="0">
              <a:buNone/>
              <a:defRPr sz="2222"/>
            </a:lvl9pPr>
          </a:lstStyle>
          <a:p>
            <a:r>
              <a:rPr lang="zh-CN" altLang="en-US"/>
              <a:t>单击图标添加图片</a:t>
            </a:r>
            <a:endParaRPr lang="en-US" dirty="0"/>
          </a:p>
        </p:txBody>
      </p:sp>
      <p:sp>
        <p:nvSpPr>
          <p:cNvPr id="4" name="Text Placeholder 3"/>
          <p:cNvSpPr>
            <a:spLocks noGrp="1"/>
          </p:cNvSpPr>
          <p:nvPr>
            <p:ph type="body" sz="half" idx="2"/>
          </p:nvPr>
        </p:nvSpPr>
        <p:spPr>
          <a:xfrm>
            <a:off x="839791" y="2057413"/>
            <a:ext cx="3932237" cy="3811589"/>
          </a:xfrm>
        </p:spPr>
        <p:txBody>
          <a:bodyPr/>
          <a:lstStyle>
            <a:lvl1pPr marL="0" indent="0">
              <a:buNone/>
              <a:defRPr sz="1778"/>
            </a:lvl1pPr>
            <a:lvl2pPr marL="507952" indent="0">
              <a:buNone/>
              <a:defRPr sz="1482"/>
            </a:lvl2pPr>
            <a:lvl3pPr marL="1015902" indent="0">
              <a:buNone/>
              <a:defRPr sz="1333"/>
            </a:lvl3pPr>
            <a:lvl4pPr marL="1523853" indent="0">
              <a:buNone/>
              <a:defRPr sz="1037"/>
            </a:lvl4pPr>
            <a:lvl5pPr marL="2031803" indent="0">
              <a:buNone/>
              <a:defRPr sz="1037"/>
            </a:lvl5pPr>
            <a:lvl6pPr marL="2539756" indent="0">
              <a:buNone/>
              <a:defRPr sz="1037"/>
            </a:lvl6pPr>
            <a:lvl7pPr marL="3047706" indent="0">
              <a:buNone/>
              <a:defRPr sz="1037"/>
            </a:lvl7pPr>
            <a:lvl8pPr marL="3555658" indent="0">
              <a:buNone/>
              <a:defRPr sz="1037"/>
            </a:lvl8pPr>
            <a:lvl9pPr marL="4063608" indent="0">
              <a:buNone/>
              <a:defRPr sz="1037"/>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654902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741172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365140"/>
            <a:ext cx="2628901"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11" y="365140"/>
            <a:ext cx="7734301"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060356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8614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3" y="0"/>
            <a:ext cx="12188388" cy="6858000"/>
          </a:xfrm>
          <a:prstGeom prst="rect">
            <a:avLst/>
          </a:prstGeom>
        </p:spPr>
      </p:pic>
    </p:spTree>
    <p:extLst>
      <p:ext uri="{BB962C8B-B14F-4D97-AF65-F5344CB8AC3E}">
        <p14:creationId xmlns:p14="http://schemas.microsoft.com/office/powerpoint/2010/main" val="8307903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8856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7790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455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901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5FCD-CC4A-CFC9-3562-7C9781DCC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49355C-C298-6B1B-E870-CCB9E12D21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614ACF-2F7E-1925-47D3-50C9850B90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AA7BE0-3D48-076C-BCC5-F5E4E153313C}"/>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6" name="Footer Placeholder 5">
            <a:extLst>
              <a:ext uri="{FF2B5EF4-FFF2-40B4-BE49-F238E27FC236}">
                <a16:creationId xmlns:a16="http://schemas.microsoft.com/office/drawing/2014/main" id="{492F9D82-21B8-1460-8E18-B3377F158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5BD9C-EECE-D992-3F4F-D8F4E777D973}"/>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1888004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0659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870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7840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0626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508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8970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967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2144-946B-1039-DF2F-1955B03EB5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21903D-2F9B-CD6C-E09E-F06E092C8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DEEEB6-330A-47DF-E30C-75581A6F1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F29892-3C0D-2DAC-99B7-02269A50A5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00D17-3AB8-57DF-6A0F-CF3CFD80AC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41AD01-11A8-2B43-3DC5-A4A7BF636E5A}"/>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8" name="Footer Placeholder 7">
            <a:extLst>
              <a:ext uri="{FF2B5EF4-FFF2-40B4-BE49-F238E27FC236}">
                <a16:creationId xmlns:a16="http://schemas.microsoft.com/office/drawing/2014/main" id="{EFB136B8-C3C4-9413-C85C-4216A69179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7E17A7-FE9E-A1E8-3EA9-13154676CD03}"/>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134279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C5D5-2E7D-EFC3-FF31-080647FDEB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09C218-1E7D-AA51-1E8C-061A0A4FE5A5}"/>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4" name="Footer Placeholder 3">
            <a:extLst>
              <a:ext uri="{FF2B5EF4-FFF2-40B4-BE49-F238E27FC236}">
                <a16:creationId xmlns:a16="http://schemas.microsoft.com/office/drawing/2014/main" id="{36386984-6E16-7AAE-6082-52A34A50CE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2DD1A4-F056-4975-AC07-2822FD77EFF9}"/>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2977076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33EFF-710C-D1B1-DBC0-010B5BE50AC6}"/>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3" name="Footer Placeholder 2">
            <a:extLst>
              <a:ext uri="{FF2B5EF4-FFF2-40B4-BE49-F238E27FC236}">
                <a16:creationId xmlns:a16="http://schemas.microsoft.com/office/drawing/2014/main" id="{AFFC6B17-9653-7C94-27D2-33D8E89114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79719-7023-9AB6-456F-6186FA1F2A94}"/>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424883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97A8-32BD-15CC-6F6A-CBD2CB7DC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76B58D-1767-2664-D21D-594FA2178B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7263FD-D890-93FA-EF1E-35124787B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A1B8A-A1EB-1A18-B701-2AE088464CE2}"/>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6" name="Footer Placeholder 5">
            <a:extLst>
              <a:ext uri="{FF2B5EF4-FFF2-40B4-BE49-F238E27FC236}">
                <a16:creationId xmlns:a16="http://schemas.microsoft.com/office/drawing/2014/main" id="{048F5FA5-ECA4-B5E4-6F3D-3874137A2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2A2EA-43F0-997E-9162-BCDE57A6B146}"/>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308728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F059-AEA4-E1E9-2D0E-ED608FC28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FA186-2148-3E5F-A2FB-9D4544C1B2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491BD1-217C-4593-77DA-48BB93482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E3263-EB24-B465-B361-D0DBF703E6BE}"/>
              </a:ext>
            </a:extLst>
          </p:cNvPr>
          <p:cNvSpPr>
            <a:spLocks noGrp="1"/>
          </p:cNvSpPr>
          <p:nvPr>
            <p:ph type="dt" sz="half" idx="10"/>
          </p:nvPr>
        </p:nvSpPr>
        <p:spPr/>
        <p:txBody>
          <a:bodyPr/>
          <a:lstStyle/>
          <a:p>
            <a:fld id="{DAACD0EC-DF23-4EB0-ADEB-C1C127136861}" type="datetimeFigureOut">
              <a:rPr lang="en-US" smtClean="0"/>
              <a:t>4/2/2025</a:t>
            </a:fld>
            <a:endParaRPr lang="en-US"/>
          </a:p>
        </p:txBody>
      </p:sp>
      <p:sp>
        <p:nvSpPr>
          <p:cNvPr id="6" name="Footer Placeholder 5">
            <a:extLst>
              <a:ext uri="{FF2B5EF4-FFF2-40B4-BE49-F238E27FC236}">
                <a16:creationId xmlns:a16="http://schemas.microsoft.com/office/drawing/2014/main" id="{F4E6C34B-EC5A-4331-E1CA-DC94755AD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0ECAA9-6B2E-0DC1-9449-8E507DF8DC42}"/>
              </a:ext>
            </a:extLst>
          </p:cNvPr>
          <p:cNvSpPr>
            <a:spLocks noGrp="1"/>
          </p:cNvSpPr>
          <p:nvPr>
            <p:ph type="sldNum" sz="quarter" idx="12"/>
          </p:nvPr>
        </p:nvSpPr>
        <p:spPr/>
        <p:txBody>
          <a:bodyPr/>
          <a:lstStyle/>
          <a:p>
            <a:fld id="{50BE7625-27EA-4A86-81EE-CD9848C9EC2D}" type="slidenum">
              <a:rPr lang="en-US" smtClean="0"/>
              <a:t>‹#›</a:t>
            </a:fld>
            <a:endParaRPr lang="en-US"/>
          </a:p>
        </p:txBody>
      </p:sp>
    </p:spTree>
    <p:extLst>
      <p:ext uri="{BB962C8B-B14F-4D97-AF65-F5344CB8AC3E}">
        <p14:creationId xmlns:p14="http://schemas.microsoft.com/office/powerpoint/2010/main" val="334633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C9EF7-2762-613D-6B95-A5EDFEC510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59810-5406-BE37-873F-A0FAA35E8B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CC19D-8AED-C452-71BA-19CD3C6EE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CD0EC-DF23-4EB0-ADEB-C1C127136861}" type="datetimeFigureOut">
              <a:rPr lang="en-US" smtClean="0"/>
              <a:t>4/2/2025</a:t>
            </a:fld>
            <a:endParaRPr lang="en-US"/>
          </a:p>
        </p:txBody>
      </p:sp>
      <p:sp>
        <p:nvSpPr>
          <p:cNvPr id="5" name="Footer Placeholder 4">
            <a:extLst>
              <a:ext uri="{FF2B5EF4-FFF2-40B4-BE49-F238E27FC236}">
                <a16:creationId xmlns:a16="http://schemas.microsoft.com/office/drawing/2014/main" id="{8AB60477-F95C-561E-F80D-5D71E1436F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0A150C-BF67-6649-F81F-54B19EF8BA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7625-27EA-4A86-81EE-CD9848C9EC2D}" type="slidenum">
              <a:rPr lang="en-US" smtClean="0"/>
              <a:t>‹#›</a:t>
            </a:fld>
            <a:endParaRPr lang="en-US"/>
          </a:p>
        </p:txBody>
      </p:sp>
    </p:spTree>
    <p:extLst>
      <p:ext uri="{BB962C8B-B14F-4D97-AF65-F5344CB8AC3E}">
        <p14:creationId xmlns:p14="http://schemas.microsoft.com/office/powerpoint/2010/main" val="3469689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D39AF-EE64-4FA7-A17A-9793CC54C210}"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AB2E1-1E5E-477D-ADC5-4EAB9C84A24D}" type="slidenum">
              <a:rPr lang="en-US" smtClean="0"/>
              <a:t>‹#›</a:t>
            </a:fld>
            <a:endParaRPr lang="en-US"/>
          </a:p>
        </p:txBody>
      </p:sp>
    </p:spTree>
    <p:extLst>
      <p:ext uri="{BB962C8B-B14F-4D97-AF65-F5344CB8AC3E}">
        <p14:creationId xmlns:p14="http://schemas.microsoft.com/office/powerpoint/2010/main" val="22194492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2"/>
          </a:xfrm>
          <a:prstGeom prst="rect">
            <a:avLst/>
          </a:prstGeom>
        </p:spPr>
        <p:txBody>
          <a:bodyPr vert="horz" lIns="91430" tIns="45715" rIns="91430" bIns="45715"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1" y="1825625"/>
            <a:ext cx="10515600" cy="4351340"/>
          </a:xfrm>
          <a:prstGeom prst="rect">
            <a:avLst/>
          </a:prstGeom>
        </p:spPr>
        <p:txBody>
          <a:bodyPr vert="horz" lIns="91430" tIns="45715" rIns="91430" bIns="45715"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1" y="6356363"/>
            <a:ext cx="2743200" cy="365126"/>
          </a:xfrm>
          <a:prstGeom prst="rect">
            <a:avLst/>
          </a:prstGeom>
        </p:spPr>
        <p:txBody>
          <a:bodyPr vert="horz" lIns="91430" tIns="45715" rIns="91430" bIns="45715" rtlCol="0" anchor="ctr"/>
          <a:lstStyle>
            <a:lvl1pPr algn="l">
              <a:defRPr sz="1333">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2025/4/2</a:t>
            </a:fld>
            <a:endParaRPr lang="zh-CN" altLang="en-US" dirty="0"/>
          </a:p>
        </p:txBody>
      </p:sp>
      <p:sp>
        <p:nvSpPr>
          <p:cNvPr id="5" name="Footer Placeholder 4"/>
          <p:cNvSpPr>
            <a:spLocks noGrp="1"/>
          </p:cNvSpPr>
          <p:nvPr>
            <p:ph type="ftr" sz="quarter" idx="3"/>
          </p:nvPr>
        </p:nvSpPr>
        <p:spPr>
          <a:xfrm>
            <a:off x="4038601" y="6356363"/>
            <a:ext cx="4114800" cy="365126"/>
          </a:xfrm>
          <a:prstGeom prst="rect">
            <a:avLst/>
          </a:prstGeom>
        </p:spPr>
        <p:txBody>
          <a:bodyPr vert="horz" lIns="91430" tIns="45715" rIns="91430" bIns="45715" rtlCol="0" anchor="ctr"/>
          <a:lstStyle>
            <a:lvl1pPr algn="ctr">
              <a:defRPr sz="1333">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1" y="6356363"/>
            <a:ext cx="2743200" cy="365126"/>
          </a:xfrm>
          <a:prstGeom prst="rect">
            <a:avLst/>
          </a:prstGeom>
        </p:spPr>
        <p:txBody>
          <a:bodyPr vert="horz" lIns="91430" tIns="45715" rIns="91430" bIns="45715" rtlCol="0" anchor="ctr"/>
          <a:lstStyle>
            <a:lvl1pPr algn="r">
              <a:defRPr sz="1333">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8161571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015902" rtl="0" eaLnBrk="1" latinLnBrk="0" hangingPunct="1">
        <a:lnSpc>
          <a:spcPct val="90000"/>
        </a:lnSpc>
        <a:spcBef>
          <a:spcPct val="0"/>
        </a:spcBef>
        <a:buNone/>
        <a:defRPr sz="4889" kern="1200">
          <a:solidFill>
            <a:schemeClr val="tx1"/>
          </a:solidFill>
          <a:latin typeface="字魂59号-创粗黑" panose="00000500000000000000" pitchFamily="2" charset="-122"/>
          <a:ea typeface="+mj-ea"/>
          <a:cs typeface="+mj-cs"/>
        </a:defRPr>
      </a:lvl1pPr>
    </p:titleStyle>
    <p:bodyStyle>
      <a:lvl1pPr marL="253977" indent="-253977" algn="l" defTabSz="1015902" rtl="0" eaLnBrk="1" latinLnBrk="0" hangingPunct="1">
        <a:lnSpc>
          <a:spcPct val="90000"/>
        </a:lnSpc>
        <a:spcBef>
          <a:spcPts val="1111"/>
        </a:spcBef>
        <a:buFont typeface="Arial" panose="020B0604020202020204" pitchFamily="34" charset="0"/>
        <a:buChar char="•"/>
        <a:defRPr sz="3111" kern="1200">
          <a:solidFill>
            <a:schemeClr val="tx1"/>
          </a:solidFill>
          <a:latin typeface="字魂59号-创粗黑" panose="00000500000000000000" pitchFamily="2" charset="-122"/>
          <a:ea typeface="字魂59号-创粗黑" panose="00000500000000000000" pitchFamily="2" charset="-122"/>
          <a:cs typeface="+mn-cs"/>
        </a:defRPr>
      </a:lvl1pPr>
      <a:lvl2pPr marL="761927" indent="-253977" algn="l" defTabSz="1015902" rtl="0" eaLnBrk="1" latinLnBrk="0" hangingPunct="1">
        <a:lnSpc>
          <a:spcPct val="90000"/>
        </a:lnSpc>
        <a:spcBef>
          <a:spcPts val="556"/>
        </a:spcBef>
        <a:buFont typeface="Arial" panose="020B0604020202020204" pitchFamily="34" charset="0"/>
        <a:buChar char="•"/>
        <a:defRPr sz="2667" kern="1200">
          <a:solidFill>
            <a:schemeClr val="tx1"/>
          </a:solidFill>
          <a:latin typeface="字魂59号-创粗黑" panose="00000500000000000000" pitchFamily="2" charset="-122"/>
          <a:ea typeface="字魂59号-创粗黑" panose="00000500000000000000" pitchFamily="2" charset="-122"/>
          <a:cs typeface="+mn-cs"/>
        </a:defRPr>
      </a:lvl2pPr>
      <a:lvl3pPr marL="1269878" indent="-253977" algn="l" defTabSz="1015902" rtl="0" eaLnBrk="1" latinLnBrk="0" hangingPunct="1">
        <a:lnSpc>
          <a:spcPct val="90000"/>
        </a:lnSpc>
        <a:spcBef>
          <a:spcPts val="556"/>
        </a:spcBef>
        <a:buFont typeface="Arial" panose="020B0604020202020204" pitchFamily="34" charset="0"/>
        <a:buChar char="•"/>
        <a:defRPr sz="2222" kern="1200">
          <a:solidFill>
            <a:schemeClr val="tx1"/>
          </a:solidFill>
          <a:latin typeface="字魂59号-创粗黑" panose="00000500000000000000" pitchFamily="2" charset="-122"/>
          <a:ea typeface="字魂59号-创粗黑" panose="00000500000000000000" pitchFamily="2" charset="-122"/>
          <a:cs typeface="+mn-cs"/>
        </a:defRPr>
      </a:lvl3pPr>
      <a:lvl4pPr marL="1777828" indent="-253977" algn="l" defTabSz="1015902" rtl="0" eaLnBrk="1" latinLnBrk="0" hangingPunct="1">
        <a:lnSpc>
          <a:spcPct val="90000"/>
        </a:lnSpc>
        <a:spcBef>
          <a:spcPts val="556"/>
        </a:spcBef>
        <a:buFont typeface="Arial" panose="020B0604020202020204" pitchFamily="34" charset="0"/>
        <a:buChar char="•"/>
        <a:defRPr sz="2074" kern="1200">
          <a:solidFill>
            <a:schemeClr val="tx1"/>
          </a:solidFill>
          <a:latin typeface="字魂59号-创粗黑" panose="00000500000000000000" pitchFamily="2" charset="-122"/>
          <a:ea typeface="字魂59号-创粗黑" panose="00000500000000000000" pitchFamily="2" charset="-122"/>
          <a:cs typeface="+mn-cs"/>
        </a:defRPr>
      </a:lvl4pPr>
      <a:lvl5pPr marL="2285780" indent="-253977" algn="l" defTabSz="1015902" rtl="0" eaLnBrk="1" latinLnBrk="0" hangingPunct="1">
        <a:lnSpc>
          <a:spcPct val="90000"/>
        </a:lnSpc>
        <a:spcBef>
          <a:spcPts val="556"/>
        </a:spcBef>
        <a:buFont typeface="Arial" panose="020B0604020202020204" pitchFamily="34" charset="0"/>
        <a:buChar char="•"/>
        <a:defRPr sz="2074" kern="1200">
          <a:solidFill>
            <a:schemeClr val="tx1"/>
          </a:solidFill>
          <a:latin typeface="字魂59号-创粗黑" panose="00000500000000000000" pitchFamily="2" charset="-122"/>
          <a:ea typeface="字魂59号-创粗黑" panose="00000500000000000000" pitchFamily="2" charset="-122"/>
          <a:cs typeface="+mn-cs"/>
        </a:defRPr>
      </a:lvl5pPr>
      <a:lvl6pPr marL="2793731" indent="-253977" algn="l" defTabSz="1015902" rtl="0" eaLnBrk="1" latinLnBrk="0" hangingPunct="1">
        <a:lnSpc>
          <a:spcPct val="90000"/>
        </a:lnSpc>
        <a:spcBef>
          <a:spcPts val="556"/>
        </a:spcBef>
        <a:buFont typeface="Arial" panose="020B0604020202020204" pitchFamily="34" charset="0"/>
        <a:buChar char="•"/>
        <a:defRPr sz="2074" kern="1200">
          <a:solidFill>
            <a:schemeClr val="tx1"/>
          </a:solidFill>
          <a:latin typeface="+mn-lt"/>
          <a:ea typeface="+mn-ea"/>
          <a:cs typeface="+mn-cs"/>
        </a:defRPr>
      </a:lvl6pPr>
      <a:lvl7pPr marL="3301681" indent="-253977" algn="l" defTabSz="1015902" rtl="0" eaLnBrk="1" latinLnBrk="0" hangingPunct="1">
        <a:lnSpc>
          <a:spcPct val="90000"/>
        </a:lnSpc>
        <a:spcBef>
          <a:spcPts val="556"/>
        </a:spcBef>
        <a:buFont typeface="Arial" panose="020B0604020202020204" pitchFamily="34" charset="0"/>
        <a:buChar char="•"/>
        <a:defRPr sz="2074" kern="1200">
          <a:solidFill>
            <a:schemeClr val="tx1"/>
          </a:solidFill>
          <a:latin typeface="+mn-lt"/>
          <a:ea typeface="+mn-ea"/>
          <a:cs typeface="+mn-cs"/>
        </a:defRPr>
      </a:lvl7pPr>
      <a:lvl8pPr marL="3809633" indent="-253977" algn="l" defTabSz="1015902" rtl="0" eaLnBrk="1" latinLnBrk="0" hangingPunct="1">
        <a:lnSpc>
          <a:spcPct val="90000"/>
        </a:lnSpc>
        <a:spcBef>
          <a:spcPts val="556"/>
        </a:spcBef>
        <a:buFont typeface="Arial" panose="020B0604020202020204" pitchFamily="34" charset="0"/>
        <a:buChar char="•"/>
        <a:defRPr sz="2074" kern="1200">
          <a:solidFill>
            <a:schemeClr val="tx1"/>
          </a:solidFill>
          <a:latin typeface="+mn-lt"/>
          <a:ea typeface="+mn-ea"/>
          <a:cs typeface="+mn-cs"/>
        </a:defRPr>
      </a:lvl8pPr>
      <a:lvl9pPr marL="4317584" indent="-253977" algn="l" defTabSz="1015902" rtl="0" eaLnBrk="1" latinLnBrk="0" hangingPunct="1">
        <a:lnSpc>
          <a:spcPct val="90000"/>
        </a:lnSpc>
        <a:spcBef>
          <a:spcPts val="556"/>
        </a:spcBef>
        <a:buFont typeface="Arial" panose="020B0604020202020204" pitchFamily="34" charset="0"/>
        <a:buChar char="•"/>
        <a:defRPr sz="2074" kern="1200">
          <a:solidFill>
            <a:schemeClr val="tx1"/>
          </a:solidFill>
          <a:latin typeface="+mn-lt"/>
          <a:ea typeface="+mn-ea"/>
          <a:cs typeface="+mn-cs"/>
        </a:defRPr>
      </a:lvl9pPr>
    </p:bodyStyle>
    <p:otherStyle>
      <a:defPPr>
        <a:defRPr lang="en-US"/>
      </a:defPPr>
      <a:lvl1pPr marL="0" algn="l" defTabSz="1015902" rtl="0" eaLnBrk="1" latinLnBrk="0" hangingPunct="1">
        <a:defRPr sz="2074" kern="1200">
          <a:solidFill>
            <a:schemeClr val="tx1"/>
          </a:solidFill>
          <a:latin typeface="+mn-lt"/>
          <a:ea typeface="+mn-ea"/>
          <a:cs typeface="+mn-cs"/>
        </a:defRPr>
      </a:lvl1pPr>
      <a:lvl2pPr marL="507952" algn="l" defTabSz="1015902" rtl="0" eaLnBrk="1" latinLnBrk="0" hangingPunct="1">
        <a:defRPr sz="2074" kern="1200">
          <a:solidFill>
            <a:schemeClr val="tx1"/>
          </a:solidFill>
          <a:latin typeface="+mn-lt"/>
          <a:ea typeface="+mn-ea"/>
          <a:cs typeface="+mn-cs"/>
        </a:defRPr>
      </a:lvl2pPr>
      <a:lvl3pPr marL="1015902" algn="l" defTabSz="1015902" rtl="0" eaLnBrk="1" latinLnBrk="0" hangingPunct="1">
        <a:defRPr sz="2074" kern="1200">
          <a:solidFill>
            <a:schemeClr val="tx1"/>
          </a:solidFill>
          <a:latin typeface="+mn-lt"/>
          <a:ea typeface="+mn-ea"/>
          <a:cs typeface="+mn-cs"/>
        </a:defRPr>
      </a:lvl3pPr>
      <a:lvl4pPr marL="1523853" algn="l" defTabSz="1015902" rtl="0" eaLnBrk="1" latinLnBrk="0" hangingPunct="1">
        <a:defRPr sz="2074" kern="1200">
          <a:solidFill>
            <a:schemeClr val="tx1"/>
          </a:solidFill>
          <a:latin typeface="+mn-lt"/>
          <a:ea typeface="+mn-ea"/>
          <a:cs typeface="+mn-cs"/>
        </a:defRPr>
      </a:lvl4pPr>
      <a:lvl5pPr marL="2031803" algn="l" defTabSz="1015902" rtl="0" eaLnBrk="1" latinLnBrk="0" hangingPunct="1">
        <a:defRPr sz="2074" kern="1200">
          <a:solidFill>
            <a:schemeClr val="tx1"/>
          </a:solidFill>
          <a:latin typeface="+mn-lt"/>
          <a:ea typeface="+mn-ea"/>
          <a:cs typeface="+mn-cs"/>
        </a:defRPr>
      </a:lvl5pPr>
      <a:lvl6pPr marL="2539756" algn="l" defTabSz="1015902" rtl="0" eaLnBrk="1" latinLnBrk="0" hangingPunct="1">
        <a:defRPr sz="2074" kern="1200">
          <a:solidFill>
            <a:schemeClr val="tx1"/>
          </a:solidFill>
          <a:latin typeface="+mn-lt"/>
          <a:ea typeface="+mn-ea"/>
          <a:cs typeface="+mn-cs"/>
        </a:defRPr>
      </a:lvl6pPr>
      <a:lvl7pPr marL="3047706" algn="l" defTabSz="1015902" rtl="0" eaLnBrk="1" latinLnBrk="0" hangingPunct="1">
        <a:defRPr sz="2074" kern="1200">
          <a:solidFill>
            <a:schemeClr val="tx1"/>
          </a:solidFill>
          <a:latin typeface="+mn-lt"/>
          <a:ea typeface="+mn-ea"/>
          <a:cs typeface="+mn-cs"/>
        </a:defRPr>
      </a:lvl7pPr>
      <a:lvl8pPr marL="3555658" algn="l" defTabSz="1015902" rtl="0" eaLnBrk="1" latinLnBrk="0" hangingPunct="1">
        <a:defRPr sz="2074" kern="1200">
          <a:solidFill>
            <a:schemeClr val="tx1"/>
          </a:solidFill>
          <a:latin typeface="+mn-lt"/>
          <a:ea typeface="+mn-ea"/>
          <a:cs typeface="+mn-cs"/>
        </a:defRPr>
      </a:lvl8pPr>
      <a:lvl9pPr marL="4063608" algn="l" defTabSz="1015902" rtl="0" eaLnBrk="1" latinLnBrk="0" hangingPunct="1">
        <a:defRPr sz="207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63699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283EF-7741-B0F5-30CB-AD72753F4779}"/>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54C23D5D-00D3-CFCC-E711-7352FB1CC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pic>
        <p:nvPicPr>
          <p:cNvPr id="3" name="图片 2">
            <a:extLst>
              <a:ext uri="{FF2B5EF4-FFF2-40B4-BE49-F238E27FC236}">
                <a16:creationId xmlns:a16="http://schemas.microsoft.com/office/drawing/2014/main" id="{E5C8BAA5-F622-9F60-A0F3-1ECAA7035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79009"/>
            <a:ext cx="5160853" cy="2713123"/>
          </a:xfrm>
          <a:prstGeom prst="rect">
            <a:avLst/>
          </a:prstGeom>
        </p:spPr>
      </p:pic>
      <p:pic>
        <p:nvPicPr>
          <p:cNvPr id="4" name="图片 3">
            <a:extLst>
              <a:ext uri="{FF2B5EF4-FFF2-40B4-BE49-F238E27FC236}">
                <a16:creationId xmlns:a16="http://schemas.microsoft.com/office/drawing/2014/main" id="{CC4ACA75-C959-DE7E-DC30-B44408F2B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9" y="4672464"/>
            <a:ext cx="1544193" cy="2143206"/>
          </a:xfrm>
          <a:prstGeom prst="rect">
            <a:avLst/>
          </a:prstGeom>
        </p:spPr>
      </p:pic>
      <p:pic>
        <p:nvPicPr>
          <p:cNvPr id="5" name="图片 4">
            <a:extLst>
              <a:ext uri="{FF2B5EF4-FFF2-40B4-BE49-F238E27FC236}">
                <a16:creationId xmlns:a16="http://schemas.microsoft.com/office/drawing/2014/main" id="{EFA426C5-D874-1B6E-9556-0748C144F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6" y="4698146"/>
            <a:ext cx="3644713" cy="1908511"/>
          </a:xfrm>
          <a:prstGeom prst="rect">
            <a:avLst/>
          </a:prstGeom>
        </p:spPr>
      </p:pic>
      <p:sp>
        <p:nvSpPr>
          <p:cNvPr id="6" name="文本框 5">
            <a:extLst>
              <a:ext uri="{FF2B5EF4-FFF2-40B4-BE49-F238E27FC236}">
                <a16:creationId xmlns:a16="http://schemas.microsoft.com/office/drawing/2014/main" id="{D67AA873-EE74-33B1-BEDA-0BE8A7FF8B4E}"/>
              </a:ext>
            </a:extLst>
          </p:cNvPr>
          <p:cNvSpPr txBox="1"/>
          <p:nvPr/>
        </p:nvSpPr>
        <p:spPr>
          <a:xfrm>
            <a:off x="2636592" y="3115032"/>
            <a:ext cx="6716082" cy="1567936"/>
          </a:xfrm>
          <a:prstGeom prst="rect">
            <a:avLst/>
          </a:prstGeom>
          <a:noFill/>
        </p:spPr>
        <p:txBody>
          <a:bodyPr wrap="none" lIns="135452" tIns="67726" rIns="135452" bIns="67726" rtlCol="0">
            <a:spAutoFit/>
          </a:bodyPr>
          <a:lstStyle/>
          <a:p>
            <a:pPr marL="0" marR="0" lvl="0" indent="0" defTabSz="1015902" rtl="0" eaLnBrk="1" fontAlgn="auto" latinLnBrk="0" hangingPunct="1">
              <a:lnSpc>
                <a:spcPct val="100000"/>
              </a:lnSpc>
              <a:spcBef>
                <a:spcPts val="0"/>
              </a:spcBef>
              <a:spcAft>
                <a:spcPts val="0"/>
              </a:spcAft>
              <a:buClrTx/>
              <a:buSzTx/>
              <a:buFontTx/>
              <a:buNone/>
              <a:tabLst/>
              <a:defRPr/>
            </a:pPr>
            <a:r>
              <a:rPr lang="en-US" altLang="zh-CN" sz="3000" b="1" dirty="0">
                <a:solidFill>
                  <a:schemeClr val="accent1">
                    <a:lumMod val="75000"/>
                  </a:schemeClr>
                </a:solidFill>
                <a:latin typeface="Times New Roman" panose="02020603050405020304" pitchFamily="18" charset="0"/>
                <a:ea typeface="字魂59号-创粗黑" panose="00000500000000000000" pitchFamily="2" charset="-122"/>
                <a:cs typeface="Times New Roman" panose="02020603050405020304" pitchFamily="18" charset="0"/>
              </a:rPr>
              <a:t>GIÁO VIÊN: </a:t>
            </a:r>
            <a:r>
              <a:rPr kumimoji="0" lang="en-US" altLang="zh-CN" sz="3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NGUYỄN</a:t>
            </a:r>
            <a:r>
              <a:rPr kumimoji="0" lang="en-US" altLang="zh-CN" sz="30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THỊ MỸ THƠ</a:t>
            </a:r>
          </a:p>
          <a:p>
            <a:pPr marL="0" marR="0" lvl="0" indent="0" defTabSz="1015902" rtl="0" eaLnBrk="1" fontAlgn="auto" latinLnBrk="0" hangingPunct="1">
              <a:lnSpc>
                <a:spcPct val="100000"/>
              </a:lnSpc>
              <a:spcBef>
                <a:spcPts val="0"/>
              </a:spcBef>
              <a:spcAft>
                <a:spcPts val="0"/>
              </a:spcAft>
              <a:buClrTx/>
              <a:buSzTx/>
              <a:buFontTx/>
              <a:buNone/>
              <a:tabLst/>
              <a:defRPr/>
            </a:pPr>
            <a:r>
              <a:rPr lang="en-US" altLang="zh-CN" sz="3000" b="1" noProof="0" dirty="0">
                <a:solidFill>
                  <a:schemeClr val="accent1">
                    <a:lumMod val="75000"/>
                  </a:schemeClr>
                </a:solidFill>
                <a:latin typeface="Times New Roman" panose="02020603050405020304" pitchFamily="18" charset="0"/>
                <a:ea typeface="字魂59号-创粗黑" panose="00000500000000000000" pitchFamily="2" charset="-122"/>
                <a:cs typeface="Times New Roman" panose="02020603050405020304" pitchFamily="18" charset="0"/>
              </a:rPr>
              <a:t>MÔN: NGỮ VĂN 6</a:t>
            </a:r>
          </a:p>
          <a:p>
            <a:pPr marL="0" marR="0" lvl="0" indent="0" defTabSz="1015902"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dirty="0">
                <a:ln>
                  <a:noFill/>
                </a:ln>
                <a:solidFill>
                  <a:schemeClr val="accent1">
                    <a:lumMod val="75000"/>
                  </a:scheme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LỚP:</a:t>
            </a:r>
            <a:r>
              <a:rPr kumimoji="0" lang="en-US" altLang="zh-CN" sz="3000" b="1" i="0" u="none" strike="noStrike" kern="1200" cap="none" spc="0" normalizeH="0" dirty="0">
                <a:ln>
                  <a:noFill/>
                </a:ln>
                <a:solidFill>
                  <a:schemeClr val="accent1">
                    <a:lumMod val="75000"/>
                  </a:scheme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6A5</a:t>
            </a:r>
            <a:r>
              <a:rPr kumimoji="0" lang="en-US" altLang="zh-CN" sz="3300" b="1" i="0" u="none" strike="noStrike" kern="1200" cap="none" spc="0" normalizeH="0" dirty="0">
                <a:ln>
                  <a:noFill/>
                </a:ln>
                <a:solidFill>
                  <a:schemeClr val="accent1">
                    <a:lumMod val="75000"/>
                  </a:scheme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vi-VN" altLang="zh-CN" sz="33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0AFBE429-3D73-C171-0CD0-C69C13A19054}"/>
              </a:ext>
            </a:extLst>
          </p:cNvPr>
          <p:cNvSpPr txBox="1"/>
          <p:nvPr/>
        </p:nvSpPr>
        <p:spPr>
          <a:xfrm>
            <a:off x="455518" y="1045469"/>
            <a:ext cx="10767093" cy="1785104"/>
          </a:xfrm>
          <a:prstGeom prst="rect">
            <a:avLst/>
          </a:prstGeom>
          <a:noFill/>
        </p:spPr>
        <p:txBody>
          <a:bodyPr wrap="square" rtlCol="0">
            <a:spAutoFit/>
          </a:bodyPr>
          <a:lstStyle/>
          <a:p>
            <a:pPr marL="0" marR="0" lvl="0" indent="0" algn="ctr" defTabSz="1015902" rtl="0" eaLnBrk="1" fontAlgn="auto" latinLnBrk="0" hangingPunct="1">
              <a:lnSpc>
                <a:spcPct val="100000"/>
              </a:lnSpc>
              <a:spcBef>
                <a:spcPts val="0"/>
              </a:spcBef>
              <a:spcAft>
                <a:spcPts val="0"/>
              </a:spcAft>
              <a:buClrTx/>
              <a:buSzTx/>
              <a:buFontTx/>
              <a:buNone/>
              <a:tabLst/>
              <a:defRPr/>
            </a:pPr>
            <a:r>
              <a:rPr lang="en-US" sz="5500" b="1" dirty="0">
                <a:solidFill>
                  <a:schemeClr val="accent4">
                    <a:lumMod val="75000"/>
                  </a:schemeClr>
                </a:solidFill>
                <a:latin typeface="Times New Roman" panose="02020603050405020304" pitchFamily="18" charset="0"/>
                <a:cs typeface="Times New Roman" pitchFamily="18" charset="0"/>
              </a:rPr>
              <a:t>NHIỆT LIỆT CHÀO MỪNG </a:t>
            </a:r>
          </a:p>
          <a:p>
            <a:pPr marL="0" marR="0" lvl="0" indent="0" algn="ctr" defTabSz="1015902" rtl="0" eaLnBrk="1" fontAlgn="auto" latinLnBrk="0" hangingPunct="1">
              <a:lnSpc>
                <a:spcPct val="100000"/>
              </a:lnSpc>
              <a:spcBef>
                <a:spcPts val="0"/>
              </a:spcBef>
              <a:spcAft>
                <a:spcPts val="0"/>
              </a:spcAft>
              <a:buClrTx/>
              <a:buSzTx/>
              <a:buFontTx/>
              <a:buNone/>
              <a:tabLst/>
              <a:defRPr/>
            </a:pPr>
            <a:r>
              <a:rPr lang="en-US" sz="5500" b="1" dirty="0">
                <a:solidFill>
                  <a:schemeClr val="accent4">
                    <a:lumMod val="75000"/>
                  </a:schemeClr>
                </a:solidFill>
                <a:latin typeface="Times New Roman" panose="02020603050405020304" pitchFamily="18" charset="0"/>
                <a:cs typeface="Times New Roman" pitchFamily="18" charset="0"/>
              </a:rPr>
              <a:t>QUÝ THẦY CÔ VỀ DỰ GIỜ</a:t>
            </a:r>
            <a:endParaRPr kumimoji="0" lang="en-US" sz="55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072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10" presetClass="entr" presetSubtype="0" fill="hold" grpId="0" nodeType="afterEffect">
                                  <p:stCondLst>
                                    <p:cond delay="0"/>
                                  </p:stCondLst>
                                  <p:iterate type="lt">
                                    <p:tmPct val="13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a14="http://schemas.microsoft.com/office/drawing/2010/main" val="0"/>
              </a:ext>
            </a:extLst>
          </a:blip>
          <a:srcRect l="31067" t="15000" r="30666" b="14667"/>
          <a:stretch/>
        </p:blipFill>
        <p:spPr>
          <a:xfrm flipH="1">
            <a:off x="75259" y="1757697"/>
            <a:ext cx="2499284" cy="2583901"/>
          </a:xfrm>
          <a:prstGeom prst="rect">
            <a:avLst/>
          </a:prstGeom>
        </p:spPr>
      </p:pic>
      <p:sp>
        <p:nvSpPr>
          <p:cNvPr id="3" name="TextBox 2"/>
          <p:cNvSpPr txBox="1"/>
          <p:nvPr/>
        </p:nvSpPr>
        <p:spPr>
          <a:xfrm>
            <a:off x="627160" y="-28204"/>
            <a:ext cx="10937679" cy="1815882"/>
          </a:xfrm>
          <a:prstGeom prst="rect">
            <a:avLst/>
          </a:prstGeom>
          <a:noFill/>
        </p:spPr>
        <p:txBody>
          <a:bodyPr wrap="square" rtlCol="0">
            <a:spAutoFit/>
          </a:bodyPr>
          <a:lstStyle/>
          <a:p>
            <a:pPr lvl="0">
              <a:defRPr/>
            </a:pPr>
            <a:r>
              <a:rPr lang="en-US" altLang="zh-CN" sz="2800" b="1" u="sng" dirty="0">
                <a:solidFill>
                  <a:srgbClr val="FF0000"/>
                </a:solidFill>
                <a:latin typeface="Times New Roman" pitchFamily="18" charset="0"/>
                <a:ea typeface="方正粗圆_GBK" pitchFamily="65" charset="-122"/>
                <a:cs typeface="Times New Roman" pitchFamily="18" charset="0"/>
              </a:rPr>
              <a:t>2. </a:t>
            </a:r>
            <a:r>
              <a:rPr lang="en-US" altLang="zh-CN" sz="2800" b="1" u="sng" dirty="0" err="1">
                <a:solidFill>
                  <a:srgbClr val="FF0000"/>
                </a:solidFill>
                <a:latin typeface="Times New Roman" pitchFamily="18" charset="0"/>
                <a:ea typeface="方正粗圆_GBK" pitchFamily="65" charset="-122"/>
                <a:cs typeface="Times New Roman" pitchFamily="18" charset="0"/>
              </a:rPr>
              <a:t>Tác</a:t>
            </a:r>
            <a:r>
              <a:rPr lang="en-US" altLang="zh-CN" sz="2800" b="1" u="sng" dirty="0">
                <a:solidFill>
                  <a:srgbClr val="FF0000"/>
                </a:solidFill>
                <a:latin typeface="Times New Roman" pitchFamily="18" charset="0"/>
                <a:ea typeface="方正粗圆_GBK" pitchFamily="65" charset="-122"/>
                <a:cs typeface="Times New Roman" pitchFamily="18" charset="0"/>
              </a:rPr>
              <a:t> </a:t>
            </a:r>
            <a:r>
              <a:rPr lang="en-US" altLang="zh-CN" sz="2800" b="1" u="sng" dirty="0" err="1">
                <a:solidFill>
                  <a:srgbClr val="FF0000"/>
                </a:solidFill>
                <a:latin typeface="Times New Roman" pitchFamily="18" charset="0"/>
                <a:ea typeface="方正粗圆_GBK" pitchFamily="65" charset="-122"/>
                <a:cs typeface="Times New Roman" pitchFamily="18" charset="0"/>
              </a:rPr>
              <a:t>phẩm</a:t>
            </a:r>
            <a:endParaRPr lang="en-US" altLang="zh-CN" sz="2800" b="1" u="sng" dirty="0">
              <a:solidFill>
                <a:srgbClr val="FF0000"/>
              </a:solidFill>
              <a:latin typeface="Times New Roman" pitchFamily="18" charset="0"/>
              <a:ea typeface="方正粗圆_GBK" pitchFamily="65" charset="-122"/>
              <a:cs typeface="Times New Roman" pitchFamily="18" charset="0"/>
            </a:endParaRPr>
          </a:p>
          <a:p>
            <a:pPr marL="514350" lvl="0" indent="-514350">
              <a:buAutoNum type="alphaLcPeriod"/>
              <a:defRPr/>
            </a:pPr>
            <a:r>
              <a:rPr lang="en-US" altLang="zh-CN" sz="2800" b="1" dirty="0" err="1">
                <a:solidFill>
                  <a:srgbClr val="FF0000"/>
                </a:solidFill>
                <a:latin typeface="Times New Roman" pitchFamily="18" charset="0"/>
                <a:ea typeface="方正粗圆_GBK" pitchFamily="65" charset="-122"/>
                <a:cs typeface="Times New Roman" pitchFamily="18" charset="0"/>
              </a:rPr>
              <a:t>Đọc</a:t>
            </a:r>
            <a:r>
              <a:rPr lang="en-US" altLang="zh-CN" sz="2800" b="1" dirty="0">
                <a:solidFill>
                  <a:srgbClr val="FF0000"/>
                </a:solidFill>
                <a:latin typeface="Times New Roman" pitchFamily="18" charset="0"/>
                <a:ea typeface="方正粗圆_GBK" pitchFamily="65" charset="-122"/>
                <a:cs typeface="Times New Roman" pitchFamily="18" charset="0"/>
              </a:rPr>
              <a:t>, </a:t>
            </a:r>
            <a:r>
              <a:rPr lang="en-US" altLang="zh-CN" sz="2800" b="1" dirty="0" err="1">
                <a:solidFill>
                  <a:srgbClr val="FF0000"/>
                </a:solidFill>
                <a:latin typeface="Times New Roman" pitchFamily="18" charset="0"/>
                <a:ea typeface="方正粗圆_GBK" pitchFamily="65" charset="-122"/>
                <a:cs typeface="Times New Roman" pitchFamily="18" charset="0"/>
              </a:rPr>
              <a:t>kể</a:t>
            </a:r>
            <a:r>
              <a:rPr lang="en-US" altLang="zh-CN" sz="2800" b="1" dirty="0">
                <a:solidFill>
                  <a:srgbClr val="FF0000"/>
                </a:solidFill>
                <a:latin typeface="Times New Roman" pitchFamily="18" charset="0"/>
                <a:ea typeface="方正粗圆_GBK" pitchFamily="65" charset="-122"/>
                <a:cs typeface="Times New Roman" pitchFamily="18" charset="0"/>
              </a:rPr>
              <a:t> </a:t>
            </a:r>
            <a:r>
              <a:rPr lang="en-US" altLang="zh-CN" sz="2800" b="1" dirty="0" err="1">
                <a:solidFill>
                  <a:srgbClr val="FF0000"/>
                </a:solidFill>
                <a:latin typeface="Times New Roman" pitchFamily="18" charset="0"/>
                <a:ea typeface="方正粗圆_GBK" pitchFamily="65" charset="-122"/>
                <a:cs typeface="Times New Roman" pitchFamily="18" charset="0"/>
              </a:rPr>
              <a:t>tóm</a:t>
            </a:r>
            <a:r>
              <a:rPr lang="en-US" altLang="zh-CN" sz="2800" b="1" dirty="0">
                <a:solidFill>
                  <a:srgbClr val="FF0000"/>
                </a:solidFill>
                <a:latin typeface="Times New Roman" pitchFamily="18" charset="0"/>
                <a:ea typeface="方正粗圆_GBK" pitchFamily="65" charset="-122"/>
                <a:cs typeface="Times New Roman" pitchFamily="18" charset="0"/>
              </a:rPr>
              <a:t> </a:t>
            </a:r>
            <a:r>
              <a:rPr lang="en-US" altLang="zh-CN" sz="2800" b="1" dirty="0" err="1">
                <a:solidFill>
                  <a:srgbClr val="FF0000"/>
                </a:solidFill>
                <a:latin typeface="Times New Roman" pitchFamily="18" charset="0"/>
                <a:ea typeface="方正粗圆_GBK" pitchFamily="65" charset="-122"/>
                <a:cs typeface="Times New Roman" pitchFamily="18" charset="0"/>
              </a:rPr>
              <a:t>tắt</a:t>
            </a:r>
            <a:r>
              <a:rPr lang="en-US" altLang="zh-CN" sz="2800" b="1" dirty="0">
                <a:solidFill>
                  <a:srgbClr val="FF0000"/>
                </a:solidFill>
                <a:latin typeface="Times New Roman" pitchFamily="18" charset="0"/>
                <a:ea typeface="方正粗圆_GBK" pitchFamily="65" charset="-122"/>
                <a:cs typeface="Times New Roman" pitchFamily="18" charset="0"/>
              </a:rPr>
              <a:t>, </a:t>
            </a:r>
            <a:r>
              <a:rPr lang="en-US" altLang="zh-CN" sz="2800" b="1" dirty="0" err="1">
                <a:solidFill>
                  <a:srgbClr val="FF0000"/>
                </a:solidFill>
                <a:latin typeface="Times New Roman" pitchFamily="18" charset="0"/>
                <a:ea typeface="方正粗圆_GBK" pitchFamily="65" charset="-122"/>
                <a:cs typeface="Times New Roman" pitchFamily="18" charset="0"/>
              </a:rPr>
              <a:t>chú</a:t>
            </a:r>
            <a:r>
              <a:rPr lang="en-US" altLang="zh-CN" sz="2800" b="1" dirty="0">
                <a:solidFill>
                  <a:srgbClr val="FF0000"/>
                </a:solidFill>
                <a:latin typeface="Times New Roman" pitchFamily="18" charset="0"/>
                <a:ea typeface="方正粗圆_GBK" pitchFamily="65" charset="-122"/>
                <a:cs typeface="Times New Roman" pitchFamily="18" charset="0"/>
              </a:rPr>
              <a:t> </a:t>
            </a:r>
            <a:r>
              <a:rPr lang="en-US" altLang="zh-CN" sz="2800" b="1" dirty="0" err="1">
                <a:solidFill>
                  <a:srgbClr val="FF0000"/>
                </a:solidFill>
                <a:latin typeface="Times New Roman" pitchFamily="18" charset="0"/>
                <a:ea typeface="方正粗圆_GBK" pitchFamily="65" charset="-122"/>
                <a:cs typeface="Times New Roman" pitchFamily="18" charset="0"/>
              </a:rPr>
              <a:t>thích</a:t>
            </a:r>
            <a:r>
              <a:rPr lang="en-US" altLang="zh-CN" sz="2800" b="1" dirty="0">
                <a:solidFill>
                  <a:srgbClr val="FF0000"/>
                </a:solidFill>
                <a:latin typeface="Times New Roman" pitchFamily="18" charset="0"/>
                <a:ea typeface="方正粗圆_GBK" pitchFamily="65" charset="-122"/>
                <a:cs typeface="Times New Roman" pitchFamily="18" charset="0"/>
              </a:rPr>
              <a:t>.</a:t>
            </a:r>
          </a:p>
          <a:p>
            <a:pPr lvl="0">
              <a:defRPr/>
            </a:pPr>
            <a:r>
              <a:rPr lang="en-US" altLang="zh-CN" sz="2800" b="1" dirty="0">
                <a:solidFill>
                  <a:srgbClr val="FF0000"/>
                </a:solidFill>
                <a:latin typeface="Times New Roman" pitchFamily="18" charset="0"/>
                <a:ea typeface="方正粗圆_GBK" pitchFamily="65" charset="-122"/>
                <a:cs typeface="Times New Roman" pitchFamily="18" charset="0"/>
              </a:rPr>
              <a:t>* </a:t>
            </a:r>
            <a:r>
              <a:rPr lang="en-US" altLang="zh-CN" sz="2800" b="1" dirty="0" err="1">
                <a:solidFill>
                  <a:srgbClr val="FF0000"/>
                </a:solidFill>
                <a:latin typeface="Times New Roman" pitchFamily="18" charset="0"/>
                <a:ea typeface="方正粗圆_GBK" pitchFamily="65" charset="-122"/>
                <a:cs typeface="Times New Roman" pitchFamily="18" charset="0"/>
              </a:rPr>
              <a:t>Đọc</a:t>
            </a:r>
            <a:r>
              <a:rPr lang="en-US" altLang="zh-CN" sz="2800" b="1" dirty="0">
                <a:solidFill>
                  <a:srgbClr val="FF0000"/>
                </a:solidFill>
                <a:latin typeface="Times New Roman" pitchFamily="18" charset="0"/>
                <a:ea typeface="方正粗圆_GBK" pitchFamily="65" charset="-122"/>
                <a:cs typeface="Times New Roman" pitchFamily="18" charset="0"/>
              </a:rPr>
              <a:t>:</a:t>
            </a:r>
          </a:p>
          <a:p>
            <a:pPr algn="ctr" defTabSz="1015902"/>
            <a:endParaRPr lang="en-US" sz="2800" dirty="0">
              <a:solidFill>
                <a:srgbClr val="7030A0"/>
              </a:solidFill>
              <a:latin typeface="Times New Roman" pitchFamily="18" charset="0"/>
              <a:cs typeface="Times New Roman" pitchFamily="18" charset="0"/>
            </a:endParaRPr>
          </a:p>
        </p:txBody>
      </p:sp>
      <p:cxnSp>
        <p:nvCxnSpPr>
          <p:cNvPr id="8" name="Straight Arrow Connector 7"/>
          <p:cNvCxnSpPr>
            <a:cxnSpLocks/>
            <a:stCxn id="2" idx="1"/>
          </p:cNvCxnSpPr>
          <p:nvPr/>
        </p:nvCxnSpPr>
        <p:spPr>
          <a:xfrm flipV="1">
            <a:off x="2574543" y="2229492"/>
            <a:ext cx="1151488" cy="820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3740365" y="3268171"/>
            <a:ext cx="2207604" cy="2037481"/>
          </a:xfrm>
          <a:prstGeom prst="rect">
            <a:avLst/>
          </a:prstGeom>
          <a:noFill/>
          <a:ln w="9525">
            <a:noFill/>
            <a:miter lim="800000"/>
            <a:headEnd/>
            <a:tailEnd/>
          </a:ln>
        </p:spPr>
        <p:txBody>
          <a:bodyPr wrap="square">
            <a:spAutoFit/>
          </a:bodyPr>
          <a:lstStyle/>
          <a:p>
            <a:pPr algn="ctr" defTabSz="1015902"/>
            <a:r>
              <a:rPr lang="vi-VN" sz="3160" dirty="0">
                <a:solidFill>
                  <a:prstClr val="black"/>
                </a:solidFill>
                <a:latin typeface="Times New Roman" pitchFamily="18" charset="0"/>
                <a:cs typeface="Times New Roman" pitchFamily="18" charset="0"/>
              </a:rPr>
              <a:t>Đúng diễn biến tâm lí của nhân vật</a:t>
            </a:r>
            <a:r>
              <a:rPr lang="en-US" sz="3160" dirty="0">
                <a:solidFill>
                  <a:prstClr val="black"/>
                </a:solidFill>
                <a:latin typeface="Times New Roman" pitchFamily="18" charset="0"/>
                <a:cs typeface="Times New Roman" pitchFamily="18" charset="0"/>
              </a:rPr>
              <a:t> </a:t>
            </a:r>
            <a:r>
              <a:rPr lang="en-US" sz="3160" dirty="0" err="1">
                <a:solidFill>
                  <a:prstClr val="black"/>
                </a:solidFill>
                <a:latin typeface="Times New Roman" pitchFamily="18" charset="0"/>
                <a:cs typeface="Times New Roman" pitchFamily="18" charset="0"/>
              </a:rPr>
              <a:t>người</a:t>
            </a:r>
            <a:r>
              <a:rPr lang="en-US" sz="3160" dirty="0">
                <a:solidFill>
                  <a:prstClr val="black"/>
                </a:solidFill>
                <a:latin typeface="Times New Roman" pitchFamily="18" charset="0"/>
                <a:cs typeface="Times New Roman" pitchFamily="18" charset="0"/>
              </a:rPr>
              <a:t> </a:t>
            </a:r>
            <a:r>
              <a:rPr lang="en-US" sz="3160" dirty="0" err="1">
                <a:solidFill>
                  <a:prstClr val="black"/>
                </a:solidFill>
                <a:latin typeface="Times New Roman" pitchFamily="18" charset="0"/>
                <a:cs typeface="Times New Roman" pitchFamily="18" charset="0"/>
              </a:rPr>
              <a:t>anh</a:t>
            </a:r>
            <a:r>
              <a:rPr lang="en-US" sz="3160" dirty="0">
                <a:solidFill>
                  <a:prstClr val="black"/>
                </a:solidFill>
                <a:latin typeface="Times New Roman" pitchFamily="18" charset="0"/>
                <a:cs typeface="Times New Roman" pitchFamily="18" charset="0"/>
              </a:rPr>
              <a:t>.</a:t>
            </a:r>
            <a:endParaRPr lang="vi-VN" sz="3160" dirty="0">
              <a:solidFill>
                <a:prstClr val="black"/>
              </a:solidFill>
              <a:latin typeface="Times New Roman" pitchFamily="18" charset="0"/>
              <a:cs typeface="Times New Roman" pitchFamily="18" charset="0"/>
            </a:endParaRPr>
          </a:p>
        </p:txBody>
      </p:sp>
      <p:cxnSp>
        <p:nvCxnSpPr>
          <p:cNvPr id="10" name="Straight Arrow Connector 9"/>
          <p:cNvCxnSpPr>
            <a:stCxn id="2" idx="1"/>
            <a:endCxn id="9" idx="1"/>
          </p:cNvCxnSpPr>
          <p:nvPr/>
        </p:nvCxnSpPr>
        <p:spPr>
          <a:xfrm>
            <a:off x="2574543" y="3049648"/>
            <a:ext cx="1165822" cy="1237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5CF8AD-6558-2CD2-49F0-F245D46A068F}"/>
              </a:ext>
            </a:extLst>
          </p:cNvPr>
          <p:cNvSpPr txBox="1"/>
          <p:nvPr/>
        </p:nvSpPr>
        <p:spPr>
          <a:xfrm>
            <a:off x="3726031" y="1909241"/>
            <a:ext cx="2573140"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to, </a:t>
            </a:r>
            <a:r>
              <a:rPr lang="en-US" sz="3000" dirty="0" err="1">
                <a:latin typeface="Times New Roman" panose="02020603050405020304" pitchFamily="18" charset="0"/>
                <a:cs typeface="Times New Roman" panose="02020603050405020304" pitchFamily="18" charset="0"/>
              </a:rPr>
              <a:t>rõ</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ràng</a:t>
            </a:r>
            <a:r>
              <a:rPr lang="en-US" dirty="0"/>
              <a:t>.</a:t>
            </a:r>
          </a:p>
        </p:txBody>
      </p:sp>
    </p:spTree>
    <p:extLst>
      <p:ext uri="{BB962C8B-B14F-4D97-AF65-F5344CB8AC3E}">
        <p14:creationId xmlns:p14="http://schemas.microsoft.com/office/powerpoint/2010/main" val="230558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strips(down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79009"/>
            <a:ext cx="5160853" cy="271312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9" y="4672464"/>
            <a:ext cx="1544193" cy="214320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6" y="4698146"/>
            <a:ext cx="3644713" cy="1908511"/>
          </a:xfrm>
          <a:prstGeom prst="rect">
            <a:avLst/>
          </a:prstGeom>
        </p:spPr>
      </p:pic>
      <p:sp>
        <p:nvSpPr>
          <p:cNvPr id="6" name="TextBox 5">
            <a:extLst>
              <a:ext uri="{FF2B5EF4-FFF2-40B4-BE49-F238E27FC236}">
                <a16:creationId xmlns:a16="http://schemas.microsoft.com/office/drawing/2014/main" id="{628F145A-D94D-438C-8AFD-1716AE92702E}"/>
              </a:ext>
            </a:extLst>
          </p:cNvPr>
          <p:cNvSpPr txBox="1"/>
          <p:nvPr/>
        </p:nvSpPr>
        <p:spPr>
          <a:xfrm>
            <a:off x="1967492" y="1300239"/>
            <a:ext cx="4128508" cy="730649"/>
          </a:xfrm>
          <a:prstGeom prst="rect">
            <a:avLst/>
          </a:prstGeom>
          <a:noFill/>
        </p:spPr>
        <p:txBody>
          <a:bodyPr wrap="square" rtlCol="0">
            <a:spAutoFit/>
          </a:bodyPr>
          <a:lstStyle/>
          <a:p>
            <a:pPr defTabSz="1015902"/>
            <a:r>
              <a:rPr lang="en-US" sz="4148" b="1" dirty="0">
                <a:solidFill>
                  <a:srgbClr val="FF0000"/>
                </a:solidFill>
                <a:latin typeface="Times New Roman" panose="02020603050405020304" pitchFamily="18" charset="0"/>
                <a:cs typeface="Times New Roman" panose="02020603050405020304" pitchFamily="18" charset="0"/>
              </a:rPr>
              <a:t>* </a:t>
            </a:r>
            <a:r>
              <a:rPr lang="en-US" sz="4148" b="1" dirty="0" err="1">
                <a:solidFill>
                  <a:srgbClr val="FF0000"/>
                </a:solidFill>
                <a:latin typeface="Times New Roman" panose="02020603050405020304" pitchFamily="18" charset="0"/>
                <a:cs typeface="Times New Roman" panose="02020603050405020304" pitchFamily="18" charset="0"/>
              </a:rPr>
              <a:t>Tóm</a:t>
            </a:r>
            <a:r>
              <a:rPr lang="en-US" sz="4148" b="1" dirty="0">
                <a:solidFill>
                  <a:srgbClr val="FF0000"/>
                </a:solidFill>
                <a:latin typeface="Times New Roman" panose="02020603050405020304" pitchFamily="18" charset="0"/>
                <a:cs typeface="Times New Roman" panose="02020603050405020304" pitchFamily="18" charset="0"/>
              </a:rPr>
              <a:t> </a:t>
            </a:r>
            <a:r>
              <a:rPr lang="en-US" sz="4148" b="1" dirty="0" err="1">
                <a:solidFill>
                  <a:srgbClr val="FF0000"/>
                </a:solidFill>
                <a:latin typeface="Times New Roman" panose="02020603050405020304" pitchFamily="18" charset="0"/>
                <a:cs typeface="Times New Roman" panose="02020603050405020304" pitchFamily="18" charset="0"/>
              </a:rPr>
              <a:t>tắt</a:t>
            </a:r>
            <a:r>
              <a:rPr lang="en-US" sz="4148"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150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74741" y="532522"/>
            <a:ext cx="8487120" cy="6914508"/>
          </a:xfrm>
          <a:prstGeom prst="rect">
            <a:avLst/>
          </a:prstGeom>
        </p:spPr>
      </p:pic>
      <p:sp>
        <p:nvSpPr>
          <p:cNvPr id="6" name="Rectangle 5"/>
          <p:cNvSpPr/>
          <p:nvPr/>
        </p:nvSpPr>
        <p:spPr>
          <a:xfrm>
            <a:off x="6636731" y="270912"/>
            <a:ext cx="1765162" cy="523220"/>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4FBD"/>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194FBD"/>
                </a:solidFill>
                <a:effectLst/>
                <a:uLnTx/>
                <a:uFillTx/>
                <a:latin typeface="Times New Roman" panose="02020603050405020304" pitchFamily="18" charset="0"/>
                <a:ea typeface="Calibri" panose="020F0502020204030204" pitchFamily="34" charset="0"/>
                <a:cs typeface="+mn-cs"/>
              </a:rPr>
              <a:t>Tóm</a:t>
            </a:r>
            <a:r>
              <a:rPr kumimoji="0" lang="en-US" sz="2800" b="1" i="0" u="none" strike="noStrike" kern="1200" cap="none" spc="0" normalizeH="0" baseline="0" noProof="0" dirty="0">
                <a:ln>
                  <a:noFill/>
                </a:ln>
                <a:solidFill>
                  <a:srgbClr val="194FBD"/>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194FBD"/>
                </a:solidFill>
                <a:effectLst/>
                <a:uLnTx/>
                <a:uFillTx/>
                <a:latin typeface="Times New Roman" panose="02020603050405020304" pitchFamily="18" charset="0"/>
                <a:ea typeface="Calibri" panose="020F0502020204030204" pitchFamily="34" charset="0"/>
                <a:cs typeface="+mn-cs"/>
              </a:rPr>
              <a:t>tắt</a:t>
            </a:r>
            <a:r>
              <a:rPr kumimoji="0" lang="en-US" sz="2800" b="0" i="0" u="none" strike="noStrike" kern="1200" cap="none" spc="0" normalizeH="0" baseline="0" noProof="0" dirty="0">
                <a:ln>
                  <a:noFill/>
                </a:ln>
                <a:solidFill>
                  <a:srgbClr val="3366FF"/>
                </a:solidFill>
                <a:effectLst/>
                <a:uLnTx/>
                <a:uFillTx/>
                <a:latin typeface="Times New Roman" panose="02020603050405020304" pitchFamily="18" charset="0"/>
                <a:ea typeface="Calibri" panose="020F0502020204030204" pitchFamily="34" charset="0"/>
                <a:cs typeface="+mn-cs"/>
              </a:rPr>
              <a:t> </a:t>
            </a:r>
          </a:p>
        </p:txBody>
      </p:sp>
      <p:sp>
        <p:nvSpPr>
          <p:cNvPr id="7" name="Rectangle 6"/>
          <p:cNvSpPr/>
          <p:nvPr/>
        </p:nvSpPr>
        <p:spPr>
          <a:xfrm>
            <a:off x="5117187" y="1573730"/>
            <a:ext cx="5783038" cy="4832092"/>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rPr>
              <a:t>Kiều Phương là cô gái hay lục lọi đồ và thường bôi bẩn lên mặt. Cô bé có sở thích vẽ tranh nên thường bí mật pha chế màu và vẽ. Khi mọi người phát hiện ra Kiều Phương có tài năng hội họa thì người anh lúc này tỏ ra ghen tị và xa lánh em. Ki</a:t>
            </a:r>
            <a:r>
              <a:rPr lang="en-US" sz="2800" noProof="0" dirty="0" err="1">
                <a:solidFill>
                  <a:srgbClr val="70AD47">
                    <a:lumMod val="50000"/>
                  </a:srgbClr>
                </a:solidFill>
                <a:latin typeface="Times New Roman" panose="02020603050405020304" pitchFamily="18" charset="0"/>
                <a:ea typeface="Calibri" panose="020F0502020204030204" pitchFamily="34" charset="0"/>
              </a:rPr>
              <a:t>ều</a:t>
            </a:r>
            <a:r>
              <a:rPr lang="en-US" sz="2800" noProof="0" dirty="0">
                <a:solidFill>
                  <a:srgbClr val="70AD47">
                    <a:lumMod val="50000"/>
                  </a:srgbClr>
                </a:solidFill>
                <a:latin typeface="Times New Roman" panose="02020603050405020304" pitchFamily="18" charset="0"/>
                <a:ea typeface="Calibri" panose="020F0502020204030204" pitchFamily="34" charset="0"/>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rPr>
              <a:t>Phương đạt giải nhất tại trại thi vẽ tranh quốc tế với bức vẽ “anh trai tôi”, lúc này người anh trai mới nhận ra tấm lòng nhân hậu của em và hối lỗi về bản thân mình.</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9CB717CD-5698-7BD8-C015-A24E5290F5A7}"/>
              </a:ext>
            </a:extLst>
          </p:cNvPr>
          <p:cNvPicPr>
            <a:picLocks noChangeAspect="1"/>
          </p:cNvPicPr>
          <p:nvPr/>
        </p:nvPicPr>
        <p:blipFill>
          <a:blip r:embed="rId3"/>
          <a:stretch>
            <a:fillRect/>
          </a:stretch>
        </p:blipFill>
        <p:spPr>
          <a:xfrm>
            <a:off x="0" y="1573730"/>
            <a:ext cx="3825412" cy="5075432"/>
          </a:xfrm>
          <a:prstGeom prst="rect">
            <a:avLst/>
          </a:prstGeom>
        </p:spPr>
      </p:pic>
    </p:spTree>
    <p:extLst>
      <p:ext uri="{BB962C8B-B14F-4D97-AF65-F5344CB8AC3E}">
        <p14:creationId xmlns:p14="http://schemas.microsoft.com/office/powerpoint/2010/main" val="28626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79009"/>
            <a:ext cx="5160853" cy="271312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9" y="4672464"/>
            <a:ext cx="1544193" cy="214320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6" y="4698146"/>
            <a:ext cx="3644713" cy="1908511"/>
          </a:xfrm>
          <a:prstGeom prst="rect">
            <a:avLst/>
          </a:prstGeom>
        </p:spPr>
      </p:pic>
      <p:sp>
        <p:nvSpPr>
          <p:cNvPr id="6" name="TextBox 5">
            <a:extLst>
              <a:ext uri="{FF2B5EF4-FFF2-40B4-BE49-F238E27FC236}">
                <a16:creationId xmlns:a16="http://schemas.microsoft.com/office/drawing/2014/main" id="{628F145A-D94D-438C-8AFD-1716AE92702E}"/>
              </a:ext>
            </a:extLst>
          </p:cNvPr>
          <p:cNvSpPr txBox="1"/>
          <p:nvPr/>
        </p:nvSpPr>
        <p:spPr>
          <a:xfrm>
            <a:off x="919241" y="792078"/>
            <a:ext cx="4128508" cy="730649"/>
          </a:xfrm>
          <a:prstGeom prst="rect">
            <a:avLst/>
          </a:prstGeom>
          <a:noFill/>
        </p:spPr>
        <p:txBody>
          <a:bodyPr wrap="square" rtlCol="0">
            <a:spAutoFit/>
          </a:bodyPr>
          <a:lstStyle/>
          <a:p>
            <a:pPr defTabSz="1015902"/>
            <a:r>
              <a:rPr lang="en-US" sz="4148" b="1" dirty="0">
                <a:solidFill>
                  <a:prstClr val="black"/>
                </a:solidFill>
                <a:latin typeface="Times New Roman" panose="02020603050405020304" pitchFamily="18" charset="0"/>
                <a:cs typeface="Times New Roman" panose="02020603050405020304" pitchFamily="18" charset="0"/>
              </a:rPr>
              <a:t>* </a:t>
            </a:r>
            <a:r>
              <a:rPr lang="en-US" sz="4148" b="1" dirty="0" err="1">
                <a:solidFill>
                  <a:prstClr val="black"/>
                </a:solidFill>
                <a:latin typeface="Times New Roman" panose="02020603050405020304" pitchFamily="18" charset="0"/>
                <a:cs typeface="Times New Roman" panose="02020603050405020304" pitchFamily="18" charset="0"/>
              </a:rPr>
              <a:t>Chú</a:t>
            </a:r>
            <a:r>
              <a:rPr lang="en-US" sz="4148" b="1" dirty="0">
                <a:solidFill>
                  <a:prstClr val="black"/>
                </a:solidFill>
                <a:latin typeface="Times New Roman" panose="02020603050405020304" pitchFamily="18" charset="0"/>
                <a:cs typeface="Times New Roman" panose="02020603050405020304" pitchFamily="18" charset="0"/>
              </a:rPr>
              <a:t> </a:t>
            </a:r>
            <a:r>
              <a:rPr lang="en-US" sz="4148" b="1" dirty="0" err="1">
                <a:solidFill>
                  <a:prstClr val="black"/>
                </a:solidFill>
                <a:latin typeface="Times New Roman" panose="02020603050405020304" pitchFamily="18" charset="0"/>
                <a:cs typeface="Times New Roman" panose="02020603050405020304" pitchFamily="18" charset="0"/>
              </a:rPr>
              <a:t>thích</a:t>
            </a:r>
            <a:r>
              <a:rPr lang="en-US" sz="4148" b="1" dirty="0">
                <a:solidFill>
                  <a:prstClr val="black"/>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B3CD4BE-25AB-4FCB-8617-C9E0F6A349DD}"/>
              </a:ext>
            </a:extLst>
          </p:cNvPr>
          <p:cNvSpPr txBox="1"/>
          <p:nvPr/>
        </p:nvSpPr>
        <p:spPr>
          <a:xfrm>
            <a:off x="573227" y="1519153"/>
            <a:ext cx="8136474" cy="730649"/>
          </a:xfrm>
          <a:prstGeom prst="rect">
            <a:avLst/>
          </a:prstGeom>
          <a:noFill/>
        </p:spPr>
        <p:txBody>
          <a:bodyPr wrap="square" rtlCol="0">
            <a:spAutoFit/>
          </a:bodyPr>
          <a:lstStyle/>
          <a:p>
            <a:pPr defTabSz="1015902"/>
            <a:r>
              <a:rPr lang="en-US" sz="4148" dirty="0">
                <a:solidFill>
                  <a:prstClr val="black"/>
                </a:solidFill>
                <a:latin typeface="Times New Roman" panose="02020603050405020304" pitchFamily="18" charset="0"/>
                <a:cs typeface="Times New Roman" panose="02020603050405020304" pitchFamily="18" charset="0"/>
              </a:rPr>
              <a:t>- </a:t>
            </a:r>
            <a:r>
              <a:rPr lang="en-US" sz="4148" i="1" dirty="0" err="1">
                <a:solidFill>
                  <a:prstClr val="black"/>
                </a:solidFill>
                <a:latin typeface="Times New Roman" panose="02020603050405020304" pitchFamily="18" charset="0"/>
                <a:cs typeface="Times New Roman" panose="02020603050405020304" pitchFamily="18" charset="0"/>
              </a:rPr>
              <a:t>Thẩm</a:t>
            </a:r>
            <a:r>
              <a:rPr lang="en-US" sz="4148" i="1" dirty="0">
                <a:solidFill>
                  <a:prstClr val="black"/>
                </a:solidFill>
                <a:latin typeface="Times New Roman" panose="02020603050405020304" pitchFamily="18" charset="0"/>
                <a:cs typeface="Times New Roman" panose="02020603050405020304" pitchFamily="18" charset="0"/>
              </a:rPr>
              <a:t> </a:t>
            </a:r>
            <a:r>
              <a:rPr lang="en-US" sz="4148" i="1" dirty="0" err="1">
                <a:solidFill>
                  <a:prstClr val="black"/>
                </a:solidFill>
                <a:latin typeface="Times New Roman" panose="02020603050405020304" pitchFamily="18" charset="0"/>
                <a:cs typeface="Times New Roman" panose="02020603050405020304" pitchFamily="18" charset="0"/>
              </a:rPr>
              <a:t>định</a:t>
            </a:r>
            <a:r>
              <a:rPr lang="en-US" sz="4148" i="1" dirty="0">
                <a:solidFill>
                  <a:prstClr val="black"/>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79CA401-C7E3-4D86-93AE-759392C0C4C8}"/>
              </a:ext>
            </a:extLst>
          </p:cNvPr>
          <p:cNvSpPr txBox="1"/>
          <p:nvPr/>
        </p:nvSpPr>
        <p:spPr>
          <a:xfrm>
            <a:off x="3403379" y="1519153"/>
            <a:ext cx="7244431" cy="1368965"/>
          </a:xfrm>
          <a:prstGeom prst="rect">
            <a:avLst/>
          </a:prstGeom>
          <a:noFill/>
        </p:spPr>
        <p:txBody>
          <a:bodyPr wrap="square" rtlCol="0">
            <a:spAutoFit/>
          </a:bodyPr>
          <a:lstStyle/>
          <a:p>
            <a:pPr defTabSz="1015902"/>
            <a:r>
              <a:rPr lang="en-US" sz="4148" dirty="0" err="1">
                <a:solidFill>
                  <a:prstClr val="black"/>
                </a:solidFill>
                <a:latin typeface="Times New Roman" panose="02020603050405020304" pitchFamily="18" charset="0"/>
                <a:cs typeface="Times New Roman" panose="02020603050405020304" pitchFamily="18" charset="0"/>
              </a:rPr>
              <a:t>Xem</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xét</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để</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xác</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định</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nhận</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xét</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đánh</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giá</a:t>
            </a:r>
            <a:r>
              <a:rPr lang="en-US" sz="4148" dirty="0">
                <a:solidFill>
                  <a:prstClr val="black"/>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55D8205-8C2F-4E91-AAD6-01487F239CA6}"/>
              </a:ext>
            </a:extLst>
          </p:cNvPr>
          <p:cNvSpPr txBox="1"/>
          <p:nvPr/>
        </p:nvSpPr>
        <p:spPr>
          <a:xfrm>
            <a:off x="655244" y="3080334"/>
            <a:ext cx="3354412" cy="730649"/>
          </a:xfrm>
          <a:prstGeom prst="rect">
            <a:avLst/>
          </a:prstGeom>
          <a:noFill/>
        </p:spPr>
        <p:txBody>
          <a:bodyPr wrap="square" rtlCol="0">
            <a:spAutoFit/>
          </a:bodyPr>
          <a:lstStyle/>
          <a:p>
            <a:pPr defTabSz="1015902"/>
            <a:r>
              <a:rPr lang="en-US" sz="4148" dirty="0">
                <a:solidFill>
                  <a:prstClr val="black"/>
                </a:solidFill>
                <a:latin typeface="Times New Roman" panose="02020603050405020304" pitchFamily="18" charset="0"/>
                <a:cs typeface="Times New Roman" panose="02020603050405020304" pitchFamily="18" charset="0"/>
              </a:rPr>
              <a:t>- </a:t>
            </a:r>
            <a:r>
              <a:rPr lang="en-US" sz="4148" i="1" dirty="0" err="1">
                <a:solidFill>
                  <a:prstClr val="black"/>
                </a:solidFill>
                <a:latin typeface="Times New Roman" panose="02020603050405020304" pitchFamily="18" charset="0"/>
                <a:cs typeface="Times New Roman" panose="02020603050405020304" pitchFamily="18" charset="0"/>
              </a:rPr>
              <a:t>Xét</a:t>
            </a:r>
            <a:r>
              <a:rPr lang="en-US" sz="4148" i="1" dirty="0">
                <a:solidFill>
                  <a:prstClr val="black"/>
                </a:solidFill>
                <a:latin typeface="Times New Roman" panose="02020603050405020304" pitchFamily="18" charset="0"/>
                <a:cs typeface="Times New Roman" panose="02020603050405020304" pitchFamily="18" charset="0"/>
              </a:rPr>
              <a:t> </a:t>
            </a:r>
            <a:r>
              <a:rPr lang="en-US" sz="4148" i="1" dirty="0" err="1">
                <a:solidFill>
                  <a:prstClr val="black"/>
                </a:solidFill>
                <a:latin typeface="Times New Roman" panose="02020603050405020304" pitchFamily="18" charset="0"/>
                <a:cs typeface="Times New Roman" panose="02020603050405020304" pitchFamily="18" charset="0"/>
              </a:rPr>
              <a:t>nét</a:t>
            </a:r>
            <a:r>
              <a:rPr lang="en-US" sz="4148" i="1" dirty="0">
                <a:solidFill>
                  <a:prstClr val="black"/>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DDC154F-4907-4F94-A973-150E4E07FCC9}"/>
              </a:ext>
            </a:extLst>
          </p:cNvPr>
          <p:cNvSpPr txBox="1"/>
          <p:nvPr/>
        </p:nvSpPr>
        <p:spPr>
          <a:xfrm>
            <a:off x="2784207" y="3049962"/>
            <a:ext cx="8635698" cy="1368965"/>
          </a:xfrm>
          <a:prstGeom prst="rect">
            <a:avLst/>
          </a:prstGeom>
          <a:noFill/>
        </p:spPr>
        <p:txBody>
          <a:bodyPr wrap="square" rtlCol="0">
            <a:spAutoFit/>
          </a:bodyPr>
          <a:lstStyle/>
          <a:p>
            <a:pPr defTabSz="1015902"/>
            <a:r>
              <a:rPr lang="en-US" sz="4148" dirty="0">
                <a:solidFill>
                  <a:prstClr val="black"/>
                </a:solidFill>
                <a:latin typeface="Times New Roman" panose="02020603050405020304" pitchFamily="18" charset="0"/>
                <a:cs typeface="Times New Roman" panose="02020603050405020304" pitchFamily="18" charset="0"/>
              </a:rPr>
              <a:t>Quan </a:t>
            </a:r>
            <a:r>
              <a:rPr lang="en-US" sz="4148" dirty="0" err="1">
                <a:solidFill>
                  <a:prstClr val="black"/>
                </a:solidFill>
                <a:latin typeface="Times New Roman" panose="02020603050405020304" pitchFamily="18" charset="0"/>
                <a:cs typeface="Times New Roman" panose="02020603050405020304" pitchFamily="18" charset="0"/>
              </a:rPr>
              <a:t>sát</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để</a:t>
            </a:r>
            <a:r>
              <a:rPr lang="en-US" sz="4148" dirty="0">
                <a:solidFill>
                  <a:prstClr val="black"/>
                </a:solidFill>
                <a:latin typeface="Times New Roman" panose="02020603050405020304" pitchFamily="18" charset="0"/>
                <a:cs typeface="Times New Roman" panose="02020603050405020304" pitchFamily="18" charset="0"/>
              </a:rPr>
              <a:t> ý </a:t>
            </a:r>
            <a:r>
              <a:rPr lang="en-US" sz="4148" dirty="0" err="1">
                <a:solidFill>
                  <a:prstClr val="black"/>
                </a:solidFill>
                <a:latin typeface="Times New Roman" panose="02020603050405020304" pitchFamily="18" charset="0"/>
                <a:cs typeface="Times New Roman" panose="02020603050405020304" pitchFamily="18" charset="0"/>
              </a:rPr>
              <a:t>từng</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cái</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nhỏ</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nhặt</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để</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đánh</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giá</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người</a:t>
            </a:r>
            <a:r>
              <a:rPr lang="en-US" sz="4148" dirty="0">
                <a:solidFill>
                  <a:prstClr val="black"/>
                </a:solidFill>
                <a:latin typeface="Times New Roman" panose="02020603050405020304" pitchFamily="18" charset="0"/>
                <a:cs typeface="Times New Roman" panose="02020603050405020304" pitchFamily="18" charset="0"/>
              </a:rPr>
              <a:t> </a:t>
            </a:r>
            <a:r>
              <a:rPr lang="en-US" sz="4148" dirty="0" err="1">
                <a:solidFill>
                  <a:prstClr val="black"/>
                </a:solidFill>
                <a:latin typeface="Times New Roman" panose="02020603050405020304" pitchFamily="18" charset="0"/>
                <a:cs typeface="Times New Roman" panose="02020603050405020304" pitchFamily="18" charset="0"/>
              </a:rPr>
              <a:t>khác</a:t>
            </a:r>
            <a:r>
              <a:rPr lang="en-US" sz="4148"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0228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51851" y="-699458"/>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p:cNvSpPr txBox="1"/>
          <p:nvPr/>
        </p:nvSpPr>
        <p:spPr>
          <a:xfrm>
            <a:off x="277294" y="0"/>
            <a:ext cx="3759200" cy="5801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500" b="1" dirty="0">
                <a:solidFill>
                  <a:srgbClr val="FF0000"/>
                </a:solidFill>
                <a:latin typeface="Times New Roman" pitchFamily="18" charset="0"/>
                <a:ea typeface="方正粗圆_GBK" pitchFamily="65" charset="-122"/>
                <a:cs typeface="Times New Roman" pitchFamily="18" charset="0"/>
              </a:rPr>
              <a:t>b. </a:t>
            </a:r>
            <a:r>
              <a:rPr lang="en-US" altLang="zh-CN" sz="3500" b="1" dirty="0" err="1">
                <a:solidFill>
                  <a:srgbClr val="FF0000"/>
                </a:solidFill>
                <a:latin typeface="Times New Roman" pitchFamily="18" charset="0"/>
                <a:ea typeface="方正粗圆_GBK" pitchFamily="65" charset="-122"/>
                <a:cs typeface="Times New Roman" pitchFamily="18" charset="0"/>
              </a:rPr>
              <a:t>Tìm</a:t>
            </a:r>
            <a:r>
              <a:rPr lang="en-US" altLang="zh-CN" sz="3500" b="1" dirty="0">
                <a:solidFill>
                  <a:srgbClr val="FF0000"/>
                </a:solidFill>
                <a:latin typeface="Times New Roman" pitchFamily="18" charset="0"/>
                <a:ea typeface="方正粗圆_GBK" pitchFamily="65" charset="-122"/>
                <a:cs typeface="Times New Roman" pitchFamily="18" charset="0"/>
              </a:rPr>
              <a:t> </a:t>
            </a:r>
            <a:r>
              <a:rPr lang="en-US" altLang="zh-CN" sz="3500" b="1" dirty="0" err="1">
                <a:solidFill>
                  <a:srgbClr val="FF0000"/>
                </a:solidFill>
                <a:latin typeface="Times New Roman" pitchFamily="18" charset="0"/>
                <a:ea typeface="方正粗圆_GBK" pitchFamily="65" charset="-122"/>
                <a:cs typeface="Times New Roman" pitchFamily="18" charset="0"/>
              </a:rPr>
              <a:t>hiểu</a:t>
            </a:r>
            <a:r>
              <a:rPr lang="en-US" altLang="zh-CN" sz="3500" b="1" dirty="0">
                <a:solidFill>
                  <a:srgbClr val="FF0000"/>
                </a:solidFill>
                <a:latin typeface="Times New Roman" pitchFamily="18" charset="0"/>
                <a:ea typeface="方正粗圆_GBK" pitchFamily="65" charset="-122"/>
                <a:cs typeface="Times New Roman" pitchFamily="18" charset="0"/>
              </a:rPr>
              <a:t> </a:t>
            </a:r>
            <a:r>
              <a:rPr lang="en-US" altLang="zh-CN" sz="3500" b="1" dirty="0" err="1">
                <a:solidFill>
                  <a:srgbClr val="FF0000"/>
                </a:solidFill>
                <a:latin typeface="Times New Roman" pitchFamily="18" charset="0"/>
                <a:ea typeface="方正粗圆_GBK" pitchFamily="65" charset="-122"/>
                <a:cs typeface="Times New Roman" pitchFamily="18" charset="0"/>
              </a:rPr>
              <a:t>chung</a:t>
            </a:r>
            <a:r>
              <a:rPr lang="en-US" altLang="zh-CN" sz="3500" b="1" dirty="0">
                <a:solidFill>
                  <a:srgbClr val="FF0000"/>
                </a:solidFill>
                <a:latin typeface="Times New Roman" pitchFamily="18" charset="0"/>
                <a:ea typeface="方正粗圆_GBK" pitchFamily="65" charset="-122"/>
                <a:cs typeface="Times New Roman" pitchFamily="18" charset="0"/>
              </a:rPr>
              <a:t>:</a:t>
            </a:r>
            <a:endParaRPr kumimoji="0" lang="en-US" altLang="zh-CN" sz="3500" b="1" i="0" strike="noStrike" kern="1200" cap="none" spc="0" normalizeH="0" baseline="0" noProof="0" dirty="0">
              <a:ln>
                <a:noFill/>
              </a:ln>
              <a:solidFill>
                <a:srgbClr val="FF0000"/>
              </a:solidFill>
              <a:effectLst/>
              <a:uLnTx/>
              <a:uFillTx/>
              <a:latin typeface="Times New Roman" pitchFamily="18" charset="0"/>
              <a:ea typeface="方正粗圆_GBK" pitchFamily="65"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733" b="1" i="0" u="sng"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4" name="Rectangle 3"/>
          <p:cNvSpPr>
            <a:spLocks noChangeArrowheads="1"/>
          </p:cNvSpPr>
          <p:nvPr/>
        </p:nvSpPr>
        <p:spPr bwMode="auto">
          <a:xfrm>
            <a:off x="4916438" y="180135"/>
            <a:ext cx="5971363" cy="150810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0" lang="en-US" sz="3000" b="1"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Xuất</a:t>
            </a:r>
            <a:r>
              <a:rPr kumimoji="0" lang="en-US" sz="30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1"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xứ</a:t>
            </a:r>
            <a:r>
              <a:rPr kumimoji="0" lang="en-US" sz="30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p>
          <a:p>
            <a:pPr marR="0" lvl="0" algn="just" defTabSz="914400" rtl="0" eaLnBrk="1" fontAlgn="base" latinLnBrk="0" hangingPunct="1">
              <a:lnSpc>
                <a:spcPct val="100000"/>
              </a:lnSpc>
              <a:spcBef>
                <a:spcPct val="0"/>
              </a:spcBef>
              <a:spcAft>
                <a:spcPct val="0"/>
              </a:spcAft>
              <a:buClrTx/>
              <a:buSzTx/>
              <a:tabLst/>
              <a:defRPr/>
            </a:pPr>
            <a:r>
              <a:rPr lang="en-US" sz="3000" dirty="0">
                <a:solidFill>
                  <a:prstClr val="black"/>
                </a:solidFill>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In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trong</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“Con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dế</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ma”, NXB Kim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rPr>
              <a:t>Đồng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rPr>
              <a:t>,</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rPr>
              <a:t> Hà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rPr>
              <a:t>Nội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rPr>
              <a:t>, 1999.</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9"/>
          <p:cNvPicPr>
            <a:picLocks noChangeAspect="1" noChangeArrowheads="1"/>
          </p:cNvPicPr>
          <p:nvPr/>
        </p:nvPicPr>
        <p:blipFill>
          <a:blip r:embed="rId3"/>
          <a:srcRect/>
          <a:stretch>
            <a:fillRect/>
          </a:stretch>
        </p:blipFill>
        <p:spPr bwMode="auto">
          <a:xfrm>
            <a:off x="291606" y="1171254"/>
            <a:ext cx="3170786" cy="4914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950983" y="-82712"/>
            <a:ext cx="1032596" cy="1149960"/>
          </a:xfrm>
          <a:prstGeom prst="rect">
            <a:avLst/>
          </a:prstGeom>
        </p:spPr>
      </p:pic>
      <p:sp>
        <p:nvSpPr>
          <p:cNvPr id="21" name="Rectangle 3"/>
          <p:cNvSpPr>
            <a:spLocks noChangeArrowheads="1"/>
          </p:cNvSpPr>
          <p:nvPr/>
        </p:nvSpPr>
        <p:spPr bwMode="auto">
          <a:xfrm>
            <a:off x="4868958" y="1578263"/>
            <a:ext cx="6066321" cy="150810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a:solidFill>
                  <a:prstClr val="black"/>
                </a:solidFill>
                <a:latin typeface="Times New Roman" pitchFamily="18" charset="0"/>
                <a:ea typeface="Calibri" pitchFamily="34" charset="0"/>
                <a:cs typeface="Times New Roman" pitchFamily="18" charset="0"/>
              </a:rPr>
              <a:t>+ </a:t>
            </a:r>
            <a:r>
              <a:rPr lang="en-US" sz="3000" noProof="0" dirty="0" err="1">
                <a:solidFill>
                  <a:prstClr val="black"/>
                </a:solidFill>
                <a:latin typeface="Times New Roman" pitchFamily="18" charset="0"/>
                <a:ea typeface="Calibri" pitchFamily="34" charset="0"/>
                <a:cs typeface="Times New Roman" pitchFamily="18" charset="0"/>
              </a:rPr>
              <a:t>Là</a:t>
            </a:r>
            <a:r>
              <a:rPr lang="en-US" sz="3000" noProof="0" dirty="0">
                <a:solidFill>
                  <a:prstClr val="black"/>
                </a:solidFill>
                <a:latin typeface="Times New Roman" pitchFamily="18" charset="0"/>
                <a:ea typeface="Calibri" pitchFamily="34" charset="0"/>
                <a:cs typeface="Times New Roman" pitchFamily="18" charset="0"/>
              </a:rPr>
              <a:t> </a:t>
            </a:r>
            <a:r>
              <a:rPr lang="en-US" sz="3000" noProof="0" dirty="0" err="1">
                <a:solidFill>
                  <a:prstClr val="black"/>
                </a:solidFill>
                <a:latin typeface="Times New Roman" pitchFamily="18" charset="0"/>
                <a:ea typeface="Calibri" pitchFamily="34" charset="0"/>
                <a:cs typeface="Times New Roman" pitchFamily="18" charset="0"/>
              </a:rPr>
              <a:t>truyện</a:t>
            </a:r>
            <a:r>
              <a:rPr lang="en-US" sz="3000" noProof="0" dirty="0">
                <a:solidFill>
                  <a:prstClr val="black"/>
                </a:solidFill>
                <a:latin typeface="Times New Roman" pitchFamily="18" charset="0"/>
                <a:ea typeface="Calibri" pitchFamily="34" charset="0"/>
                <a:cs typeface="Times New Roman" pitchFamily="18" charset="0"/>
              </a:rPr>
              <a:t> </a:t>
            </a:r>
            <a:r>
              <a:rPr lang="en-US" sz="3000" noProof="0" dirty="0" err="1">
                <a:solidFill>
                  <a:prstClr val="black"/>
                </a:solidFill>
                <a:latin typeface="Times New Roman" pitchFamily="18" charset="0"/>
                <a:ea typeface="Calibri" pitchFamily="34" charset="0"/>
                <a:cs typeface="Times New Roman" pitchFamily="18" charset="0"/>
              </a:rPr>
              <a:t>ngắn</a:t>
            </a:r>
            <a:r>
              <a:rPr lang="en-US" sz="3000" noProof="0" dirty="0">
                <a:solidFill>
                  <a:prstClr val="black"/>
                </a:solidFill>
                <a:latin typeface="Times New Roman" pitchFamily="18" charset="0"/>
                <a:ea typeface="Calibri" pitchFamily="34" charset="0"/>
                <a:cs typeface="Times New Roman" pitchFamily="18" charset="0"/>
              </a:rPr>
              <a:t> </a:t>
            </a:r>
            <a:r>
              <a:rPr lang="en-US" sz="3000" noProof="0" dirty="0" err="1">
                <a:solidFill>
                  <a:prstClr val="black"/>
                </a:solidFill>
                <a:latin typeface="Times New Roman" pitchFamily="18" charset="0"/>
                <a:ea typeface="Calibri" pitchFamily="34" charset="0"/>
                <a:cs typeface="Times New Roman" pitchFamily="18" charset="0"/>
              </a:rPr>
              <a:t>đ</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ạt</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giải</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itchFamily="34" charset="0"/>
                <a:cs typeface="Times New Roman" pitchFamily="18" charset="0"/>
              </a:rPr>
              <a:t>nhì</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trong</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cuộc</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thi</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viết</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Calibri" pitchFamily="34" charset="0"/>
                <a:cs typeface="Times New Roman" pitchFamily="18" charset="0"/>
              </a:rPr>
              <a:t>“</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Tương</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lai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vẫy</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gọi</a:t>
            </a:r>
            <a:r>
              <a:rPr kumimoji="0" lang="en-US" sz="3000" b="0" i="0" u="none" strike="noStrike" kern="1200" cap="none" spc="0" normalizeH="0" baseline="0" noProof="0" dirty="0">
                <a:ln>
                  <a:noFill/>
                </a:ln>
                <a:solidFill>
                  <a:prstClr val="black"/>
                </a:solidFill>
                <a:effectLst/>
                <a:uLnTx/>
                <a:uFillTx/>
                <a:latin typeface="Calibri" panose="020F0502020204030204"/>
                <a:ea typeface="Calibri" pitchFamily="34" charset="0"/>
                <a:cs typeface="Times New Roman" pitchFamily="18" charset="0"/>
              </a:rPr>
              <a:t>”</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lang="en-US" sz="3000" dirty="0" err="1">
                <a:solidFill>
                  <a:prstClr val="black"/>
                </a:solidFill>
                <a:latin typeface="Times New Roman" pitchFamily="18" charset="0"/>
                <a:ea typeface="Calibri" pitchFamily="34" charset="0"/>
                <a:cs typeface="Times New Roman" pitchFamily="18" charset="0"/>
              </a:rPr>
              <a:t>của</a:t>
            </a:r>
            <a:r>
              <a:rPr lang="en-US" sz="3000" dirty="0">
                <a:solidFill>
                  <a:prstClr val="black"/>
                </a:solidFill>
                <a:latin typeface="Times New Roman" pitchFamily="18" charset="0"/>
                <a:ea typeface="Calibri" pitchFamily="34" charset="0"/>
                <a:cs typeface="Times New Roman" pitchFamily="18" charset="0"/>
              </a:rPr>
              <a:t> b</a:t>
            </a:r>
            <a:r>
              <a:rPr kumimoji="0" lang="en-US" sz="3000" b="0" i="0" u="none" strike="noStrike" kern="1200" cap="none" spc="0" normalizeH="0" baseline="0" noProof="0" dirty="0" err="1">
                <a:ln>
                  <a:noFill/>
                </a:ln>
                <a:solidFill>
                  <a:prstClr val="black"/>
                </a:solidFill>
                <a:effectLst/>
                <a:uLnTx/>
                <a:uFillTx/>
                <a:latin typeface="Calibri" panose="020F0502020204030204"/>
                <a:ea typeface="Calibri" pitchFamily="34" charset="0"/>
                <a:cs typeface="Times New Roman" pitchFamily="18" charset="0"/>
              </a:rPr>
              <a:t>á</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o</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lang="en-US" sz="3000" dirty="0" err="1">
                <a:solidFill>
                  <a:prstClr val="black"/>
                </a:solidFill>
                <a:latin typeface="Times New Roman" pitchFamily="18" charset="0"/>
                <a:ea typeface="Calibri" pitchFamily="34" charset="0"/>
                <a:cs typeface="Times New Roman" pitchFamily="18" charset="0"/>
              </a:rPr>
              <a:t>Thiếu</a:t>
            </a:r>
            <a:r>
              <a:rPr lang="en-US" sz="3000" dirty="0">
                <a:solidFill>
                  <a:prstClr val="black"/>
                </a:solidFill>
                <a:latin typeface="Times New Roman" pitchFamily="18" charset="0"/>
                <a:ea typeface="Calibri" pitchFamily="34" charset="0"/>
                <a:cs typeface="Times New Roman" pitchFamily="18" charset="0"/>
              </a:rPr>
              <a:t> </a:t>
            </a:r>
            <a:r>
              <a:rPr lang="en-US" sz="3000" dirty="0" err="1">
                <a:solidFill>
                  <a:prstClr val="black"/>
                </a:solidFill>
                <a:latin typeface="Times New Roman" pitchFamily="18" charset="0"/>
                <a:ea typeface="Calibri" pitchFamily="34" charset="0"/>
                <a:cs typeface="Times New Roman" pitchFamily="18" charset="0"/>
              </a:rPr>
              <a:t>Niên</a:t>
            </a:r>
            <a:r>
              <a:rPr lang="en-US" sz="3000" dirty="0">
                <a:solidFill>
                  <a:prstClr val="black"/>
                </a:solidFill>
                <a:latin typeface="Times New Roman" pitchFamily="18" charset="0"/>
                <a:ea typeface="Calibri" pitchFamily="34" charset="0"/>
                <a:cs typeface="Times New Roman" pitchFamily="18" charset="0"/>
              </a:rPr>
              <a:t> </a:t>
            </a:r>
            <a:r>
              <a:rPr lang="en-US" sz="3000" dirty="0" err="1">
                <a:solidFill>
                  <a:prstClr val="black"/>
                </a:solidFill>
                <a:latin typeface="Times New Roman" pitchFamily="18" charset="0"/>
                <a:ea typeface="Calibri" pitchFamily="34" charset="0"/>
                <a:cs typeface="Times New Roman" pitchFamily="18" charset="0"/>
              </a:rPr>
              <a:t>Tiền</a:t>
            </a:r>
            <a:r>
              <a:rPr lang="en-US" sz="3000" dirty="0">
                <a:solidFill>
                  <a:prstClr val="black"/>
                </a:solidFill>
                <a:latin typeface="Times New Roman" pitchFamily="18" charset="0"/>
                <a:ea typeface="Calibri" pitchFamily="34" charset="0"/>
                <a:cs typeface="Times New Roman" pitchFamily="18" charset="0"/>
              </a:rPr>
              <a:t> Phong</a:t>
            </a:r>
            <a:r>
              <a:rPr kumimoji="0" lang="en-US" sz="3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a:t>
            </a:r>
            <a:endParaRPr kumimoji="0" lang="en-US" sz="3000" b="0"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23" name="Rectangle 3"/>
          <p:cNvSpPr>
            <a:spLocks noChangeArrowheads="1"/>
          </p:cNvSpPr>
          <p:nvPr/>
        </p:nvSpPr>
        <p:spPr bwMode="auto">
          <a:xfrm>
            <a:off x="4916438" y="2951621"/>
            <a:ext cx="5758096" cy="153888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Tx/>
              <a:buChar char="-"/>
              <a:tabLst/>
              <a:defRPr/>
            </a:pP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loại</a:t>
            </a:r>
            <a:r>
              <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R="0" lvl="0" algn="just" defTabSz="914400" rtl="0" eaLnBrk="0" fontAlgn="base" latinLnBrk="0" hangingPunct="0">
              <a:lnSpc>
                <a:spcPct val="100000"/>
              </a:lnSpc>
              <a:spcBef>
                <a:spcPct val="0"/>
              </a:spcBef>
              <a:spcAft>
                <a:spcPct val="0"/>
              </a:spcAft>
              <a:buClrTx/>
              <a:buSzTx/>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ngắn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4"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826038" y="2804362"/>
            <a:ext cx="1032596" cy="1149960"/>
          </a:xfrm>
          <a:prstGeom prst="rect">
            <a:avLst/>
          </a:prstGeom>
        </p:spPr>
      </p:pic>
      <p:sp>
        <p:nvSpPr>
          <p:cNvPr id="3" name="Rectangle 2">
            <a:extLst>
              <a:ext uri="{FF2B5EF4-FFF2-40B4-BE49-F238E27FC236}">
                <a16:creationId xmlns:a16="http://schemas.microsoft.com/office/drawing/2014/main" id="{F7F6896F-9472-39B9-6E63-3D0DBD25F16B}"/>
              </a:ext>
            </a:extLst>
          </p:cNvPr>
          <p:cNvSpPr/>
          <p:nvPr/>
        </p:nvSpPr>
        <p:spPr>
          <a:xfrm>
            <a:off x="4868958" y="3995678"/>
            <a:ext cx="7560651" cy="2862322"/>
          </a:xfrm>
          <a:prstGeom prst="rect">
            <a:avLst/>
          </a:prstGeom>
        </p:spPr>
        <p:txBody>
          <a:bodyPr wrap="square">
            <a:spAutoFit/>
          </a:bodyPr>
          <a:lstStyle/>
          <a:p>
            <a:pPr marL="0" marR="0" lvl="0" indent="0" defTabSz="1015902"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kumimoji="0" lang="en-US" sz="30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lang="en-US" sz="3000" kern="0" dirty="0">
                <a:solidFill>
                  <a:srgbClr val="000000"/>
                </a:solidFill>
                <a:latin typeface="Times New Roman" panose="02020603050405020304" pitchFamily="18" charset="0"/>
                <a:ea typeface="Calibri" panose="020F0502020204030204" pitchFamily="34" charset="0"/>
              </a:rPr>
              <a:t>L</a:t>
            </a:r>
            <a:r>
              <a:rPr kumimoji="0" lang="vi-VN" sz="30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à tác phẩm văn xuôi cỡ nhỏ, ít n</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hân vật, ít sự kiện phức tạp</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a:t>
            </a:r>
          </a:p>
          <a:p>
            <a:pPr marL="0" marR="0" lvl="0" indent="0" defTabSz="1015902" eaLnBrk="1" fontAlgn="auto" latinLnBrk="0" hangingPunct="1">
              <a:lnSpc>
                <a:spcPct val="100000"/>
              </a:lnSpc>
              <a:spcBef>
                <a:spcPts val="0"/>
              </a:spcBef>
              <a:spcAft>
                <a:spcPts val="0"/>
              </a:spcAft>
              <a:buClrTx/>
              <a:buSzTx/>
              <a:buFontTx/>
              <a:buNone/>
              <a:tabLst/>
              <a:defRPr/>
            </a:pPr>
            <a:r>
              <a:rPr lang="en-US" sz="3000" kern="0" dirty="0">
                <a:solidFill>
                  <a:srgbClr val="000000"/>
                </a:solidFill>
                <a:latin typeface="Times New Roman" panose="02020603050405020304" pitchFamily="18" charset="0"/>
                <a:ea typeface="Calibri" panose="020F0502020204030204" pitchFamily="34" charset="0"/>
              </a:rPr>
              <a:t> +</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C</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ốt truyện thường không chia thành nhiều tuyến</a:t>
            </a:r>
            <a:r>
              <a:rPr lang="en-US" sz="3000" kern="0" dirty="0">
                <a:solidFill>
                  <a:srgbClr val="000000"/>
                </a:solidFill>
                <a:latin typeface="Times New Roman" panose="02020603050405020304" pitchFamily="18" charset="0"/>
                <a:ea typeface="Calibri" panose="020F0502020204030204" pitchFamily="34" charset="0"/>
              </a:rPr>
              <a:t>.</a:t>
            </a:r>
          </a:p>
          <a:p>
            <a:pPr marL="0" marR="0" lvl="0" indent="0" defTabSz="1015902"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lang="en-US" sz="3000" kern="0" dirty="0">
                <a:solidFill>
                  <a:srgbClr val="000000"/>
                </a:solidFill>
                <a:latin typeface="Times New Roman" panose="02020603050405020304" pitchFamily="18" charset="0"/>
                <a:ea typeface="Calibri" panose="020F0502020204030204" pitchFamily="34" charset="0"/>
              </a:rPr>
              <a:t> C</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hi tiết cô đúc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lang="en-US" sz="3000" kern="0" dirty="0">
                <a:solidFill>
                  <a:srgbClr val="000000"/>
                </a:solidFill>
                <a:latin typeface="Times New Roman" panose="02020603050405020304" pitchFamily="18" charset="0"/>
                <a:ea typeface="Calibri" panose="020F0502020204030204" pitchFamily="34" charset="0"/>
              </a:rPr>
              <a:t>L</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ời văn mang nhiều</a:t>
            </a:r>
            <a:endPar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endParaRPr>
          </a:p>
          <a:p>
            <a:pPr marL="0" marR="0" lvl="0" indent="0" defTabSz="1015902" eaLnBrk="1" fontAlgn="auto" latinLnBrk="0" hangingPunct="1">
              <a:lnSpc>
                <a:spcPct val="100000"/>
              </a:lnSpc>
              <a:spcBef>
                <a:spcPts val="0"/>
              </a:spcBef>
              <a:spcAft>
                <a:spcPts val="0"/>
              </a:spcAft>
              <a:buClrTx/>
              <a:buSzTx/>
              <a:buFontTx/>
              <a:buNone/>
              <a:tabLst/>
              <a:defRPr/>
            </a:pPr>
            <a:r>
              <a:rPr lang="en-US" sz="3000" kern="0" dirty="0">
                <a:solidFill>
                  <a:srgbClr val="000000"/>
                </a:solidFill>
                <a:latin typeface="Times New Roman" panose="02020603050405020304" pitchFamily="18" charset="0"/>
                <a:ea typeface="Calibri" panose="020F0502020204030204" pitchFamily="34" charset="0"/>
              </a:rPr>
              <a:t> </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ẩn ý…</a:t>
            </a:r>
            <a:endParaRPr kumimoji="0" lang="en-US" sz="3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325967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wipe(down)">
                                      <p:cBhvr>
                                        <p:cTn id="33" dur="500"/>
                                        <p:tgtEl>
                                          <p:spTgt spid="14">
                                            <p:txEl>
                                              <p:pRg st="1" end="1"/>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500"/>
                                        <p:tgtEl>
                                          <p:spTgt spid="21">
                                            <p:txEl>
                                              <p:pRg st="0" end="0"/>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barn(inVertical)">
                                      <p:cBhvr>
                                        <p:cTn id="54" dur="500"/>
                                        <p:tgtEl>
                                          <p:spTgt spid="2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3">
                                            <p:txEl>
                                              <p:pRg st="1" end="1"/>
                                            </p:txEl>
                                          </p:spTgt>
                                        </p:tgtEl>
                                        <p:attrNameLst>
                                          <p:attrName>style.visibility</p:attrName>
                                        </p:attrNameLst>
                                      </p:cBhvr>
                                      <p:to>
                                        <p:strVal val="visible"/>
                                      </p:to>
                                    </p:set>
                                    <p:animEffect transition="in" filter="wipe(down)">
                                      <p:cBhvr>
                                        <p:cTn id="59" dur="500"/>
                                        <p:tgtEl>
                                          <p:spTgt spid="23">
                                            <p:txEl>
                                              <p:pRg st="1" end="1"/>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ssolv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21" grpId="0"/>
      <p:bldP spid="23"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51851" y="-699458"/>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Rectangle 3"/>
          <p:cNvSpPr>
            <a:spLocks noChangeArrowheads="1"/>
          </p:cNvSpPr>
          <p:nvPr/>
        </p:nvSpPr>
        <p:spPr bwMode="auto">
          <a:xfrm>
            <a:off x="4556566" y="203368"/>
            <a:ext cx="6543130" cy="110799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lang="en-US" sz="3200" b="1" dirty="0">
                <a:solidFill>
                  <a:prstClr val="black"/>
                </a:solidFill>
                <a:latin typeface="Times New Roman" pitchFamily="18" charset="0"/>
                <a:ea typeface="Calibri" pitchFamily="34" charset="0"/>
                <a:cs typeface="Times New Roman" pitchFamily="18" charset="0"/>
              </a:rPr>
              <a:t>Phương </a:t>
            </a:r>
            <a:r>
              <a:rPr lang="en-US" sz="3200" b="1" dirty="0" err="1">
                <a:solidFill>
                  <a:prstClr val="black"/>
                </a:solidFill>
                <a:latin typeface="Times New Roman" pitchFamily="18" charset="0"/>
                <a:ea typeface="Calibri" pitchFamily="34" charset="0"/>
                <a:cs typeface="Times New Roman" pitchFamily="18" charset="0"/>
              </a:rPr>
              <a:t>thức</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biểu</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đạt</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chính</a:t>
            </a:r>
            <a:r>
              <a:rPr kumimoji="0" lang="en-US" sz="32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p>
          <a:p>
            <a:pPr marR="0" lvl="0" algn="just" defTabSz="914400" rtl="0" eaLnBrk="1" fontAlgn="base" latinLnBrk="0" hangingPunct="1">
              <a:lnSpc>
                <a:spcPct val="100000"/>
              </a:lnSpc>
              <a:spcBef>
                <a:spcPct val="0"/>
              </a:spcBef>
              <a:spcAft>
                <a:spcPct val="0"/>
              </a:spcAft>
              <a:buClrTx/>
              <a:buSzTx/>
              <a:tabLst/>
              <a:defRPr/>
            </a:pPr>
            <a:r>
              <a:rPr lang="en-US" sz="3200" b="1" dirty="0">
                <a:solidFill>
                  <a:prstClr val="black"/>
                </a:solidFill>
                <a:latin typeface="Times New Roman" pitchFamily="18" charset="0"/>
                <a:ea typeface="Calibri"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Tự</a:t>
            </a:r>
            <a:r>
              <a:rPr kumimoji="0" lang="en-US" sz="32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sự</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1" y="678094"/>
            <a:ext cx="3523971" cy="5825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626712" y="-143481"/>
            <a:ext cx="1032596" cy="1149960"/>
          </a:xfrm>
          <a:prstGeom prst="rect">
            <a:avLst/>
          </a:prstGeom>
        </p:spPr>
      </p:pic>
      <p:sp>
        <p:nvSpPr>
          <p:cNvPr id="21" name="Rectangle 3"/>
          <p:cNvSpPr>
            <a:spLocks noChangeArrowheads="1"/>
          </p:cNvSpPr>
          <p:nvPr/>
        </p:nvSpPr>
        <p:spPr bwMode="auto">
          <a:xfrm>
            <a:off x="4675951" y="1258402"/>
            <a:ext cx="6903024" cy="110799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Tx/>
              <a:buChar char="-"/>
              <a:tabLst/>
              <a:defRPr/>
            </a:pPr>
            <a:r>
              <a:rPr lang="en-US" sz="3200" b="1" dirty="0" err="1">
                <a:solidFill>
                  <a:prstClr val="black"/>
                </a:solidFill>
                <a:latin typeface="Times New Roman" pitchFamily="18" charset="0"/>
                <a:ea typeface="Calibri" pitchFamily="34" charset="0"/>
                <a:cs typeface="Times New Roman" pitchFamily="18" charset="0"/>
              </a:rPr>
              <a:t>Ngôi</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kể</a:t>
            </a:r>
            <a:r>
              <a:rPr kumimoji="0" lang="en-US" sz="32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p>
          <a:p>
            <a:pPr marR="0" lvl="0" algn="just" defTabSz="914400" rtl="0" eaLnBrk="0" fontAlgn="base" latinLnBrk="0" hangingPunct="0">
              <a:lnSpc>
                <a:spcPct val="100000"/>
              </a:lnSpc>
              <a:spcBef>
                <a:spcPct val="0"/>
              </a:spcBef>
              <a:spcAft>
                <a:spcPct val="0"/>
              </a:spcAft>
              <a:buClrTx/>
              <a:buSzTx/>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Ng</a:t>
            </a:r>
            <a:r>
              <a:rPr lang="en-US" sz="3200" dirty="0" err="1">
                <a:solidFill>
                  <a:prstClr val="black"/>
                </a:solidFill>
                <a:latin typeface="Times New Roman" pitchFamily="18" charset="0"/>
                <a:ea typeface="Calibri" pitchFamily="34" charset="0"/>
                <a:cs typeface="Times New Roman" pitchFamily="18" charset="0"/>
              </a:rPr>
              <a:t>ôi</a:t>
            </a:r>
            <a:r>
              <a:rPr lang="en-US" sz="3200" dirty="0">
                <a:solidFill>
                  <a:prstClr val="black"/>
                </a:solidFill>
                <a:latin typeface="Times New Roman" pitchFamily="18" charset="0"/>
                <a:ea typeface="Calibri" pitchFamily="34" charset="0"/>
                <a:cs typeface="Times New Roman" pitchFamily="18" charset="0"/>
              </a:rPr>
              <a:t> </a:t>
            </a:r>
            <a:r>
              <a:rPr lang="en-US" sz="3200" dirty="0" err="1">
                <a:solidFill>
                  <a:prstClr val="black"/>
                </a:solidFill>
                <a:latin typeface="Times New Roman" pitchFamily="18" charset="0"/>
                <a:ea typeface="Calibri" pitchFamily="34" charset="0"/>
                <a:cs typeface="Times New Roman" pitchFamily="18" charset="0"/>
              </a:rPr>
              <a:t>thứ</a:t>
            </a:r>
            <a:r>
              <a:rPr lang="en-US" sz="3200" dirty="0">
                <a:solidFill>
                  <a:prstClr val="black"/>
                </a:solidFill>
                <a:latin typeface="Times New Roman" pitchFamily="18" charset="0"/>
                <a:ea typeface="Calibri" pitchFamily="34" charset="0"/>
                <a:cs typeface="Times New Roman" pitchFamily="18" charset="0"/>
              </a:rPr>
              <a:t> </a:t>
            </a:r>
            <a:r>
              <a:rPr lang="en-US" sz="3200" dirty="0" err="1">
                <a:solidFill>
                  <a:prstClr val="black"/>
                </a:solidFill>
                <a:latin typeface="Times New Roman" pitchFamily="18" charset="0"/>
                <a:ea typeface="Calibri" pitchFamily="34" charset="0"/>
                <a:cs typeface="Times New Roman" pitchFamily="18" charset="0"/>
              </a:rPr>
              <a:t>nhất</a:t>
            </a:r>
            <a:r>
              <a:rPr lang="en-US" sz="3200" dirty="0">
                <a:solidFill>
                  <a:prstClr val="black"/>
                </a:solidFill>
                <a:latin typeface="Times New Roman" pitchFamily="18" charset="0"/>
                <a:ea typeface="Calibri" pitchFamily="34" charset="0"/>
                <a:cs typeface="Times New Roman" pitchFamily="18" charset="0"/>
              </a:rPr>
              <a:t> “</a:t>
            </a:r>
            <a:r>
              <a:rPr lang="en-US" sz="3200" dirty="0" err="1">
                <a:solidFill>
                  <a:prstClr val="black"/>
                </a:solidFill>
                <a:latin typeface="Times New Roman" pitchFamily="18" charset="0"/>
                <a:ea typeface="Calibri" pitchFamily="34" charset="0"/>
                <a:cs typeface="Times New Roman" pitchFamily="18" charset="0"/>
              </a:rPr>
              <a:t>người</a:t>
            </a:r>
            <a:r>
              <a:rPr lang="en-US" sz="3200" dirty="0">
                <a:solidFill>
                  <a:prstClr val="black"/>
                </a:solidFill>
                <a:latin typeface="Times New Roman" pitchFamily="18" charset="0"/>
                <a:ea typeface="Calibri" pitchFamily="34" charset="0"/>
                <a:cs typeface="Times New Roman" pitchFamily="18" charset="0"/>
              </a:rPr>
              <a:t> </a:t>
            </a:r>
            <a:r>
              <a:rPr lang="en-US" sz="3200" dirty="0" err="1">
                <a:solidFill>
                  <a:prstClr val="black"/>
                </a:solidFill>
                <a:latin typeface="Times New Roman" pitchFamily="18" charset="0"/>
                <a:ea typeface="Calibri" pitchFamily="34" charset="0"/>
                <a:cs typeface="Times New Roman" pitchFamily="18" charset="0"/>
              </a:rPr>
              <a:t>anh</a:t>
            </a:r>
            <a:r>
              <a:rPr lang="en-US" sz="3200" dirty="0">
                <a:solidFill>
                  <a:prstClr val="black"/>
                </a:solidFill>
                <a:latin typeface="Times New Roman" pitchFamily="18" charset="0"/>
                <a:ea typeface="Calibri" pitchFamily="34" charset="0"/>
                <a:cs typeface="Times New Roman" pitchFamily="18" charset="0"/>
              </a:rPr>
              <a:t> </a:t>
            </a:r>
            <a:r>
              <a:rPr lang="en-US" sz="3200" dirty="0" err="1">
                <a:solidFill>
                  <a:prstClr val="black"/>
                </a:solidFill>
                <a:latin typeface="Times New Roman" pitchFamily="18" charset="0"/>
                <a:ea typeface="Calibri" pitchFamily="34" charset="0"/>
                <a:cs typeface="Times New Roman" pitchFamily="18" charset="0"/>
              </a:rPr>
              <a:t>kể</a:t>
            </a:r>
            <a:r>
              <a:rPr lang="en-US" sz="3200" dirty="0">
                <a:solidFill>
                  <a:prstClr val="black"/>
                </a:solidFill>
                <a:latin typeface="Times New Roman" pitchFamily="18" charset="0"/>
                <a:ea typeface="Calibri" pitchFamily="34" charset="0"/>
                <a:cs typeface="Times New Roman" pitchFamily="18" charset="0"/>
              </a:rPr>
              <a:t> </a:t>
            </a:r>
            <a:r>
              <a:rPr lang="en-US" sz="3200" dirty="0" err="1">
                <a:solidFill>
                  <a:prstClr val="black"/>
                </a:solidFill>
                <a:latin typeface="Times New Roman" pitchFamily="18" charset="0"/>
                <a:ea typeface="Calibri" pitchFamily="34" charset="0"/>
                <a:cs typeface="Times New Roman" pitchFamily="18" charset="0"/>
              </a:rPr>
              <a:t>chuyện</a:t>
            </a:r>
            <a:r>
              <a:rPr lang="en-US" sz="3200" dirty="0">
                <a:solidFill>
                  <a:prstClr val="black"/>
                </a:solidFill>
                <a:latin typeface="Times New Roman" pitchFamily="18" charset="0"/>
                <a:ea typeface="Calibri" pitchFamily="34" charset="0"/>
                <a:cs typeface="Times New Roman" pitchFamily="18" charset="0"/>
              </a:rPr>
              <a:t>”.</a:t>
            </a:r>
            <a:endParaRPr kumimoji="0" lang="en-US" sz="4267"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591241" y="991019"/>
            <a:ext cx="1032596" cy="1149960"/>
          </a:xfrm>
          <a:prstGeom prst="rect">
            <a:avLst/>
          </a:prstGeom>
        </p:spPr>
      </p:pic>
      <p:sp>
        <p:nvSpPr>
          <p:cNvPr id="23" name="Rectangle 3"/>
          <p:cNvSpPr>
            <a:spLocks noChangeArrowheads="1"/>
          </p:cNvSpPr>
          <p:nvPr/>
        </p:nvSpPr>
        <p:spPr bwMode="auto">
          <a:xfrm>
            <a:off x="4691415" y="2295433"/>
            <a:ext cx="7407667" cy="2092881"/>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vi-VN" sz="32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Tác dụng: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+Cho phép tác giả miêu tả tâm trạng nhân vật một cách tự nhiên, sinh động.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+Giúp câu chuyện chân thực, đáng tin cậy.</a:t>
            </a:r>
            <a:endParaRPr kumimoji="0" lang="en-US" sz="32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 name="Picture 3">
            <a:extLst>
              <a:ext uri="{FF2B5EF4-FFF2-40B4-BE49-F238E27FC236}">
                <a16:creationId xmlns:a16="http://schemas.microsoft.com/office/drawing/2014/main" id="{8C976094-DDE7-5878-7FAE-631532BA9D15}"/>
              </a:ext>
            </a:extLst>
          </p:cNvPr>
          <p:cNvPicPr>
            <a:picLocks noChangeAspect="1"/>
          </p:cNvPicPr>
          <p:nvPr/>
        </p:nvPicPr>
        <p:blipFill>
          <a:blip r:embed="rId5"/>
          <a:stretch>
            <a:fillRect/>
          </a:stretch>
        </p:blipFill>
        <p:spPr>
          <a:xfrm>
            <a:off x="3637289" y="4186718"/>
            <a:ext cx="1030313" cy="1152244"/>
          </a:xfrm>
          <a:prstGeom prst="rect">
            <a:avLst/>
          </a:prstGeom>
        </p:spPr>
      </p:pic>
      <p:sp>
        <p:nvSpPr>
          <p:cNvPr id="5" name="TextBox 4">
            <a:extLst>
              <a:ext uri="{FF2B5EF4-FFF2-40B4-BE49-F238E27FC236}">
                <a16:creationId xmlns:a16="http://schemas.microsoft.com/office/drawing/2014/main" id="{8270F0DD-9193-03EF-2FC8-EEC568CAC4B5}"/>
              </a:ext>
            </a:extLst>
          </p:cNvPr>
          <p:cNvSpPr txBox="1"/>
          <p:nvPr/>
        </p:nvSpPr>
        <p:spPr>
          <a:xfrm>
            <a:off x="4623837" y="4491603"/>
            <a:ext cx="7290778" cy="1569660"/>
          </a:xfrm>
          <a:prstGeom prst="rect">
            <a:avLst/>
          </a:prstGeom>
          <a:noFill/>
        </p:spPr>
        <p:txBody>
          <a:bodyPr wrap="none" rtlCol="0">
            <a:spAutoFit/>
          </a:bodyPr>
          <a:lstStyle/>
          <a:p>
            <a:pPr marL="457200" indent="-457200">
              <a:buFontTx/>
              <a:buChar char="-"/>
            </a:pP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Hai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39450E01-CCEF-1B6C-2BFD-E57A8F727630}"/>
              </a:ext>
            </a:extLst>
          </p:cNvPr>
          <p:cNvSpPr txBox="1"/>
          <p:nvPr/>
        </p:nvSpPr>
        <p:spPr>
          <a:xfrm>
            <a:off x="4751851" y="6164552"/>
            <a:ext cx="205228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r>
              <a:rPr lang="en-US" sz="32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75839F9-1B4F-AFB0-F836-F85708C10E7D}"/>
              </a:ext>
            </a:extLst>
          </p:cNvPr>
          <p:cNvSpPr txBox="1"/>
          <p:nvPr/>
        </p:nvSpPr>
        <p:spPr>
          <a:xfrm>
            <a:off x="4180114" y="6400800"/>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140BFCFB-4B49-D1D2-3FC6-8146AA266495}"/>
              </a:ext>
            </a:extLst>
          </p:cNvPr>
          <p:cNvPicPr>
            <a:picLocks noChangeAspect="1"/>
          </p:cNvPicPr>
          <p:nvPr/>
        </p:nvPicPr>
        <p:blipFill>
          <a:blip r:embed="rId6"/>
          <a:stretch>
            <a:fillRect/>
          </a:stretch>
        </p:blipFill>
        <p:spPr>
          <a:xfrm>
            <a:off x="3671988" y="5790026"/>
            <a:ext cx="1030313" cy="1152244"/>
          </a:xfrm>
          <a:prstGeom prst="rect">
            <a:avLst/>
          </a:prstGeom>
        </p:spPr>
      </p:pic>
    </p:spTree>
    <p:extLst>
      <p:ext uri="{BB962C8B-B14F-4D97-AF65-F5344CB8AC3E}">
        <p14:creationId xmlns:p14="http://schemas.microsoft.com/office/powerpoint/2010/main" val="54890257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down)">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animEffect transition="in" filter="fade">
                                      <p:cBhvr>
                                        <p:cTn id="45" dur="500"/>
                                        <p:tgtEl>
                                          <p:spTgt spid="21">
                                            <p:txEl>
                                              <p:pRg st="1" end="1"/>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Effect transition="in" filter="fade">
                                      <p:cBhvr>
                                        <p:cTn id="53" dur="500"/>
                                        <p:tgtEl>
                                          <p:spTgt spid="23">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xEl>
                                              <p:pRg st="1" end="1"/>
                                            </p:txEl>
                                          </p:spTgt>
                                        </p:tgtEl>
                                        <p:attrNameLst>
                                          <p:attrName>style.visibility</p:attrName>
                                        </p:attrNameLst>
                                      </p:cBhvr>
                                      <p:to>
                                        <p:strVal val="visible"/>
                                      </p:to>
                                    </p:set>
                                    <p:animEffect transition="in" filter="fade">
                                      <p:cBhvr>
                                        <p:cTn id="56" dur="500"/>
                                        <p:tgtEl>
                                          <p:spTgt spid="23">
                                            <p:txEl>
                                              <p:pRg st="1" end="1"/>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xEl>
                                              <p:pRg st="2" end="2"/>
                                            </p:txEl>
                                          </p:spTgt>
                                        </p:tgtEl>
                                        <p:attrNameLst>
                                          <p:attrName>style.visibility</p:attrName>
                                        </p:attrNameLst>
                                      </p:cBhvr>
                                      <p:to>
                                        <p:strVal val="visible"/>
                                      </p:to>
                                    </p:set>
                                    <p:animEffect transition="in" filter="fade">
                                      <p:cBhvr>
                                        <p:cTn id="59" dur="500"/>
                                        <p:tgtEl>
                                          <p:spTgt spid="23">
                                            <p:txEl>
                                              <p:pRg st="2" end="2"/>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ssolv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0" end="0"/>
                                            </p:txEl>
                                          </p:spTgt>
                                        </p:tgtEl>
                                        <p:attrNameLst>
                                          <p:attrName>style.visibility</p:attrName>
                                        </p:attrNameLst>
                                      </p:cBhvr>
                                      <p:to>
                                        <p:strVal val="visible"/>
                                      </p:to>
                                    </p:set>
                                    <p:animEffect transition="in" filter="fade">
                                      <p:cBhvr>
                                        <p:cTn id="72" dur="500"/>
                                        <p:tgtEl>
                                          <p:spTgt spid="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
                                            <p:txEl>
                                              <p:pRg st="1" end="1"/>
                                            </p:txEl>
                                          </p:spTgt>
                                        </p:tgtEl>
                                        <p:attrNameLst>
                                          <p:attrName>style.visibility</p:attrName>
                                        </p:attrNameLst>
                                      </p:cBhvr>
                                      <p:to>
                                        <p:strVal val="visible"/>
                                      </p:to>
                                    </p:set>
                                    <p:animEffect transition="in" filter="wipe(down)">
                                      <p:cBhvr>
                                        <p:cTn id="77" dur="500"/>
                                        <p:tgtEl>
                                          <p:spTgt spid="5">
                                            <p:txEl>
                                              <p:p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5">
                                            <p:txEl>
                                              <p:pRg st="2" end="2"/>
                                            </p:txEl>
                                          </p:spTgt>
                                        </p:tgtEl>
                                        <p:attrNameLst>
                                          <p:attrName>style.visibility</p:attrName>
                                        </p:attrNameLst>
                                      </p:cBhvr>
                                      <p:to>
                                        <p:strVal val="visible"/>
                                      </p:to>
                                    </p:set>
                                    <p:animEffect transition="in" filter="fade">
                                      <p:cBhvr>
                                        <p:cTn id="80" dur="500"/>
                                        <p:tgtEl>
                                          <p:spTgt spid="5">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barn(inVertical)">
                                      <p:cBhvr>
                                        <p:cTn id="9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45942" y="431515"/>
            <a:ext cx="6544638" cy="5933879"/>
            <a:chOff x="4060059" y="1515822"/>
            <a:chExt cx="5829077" cy="4830886"/>
          </a:xfrm>
        </p:grpSpPr>
        <p:sp>
          <p:nvSpPr>
            <p:cNvPr id="4" name="Freeform 3"/>
            <p:cNvSpPr/>
            <p:nvPr/>
          </p:nvSpPr>
          <p:spPr>
            <a:xfrm>
              <a:off x="4060059" y="1515822"/>
              <a:ext cx="3487355" cy="745467"/>
            </a:xfrm>
            <a:custGeom>
              <a:avLst/>
              <a:gdLst>
                <a:gd name="connsiteX0" fmla="*/ 0 w 3487355"/>
                <a:gd name="connsiteY0" fmla="*/ 74547 h 745467"/>
                <a:gd name="connsiteX1" fmla="*/ 74547 w 3487355"/>
                <a:gd name="connsiteY1" fmla="*/ 0 h 745467"/>
                <a:gd name="connsiteX2" fmla="*/ 3412808 w 3487355"/>
                <a:gd name="connsiteY2" fmla="*/ 0 h 745467"/>
                <a:gd name="connsiteX3" fmla="*/ 3487355 w 3487355"/>
                <a:gd name="connsiteY3" fmla="*/ 74547 h 745467"/>
                <a:gd name="connsiteX4" fmla="*/ 3487355 w 3487355"/>
                <a:gd name="connsiteY4" fmla="*/ 670920 h 745467"/>
                <a:gd name="connsiteX5" fmla="*/ 3412808 w 3487355"/>
                <a:gd name="connsiteY5" fmla="*/ 745467 h 745467"/>
                <a:gd name="connsiteX6" fmla="*/ 74547 w 3487355"/>
                <a:gd name="connsiteY6" fmla="*/ 745467 h 745467"/>
                <a:gd name="connsiteX7" fmla="*/ 0 w 3487355"/>
                <a:gd name="connsiteY7" fmla="*/ 670920 h 745467"/>
                <a:gd name="connsiteX8" fmla="*/ 0 w 3487355"/>
                <a:gd name="connsiteY8" fmla="*/ 74547 h 74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355" h="745467">
                  <a:moveTo>
                    <a:pt x="0" y="74547"/>
                  </a:moveTo>
                  <a:cubicBezTo>
                    <a:pt x="0" y="33376"/>
                    <a:pt x="33376" y="0"/>
                    <a:pt x="74547" y="0"/>
                  </a:cubicBezTo>
                  <a:lnTo>
                    <a:pt x="3412808" y="0"/>
                  </a:lnTo>
                  <a:cubicBezTo>
                    <a:pt x="3453979" y="0"/>
                    <a:pt x="3487355" y="33376"/>
                    <a:pt x="3487355" y="74547"/>
                  </a:cubicBezTo>
                  <a:lnTo>
                    <a:pt x="3487355" y="670920"/>
                  </a:lnTo>
                  <a:cubicBezTo>
                    <a:pt x="3487355" y="712091"/>
                    <a:pt x="3453979" y="745467"/>
                    <a:pt x="3412808" y="745467"/>
                  </a:cubicBezTo>
                  <a:lnTo>
                    <a:pt x="74547" y="745467"/>
                  </a:lnTo>
                  <a:cubicBezTo>
                    <a:pt x="33376" y="745467"/>
                    <a:pt x="0" y="712091"/>
                    <a:pt x="0" y="670920"/>
                  </a:cubicBezTo>
                  <a:lnTo>
                    <a:pt x="0" y="74547"/>
                  </a:lnTo>
                  <a:close/>
                </a:path>
              </a:pathLst>
            </a:cu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174" tIns="57394" rIns="75174" bIns="5739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Bố cục (3 phần)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4088515" y="2208634"/>
              <a:ext cx="348735" cy="774073"/>
            </a:xfrm>
            <a:custGeom>
              <a:avLst/>
              <a:gdLst/>
              <a:ahLst/>
              <a:cxnLst/>
              <a:rect l="0" t="0" r="0" b="0"/>
              <a:pathLst>
                <a:path>
                  <a:moveTo>
                    <a:pt x="0" y="0"/>
                  </a:moveTo>
                  <a:lnTo>
                    <a:pt x="0" y="774073"/>
                  </a:lnTo>
                  <a:lnTo>
                    <a:pt x="348735" y="774073"/>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4437251" y="2370285"/>
              <a:ext cx="5451885" cy="1224844"/>
            </a:xfrm>
            <a:custGeom>
              <a:avLst/>
              <a:gdLst>
                <a:gd name="connsiteX0" fmla="*/ 0 w 5350801"/>
                <a:gd name="connsiteY0" fmla="*/ 122484 h 1224844"/>
                <a:gd name="connsiteX1" fmla="*/ 122484 w 5350801"/>
                <a:gd name="connsiteY1" fmla="*/ 0 h 1224844"/>
                <a:gd name="connsiteX2" fmla="*/ 5228317 w 5350801"/>
                <a:gd name="connsiteY2" fmla="*/ 0 h 1224844"/>
                <a:gd name="connsiteX3" fmla="*/ 5350801 w 5350801"/>
                <a:gd name="connsiteY3" fmla="*/ 122484 h 1224844"/>
                <a:gd name="connsiteX4" fmla="*/ 5350801 w 5350801"/>
                <a:gd name="connsiteY4" fmla="*/ 1102360 h 1224844"/>
                <a:gd name="connsiteX5" fmla="*/ 5228317 w 5350801"/>
                <a:gd name="connsiteY5" fmla="*/ 1224844 h 1224844"/>
                <a:gd name="connsiteX6" fmla="*/ 122484 w 5350801"/>
                <a:gd name="connsiteY6" fmla="*/ 1224844 h 1224844"/>
                <a:gd name="connsiteX7" fmla="*/ 0 w 5350801"/>
                <a:gd name="connsiteY7" fmla="*/ 1102360 h 1224844"/>
                <a:gd name="connsiteX8" fmla="*/ 0 w 5350801"/>
                <a:gd name="connsiteY8" fmla="*/ 122484 h 122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0801" h="1224844">
                  <a:moveTo>
                    <a:pt x="0" y="122484"/>
                  </a:moveTo>
                  <a:cubicBezTo>
                    <a:pt x="0" y="54838"/>
                    <a:pt x="54838" y="0"/>
                    <a:pt x="122484" y="0"/>
                  </a:cubicBezTo>
                  <a:lnTo>
                    <a:pt x="5228317" y="0"/>
                  </a:lnTo>
                  <a:cubicBezTo>
                    <a:pt x="5295963" y="0"/>
                    <a:pt x="5350801" y="54838"/>
                    <a:pt x="5350801" y="122484"/>
                  </a:cubicBezTo>
                  <a:lnTo>
                    <a:pt x="5350801" y="1102360"/>
                  </a:lnTo>
                  <a:cubicBezTo>
                    <a:pt x="5350801" y="1170006"/>
                    <a:pt x="5295963" y="1224844"/>
                    <a:pt x="5228317" y="1224844"/>
                  </a:cubicBezTo>
                  <a:lnTo>
                    <a:pt x="122484" y="1224844"/>
                  </a:lnTo>
                  <a:cubicBezTo>
                    <a:pt x="54838" y="1224844"/>
                    <a:pt x="0" y="1170006"/>
                    <a:pt x="0" y="1102360"/>
                  </a:cubicBezTo>
                  <a:lnTo>
                    <a:pt x="0" y="122484"/>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214" tIns="71434" rIns="89214" bIns="7143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ừ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huy</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Tài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7" name="Freeform 6"/>
            <p:cNvSpPr/>
            <p:nvPr/>
          </p:nvSpPr>
          <p:spPr>
            <a:xfrm>
              <a:off x="4088515" y="2208634"/>
              <a:ext cx="348735" cy="2074797"/>
            </a:xfrm>
            <a:custGeom>
              <a:avLst/>
              <a:gdLst/>
              <a:ahLst/>
              <a:cxnLst/>
              <a:rect l="0" t="0" r="0" b="0"/>
              <a:pathLst>
                <a:path>
                  <a:moveTo>
                    <a:pt x="0" y="0"/>
                  </a:moveTo>
                  <a:lnTo>
                    <a:pt x="0" y="2074797"/>
                  </a:lnTo>
                  <a:lnTo>
                    <a:pt x="348735" y="2074797"/>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8"/>
            <p:cNvSpPr/>
            <p:nvPr/>
          </p:nvSpPr>
          <p:spPr>
            <a:xfrm>
              <a:off x="4437251" y="3671578"/>
              <a:ext cx="5426618" cy="1223707"/>
            </a:xfrm>
            <a:custGeom>
              <a:avLst/>
              <a:gdLst>
                <a:gd name="connsiteX0" fmla="*/ 0 w 5426618"/>
                <a:gd name="connsiteY0" fmla="*/ 122371 h 1223707"/>
                <a:gd name="connsiteX1" fmla="*/ 122371 w 5426618"/>
                <a:gd name="connsiteY1" fmla="*/ 0 h 1223707"/>
                <a:gd name="connsiteX2" fmla="*/ 5304247 w 5426618"/>
                <a:gd name="connsiteY2" fmla="*/ 0 h 1223707"/>
                <a:gd name="connsiteX3" fmla="*/ 5426618 w 5426618"/>
                <a:gd name="connsiteY3" fmla="*/ 122371 h 1223707"/>
                <a:gd name="connsiteX4" fmla="*/ 5426618 w 5426618"/>
                <a:gd name="connsiteY4" fmla="*/ 1101336 h 1223707"/>
                <a:gd name="connsiteX5" fmla="*/ 5304247 w 5426618"/>
                <a:gd name="connsiteY5" fmla="*/ 1223707 h 1223707"/>
                <a:gd name="connsiteX6" fmla="*/ 122371 w 5426618"/>
                <a:gd name="connsiteY6" fmla="*/ 1223707 h 1223707"/>
                <a:gd name="connsiteX7" fmla="*/ 0 w 5426618"/>
                <a:gd name="connsiteY7" fmla="*/ 1101336 h 1223707"/>
                <a:gd name="connsiteX8" fmla="*/ 0 w 5426618"/>
                <a:gd name="connsiteY8" fmla="*/ 122371 h 122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18" h="1223707">
                  <a:moveTo>
                    <a:pt x="0" y="122371"/>
                  </a:moveTo>
                  <a:cubicBezTo>
                    <a:pt x="0" y="54787"/>
                    <a:pt x="54787" y="0"/>
                    <a:pt x="122371" y="0"/>
                  </a:cubicBezTo>
                  <a:lnTo>
                    <a:pt x="5304247" y="0"/>
                  </a:lnTo>
                  <a:cubicBezTo>
                    <a:pt x="5371831" y="0"/>
                    <a:pt x="5426618" y="54787"/>
                    <a:pt x="5426618" y="122371"/>
                  </a:cubicBezTo>
                  <a:lnTo>
                    <a:pt x="5426618" y="1101336"/>
                  </a:lnTo>
                  <a:cubicBezTo>
                    <a:pt x="5426618" y="1168920"/>
                    <a:pt x="5371831" y="1223707"/>
                    <a:pt x="5304247" y="1223707"/>
                  </a:cubicBezTo>
                  <a:lnTo>
                    <a:pt x="122371" y="1223707"/>
                  </a:lnTo>
                  <a:cubicBezTo>
                    <a:pt x="54787" y="1223707"/>
                    <a:pt x="0" y="1168920"/>
                    <a:pt x="0" y="1101336"/>
                  </a:cubicBezTo>
                  <a:lnTo>
                    <a:pt x="0" y="12237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181" tIns="71401" rIns="89181" bIns="7140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 2</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iếp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theo</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đến “anh cùng đi nhận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giải</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Lòng ghen tị và mặc cảm của người 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2" name="Freeform 11"/>
            <p:cNvSpPr/>
            <p:nvPr/>
          </p:nvSpPr>
          <p:spPr>
            <a:xfrm>
              <a:off x="4088515" y="2208634"/>
              <a:ext cx="348735" cy="3445262"/>
            </a:xfrm>
            <a:custGeom>
              <a:avLst/>
              <a:gdLst/>
              <a:ahLst/>
              <a:cxnLst/>
              <a:rect l="0" t="0" r="0" b="0"/>
              <a:pathLst>
                <a:path>
                  <a:moveTo>
                    <a:pt x="0" y="0"/>
                  </a:moveTo>
                  <a:lnTo>
                    <a:pt x="0" y="3445262"/>
                  </a:lnTo>
                  <a:lnTo>
                    <a:pt x="348735" y="3445262"/>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13"/>
            <p:cNvSpPr/>
            <p:nvPr/>
          </p:nvSpPr>
          <p:spPr>
            <a:xfrm>
              <a:off x="4437251" y="4961083"/>
              <a:ext cx="5451885" cy="1385625"/>
            </a:xfrm>
            <a:custGeom>
              <a:avLst/>
              <a:gdLst>
                <a:gd name="connsiteX0" fmla="*/ 0 w 5451885"/>
                <a:gd name="connsiteY0" fmla="*/ 138563 h 1385625"/>
                <a:gd name="connsiteX1" fmla="*/ 138563 w 5451885"/>
                <a:gd name="connsiteY1" fmla="*/ 0 h 1385625"/>
                <a:gd name="connsiteX2" fmla="*/ 5313323 w 5451885"/>
                <a:gd name="connsiteY2" fmla="*/ 0 h 1385625"/>
                <a:gd name="connsiteX3" fmla="*/ 5451886 w 5451885"/>
                <a:gd name="connsiteY3" fmla="*/ 138563 h 1385625"/>
                <a:gd name="connsiteX4" fmla="*/ 5451885 w 5451885"/>
                <a:gd name="connsiteY4" fmla="*/ 1247063 h 1385625"/>
                <a:gd name="connsiteX5" fmla="*/ 5313322 w 5451885"/>
                <a:gd name="connsiteY5" fmla="*/ 1385626 h 1385625"/>
                <a:gd name="connsiteX6" fmla="*/ 138563 w 5451885"/>
                <a:gd name="connsiteY6" fmla="*/ 1385625 h 1385625"/>
                <a:gd name="connsiteX7" fmla="*/ 0 w 5451885"/>
                <a:gd name="connsiteY7" fmla="*/ 1247062 h 1385625"/>
                <a:gd name="connsiteX8" fmla="*/ 0 w 5451885"/>
                <a:gd name="connsiteY8" fmla="*/ 138563 h 138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1885" h="1385625">
                  <a:moveTo>
                    <a:pt x="0" y="138563"/>
                  </a:moveTo>
                  <a:cubicBezTo>
                    <a:pt x="0" y="62037"/>
                    <a:pt x="62037" y="0"/>
                    <a:pt x="138563" y="0"/>
                  </a:cubicBezTo>
                  <a:lnTo>
                    <a:pt x="5313323" y="0"/>
                  </a:lnTo>
                  <a:cubicBezTo>
                    <a:pt x="5389849" y="0"/>
                    <a:pt x="5451886" y="62037"/>
                    <a:pt x="5451886" y="138563"/>
                  </a:cubicBezTo>
                  <a:cubicBezTo>
                    <a:pt x="5451886" y="508063"/>
                    <a:pt x="5451885" y="877563"/>
                    <a:pt x="5451885" y="1247063"/>
                  </a:cubicBezTo>
                  <a:cubicBezTo>
                    <a:pt x="5451885" y="1323589"/>
                    <a:pt x="5389848" y="1385626"/>
                    <a:pt x="5313322" y="1385626"/>
                  </a:cubicBezTo>
                  <a:lnTo>
                    <a:pt x="138563" y="1385625"/>
                  </a:lnTo>
                  <a:cubicBezTo>
                    <a:pt x="62037" y="1385625"/>
                    <a:pt x="0" y="1323588"/>
                    <a:pt x="0" y="1247062"/>
                  </a:cubicBezTo>
                  <a:lnTo>
                    <a:pt x="0" y="138563"/>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924" tIns="76144" rIns="93924" bIns="7614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3:</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òn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Tâm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bức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grpSp>
      <p:pic>
        <p:nvPicPr>
          <p:cNvPr id="11" name="Picture 10"/>
          <p:cNvPicPr>
            <a:picLocks noChangeAspect="1"/>
          </p:cNvPicPr>
          <p:nvPr/>
        </p:nvPicPr>
        <p:blipFill>
          <a:blip r:embed="rId2"/>
          <a:stretch>
            <a:fillRect/>
          </a:stretch>
        </p:blipFill>
        <p:spPr>
          <a:xfrm>
            <a:off x="9511326" y="4296451"/>
            <a:ext cx="2680674" cy="2068943"/>
          </a:xfrm>
          <a:prstGeom prst="rect">
            <a:avLst/>
          </a:prstGeom>
        </p:spPr>
      </p:pic>
      <p:pic>
        <p:nvPicPr>
          <p:cNvPr id="15" name="Picture 14"/>
          <p:cNvPicPr>
            <a:picLocks noChangeAspect="1"/>
          </p:cNvPicPr>
          <p:nvPr/>
        </p:nvPicPr>
        <p:blipFill>
          <a:blip r:embed="rId3"/>
          <a:stretch>
            <a:fillRect/>
          </a:stretch>
        </p:blipFill>
        <p:spPr>
          <a:xfrm>
            <a:off x="207706" y="1700447"/>
            <a:ext cx="2638236" cy="3344163"/>
          </a:xfrm>
          <a:prstGeom prst="rect">
            <a:avLst/>
          </a:prstGeom>
        </p:spPr>
      </p:pic>
    </p:spTree>
    <p:extLst>
      <p:ext uri="{BB962C8B-B14F-4D97-AF65-F5344CB8AC3E}">
        <p14:creationId xmlns:p14="http://schemas.microsoft.com/office/powerpoint/2010/main" val="20277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a14="http://schemas.microsoft.com/office/drawing/2010/main" val="0"/>
              </a:ext>
            </a:extLst>
          </a:blip>
          <a:srcRect l="67133" t="32474" r="14267" b="22252"/>
          <a:stretch/>
        </p:blipFill>
        <p:spPr>
          <a:xfrm>
            <a:off x="9032247" y="3544583"/>
            <a:ext cx="3067285" cy="3179853"/>
          </a:xfrm>
          <a:prstGeom prst="rect">
            <a:avLst/>
          </a:prstGeom>
        </p:spPr>
      </p:pic>
      <p:sp>
        <p:nvSpPr>
          <p:cNvPr id="6" name="Cloud Callout 5"/>
          <p:cNvSpPr/>
          <p:nvPr/>
        </p:nvSpPr>
        <p:spPr>
          <a:xfrm flipH="1">
            <a:off x="1438382" y="1043619"/>
            <a:ext cx="7740786" cy="4950833"/>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Trong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truyện</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diễn</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biến</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tâm</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trạng</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của</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nhân</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vật</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người</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anh</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được</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bộc</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lộ</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rõ</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nhất</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qua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những</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thời</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điểm</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 </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n</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Times New Roman" pitchFamily="18" charset="0"/>
              </a:rPr>
              <a:t>à</a:t>
            </a:r>
            <a:r>
              <a:rPr kumimoji="0" lang="en-US" altLang="zh-CN" sz="3467" b="0" i="0"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mn-cs"/>
              </a:rPr>
              <a:t>o</a:t>
            </a:r>
            <a:r>
              <a:rPr kumimoji="0" lang="en-US" altLang="zh-CN" sz="3467"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mn-cs"/>
              </a:rPr>
              <a:t>?</a:t>
            </a:r>
            <a:endParaRPr kumimoji="0" lang="vi-VN"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a:extLst>
              <a:ext uri="{FF2B5EF4-FFF2-40B4-BE49-F238E27FC236}">
                <a16:creationId xmlns:a16="http://schemas.microsoft.com/office/drawing/2014/main" id="{A9DF8E7D-010C-ABE8-8C67-EC86AE8736E9}"/>
              </a:ext>
            </a:extLst>
          </p:cNvPr>
          <p:cNvSpPr/>
          <p:nvPr/>
        </p:nvSpPr>
        <p:spPr>
          <a:xfrm>
            <a:off x="216310" y="0"/>
            <a:ext cx="6096000" cy="1043619"/>
          </a:xfrm>
          <a:prstGeom prst="rect">
            <a:avLst/>
          </a:prstGeom>
        </p:spPr>
        <p:txBody>
          <a:bodyPr>
            <a:spAutoFit/>
          </a:bodyPr>
          <a:lstStyle/>
          <a:p>
            <a:pPr>
              <a:lnSpc>
                <a:spcPct val="115000"/>
              </a:lnSpc>
              <a:tabLst>
                <a:tab pos="1386840" algn="l"/>
              </a:tabLst>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chi </a:t>
            </a:r>
            <a:r>
              <a:rPr lang="en-US" sz="2800" b="1" dirty="0" err="1">
                <a:solidFill>
                  <a:srgbClr val="FF0000"/>
                </a:solidFill>
                <a:latin typeface="Times New Roman" panose="02020603050405020304" pitchFamily="18" charset="0"/>
                <a:ea typeface="MS Mincho"/>
              </a:rPr>
              <a:t>tiết</a:t>
            </a:r>
            <a:r>
              <a:rPr lang="en-US" sz="2800" b="1" dirty="0">
                <a:solidFill>
                  <a:srgbClr val="FF0000"/>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a:p>
            <a:pPr>
              <a:lnSpc>
                <a:spcPct val="115000"/>
              </a:lnSpc>
              <a:tabLst>
                <a:tab pos="1386840" algn="l"/>
              </a:tabLst>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người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anh</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967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838200" y="-25400"/>
            <a:ext cx="2006600" cy="200660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5283200" y="0"/>
            <a:ext cx="1625600" cy="190500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8839200" y="-431800"/>
            <a:ext cx="2844800" cy="2844800"/>
          </a:xfrm>
          <a:prstGeom prst="rect">
            <a:avLst/>
          </a:prstGeom>
        </p:spPr>
      </p:pic>
      <p:sp>
        <p:nvSpPr>
          <p:cNvPr id="7" name="Rounded Rectangle 6"/>
          <p:cNvSpPr/>
          <p:nvPr/>
        </p:nvSpPr>
        <p:spPr>
          <a:xfrm>
            <a:off x="304800" y="2006600"/>
            <a:ext cx="3454400" cy="4673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Khi tài năng của em gái chưa được phát hiện</a:t>
            </a:r>
            <a:endPar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Rounded Rectangle 7"/>
          <p:cNvSpPr/>
          <p:nvPr/>
        </p:nvSpPr>
        <p:spPr>
          <a:xfrm>
            <a:off x="4368800" y="2006600"/>
            <a:ext cx="3454400" cy="4673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họa</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gái</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hiện.</a:t>
            </a:r>
            <a:endPar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Rounded Rectangle 8"/>
          <p:cNvSpPr/>
          <p:nvPr/>
        </p:nvSpPr>
        <p:spPr>
          <a:xfrm>
            <a:off x="8432800" y="2006600"/>
            <a:ext cx="3454400" cy="4673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đứng</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bức</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tranh</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đoạt giải của cô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33"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gái</a:t>
            </a:r>
            <a:r>
              <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vẽ.</a:t>
            </a:r>
            <a:endParaRPr kumimoji="0" lang="en-US" sz="29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96012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897311"/>
            <a:ext cx="2198670" cy="3544586"/>
          </a:xfrm>
          <a:prstGeom prst="rect">
            <a:avLst/>
          </a:prstGeom>
        </p:spPr>
      </p:pic>
      <p:sp>
        <p:nvSpPr>
          <p:cNvPr id="6" name="Cloud Callout 5"/>
          <p:cNvSpPr/>
          <p:nvPr/>
        </p:nvSpPr>
        <p:spPr>
          <a:xfrm>
            <a:off x="1630168" y="1181528"/>
            <a:ext cx="10452241" cy="5676471"/>
          </a:xfrm>
          <a:prstGeom prst="cloudCallout">
            <a:avLst>
              <a:gd name="adj1" fmla="val -47439"/>
              <a:gd name="adj2" fmla="val 49215"/>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4E9A"/>
                </a:solidFill>
                <a:effectLst/>
                <a:uLnTx/>
                <a:uFillTx/>
                <a:latin typeface="Times New Roman" pitchFamily="18" charset="0"/>
                <a:cs typeface="Times New Roman" pitchFamily="18" charset="0"/>
              </a:rPr>
              <a:t>THẢO</a:t>
            </a:r>
            <a:r>
              <a:rPr kumimoji="0" lang="en-US" sz="2500" b="1" i="0" u="none" strike="noStrike" kern="1200" cap="none" spc="0" normalizeH="0" noProof="0" dirty="0">
                <a:ln>
                  <a:noFill/>
                </a:ln>
                <a:solidFill>
                  <a:srgbClr val="004E9A"/>
                </a:solidFill>
                <a:effectLst/>
                <a:uLnTx/>
                <a:uFillTx/>
                <a:latin typeface="Times New Roman" pitchFamily="18" charset="0"/>
                <a:cs typeface="Times New Roman" pitchFamily="18" charset="0"/>
              </a:rPr>
              <a:t> LUẬN NHÓM TRẢ LỜI CÁC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noProof="0" dirty="0">
                <a:ln>
                  <a:noFill/>
                </a:ln>
                <a:solidFill>
                  <a:srgbClr val="004E9A"/>
                </a:solidFill>
                <a:effectLst/>
                <a:uLnTx/>
                <a:uFillTx/>
                <a:latin typeface="Times New Roman" pitchFamily="18" charset="0"/>
                <a:cs typeface="Times New Roman" pitchFamily="18" charset="0"/>
              </a:rPr>
              <a:t> CÂU HỎI SAU:</a:t>
            </a:r>
          </a:p>
          <a:p>
            <a:pPr marR="0" lvl="0" defTabSz="914400" rtl="0" eaLnBrk="1" fontAlgn="base" latinLnBrk="0" hangingPunct="1">
              <a:lnSpc>
                <a:spcPct val="100000"/>
              </a:lnSpc>
              <a:spcBef>
                <a:spcPct val="0"/>
              </a:spcBef>
              <a:spcAft>
                <a:spcPct val="0"/>
              </a:spcAft>
              <a:buClrTx/>
              <a:buSzTx/>
              <a:tabLst/>
              <a:defRPr/>
            </a:pPr>
            <a:endParaRPr lang="en-US" sz="2500" b="1" dirty="0">
              <a:solidFill>
                <a:prstClr val="black"/>
              </a:solidFill>
              <a:latin typeface="Times New Roman" pitchFamily="18" charset="0"/>
              <a:cs typeface="Times New Roman" pitchFamily="18" charset="0"/>
            </a:endParaRPr>
          </a:p>
          <a:p>
            <a:pPr marR="0" lvl="0" algn="just" defTabSz="914400" rtl="0" eaLnBrk="1" fontAlgn="base" latinLnBrk="0" hangingPunct="1">
              <a:lnSpc>
                <a:spcPct val="100000"/>
              </a:lnSpc>
              <a:spcBef>
                <a:spcPct val="0"/>
              </a:spcBef>
              <a:spcAft>
                <a:spcPct val="0"/>
              </a:spcAft>
              <a:buClrTx/>
              <a:buSzTx/>
              <a:tabLst/>
              <a:defRPr/>
            </a:pPr>
            <a:r>
              <a:rPr lang="en-US" sz="2500" b="1" dirty="0">
                <a:solidFill>
                  <a:schemeClr val="tx1"/>
                </a:solidFill>
                <a:latin typeface="Times New Roman" pitchFamily="18" charset="0"/>
                <a:cs typeface="Times New Roman" pitchFamily="18" charset="0"/>
              </a:rPr>
              <a:t>1.Trước </a:t>
            </a:r>
            <a:r>
              <a:rPr lang="en-US" sz="2500" b="1" dirty="0" err="1">
                <a:solidFill>
                  <a:schemeClr val="tx1"/>
                </a:solidFill>
                <a:latin typeface="Times New Roman" pitchFamily="18" charset="0"/>
                <a:cs typeface="Times New Roman" pitchFamily="18" charset="0"/>
              </a:rPr>
              <a:t>khi</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tài</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năng</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của</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người</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em</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được</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phát</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hiện</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người</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anh</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đã</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có</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những</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hành</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động</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gì</a:t>
            </a:r>
            <a:r>
              <a:rPr lang="en-US" sz="2500" b="1" dirty="0">
                <a:solidFill>
                  <a:schemeClr val="tx1"/>
                </a:solidFill>
                <a:latin typeface="Times New Roman" pitchFamily="18" charset="0"/>
                <a:cs typeface="Times New Roman" pitchFamily="18" charset="0"/>
              </a:rPr>
              <a:t>?</a:t>
            </a:r>
          </a:p>
          <a:p>
            <a:pPr marR="0" lvl="0" algn="just" defTabSz="914400" rtl="0" eaLnBrk="1" fontAlgn="base" latinLnBrk="0" hangingPunct="1">
              <a:lnSpc>
                <a:spcPct val="100000"/>
              </a:lnSpc>
              <a:spcBef>
                <a:spcPct val="0"/>
              </a:spcBef>
              <a:spcAft>
                <a:spcPct val="0"/>
              </a:spcAft>
              <a:buClrTx/>
              <a:buSzTx/>
              <a:tabLst/>
              <a:defRPr/>
            </a:pPr>
            <a:endParaRPr lang="en-US" sz="2500" b="1" dirty="0">
              <a:solidFill>
                <a:schemeClr val="tx1"/>
              </a:solidFill>
              <a:latin typeface="Times New Roman" pitchFamily="18" charset="0"/>
              <a:cs typeface="Times New Roman" pitchFamily="18" charset="0"/>
            </a:endParaRPr>
          </a:p>
          <a:p>
            <a:pPr marR="0" lvl="0" defTabSz="914400" rtl="0" eaLnBrk="1" fontAlgn="base" latinLnBrk="0" hangingPunct="1">
              <a:lnSpc>
                <a:spcPct val="100000"/>
              </a:lnSpc>
              <a:spcBef>
                <a:spcPct val="0"/>
              </a:spcBef>
              <a:spcAft>
                <a:spcPct val="0"/>
              </a:spcAft>
              <a:buClrTx/>
              <a:buSzTx/>
              <a:tabLst/>
              <a:defRPr/>
            </a:pPr>
            <a:r>
              <a:rPr lang="en-US" sz="2500" b="1" dirty="0">
                <a:solidFill>
                  <a:prstClr val="black"/>
                </a:solidFill>
                <a:latin typeface="Times New Roman" pitchFamily="18" charset="0"/>
                <a:cs typeface="Times New Roman" pitchFamily="18" charset="0"/>
              </a:rPr>
              <a:t>2.Tại </a:t>
            </a:r>
            <a:r>
              <a:rPr lang="en-US" sz="2500" b="1" dirty="0" err="1">
                <a:solidFill>
                  <a:prstClr val="black"/>
                </a:solidFill>
                <a:latin typeface="Times New Roman" pitchFamily="18" charset="0"/>
                <a:cs typeface="Times New Roman" pitchFamily="18" charset="0"/>
              </a:rPr>
              <a:t>sao</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nhân</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vật</a:t>
            </a:r>
            <a:r>
              <a:rPr lang="en-US" sz="2500" b="1" dirty="0">
                <a:solidFill>
                  <a:prstClr val="black"/>
                </a:solidFill>
                <a:latin typeface="Times New Roman" pitchFamily="18" charset="0"/>
                <a:cs typeface="Times New Roman" pitchFamily="18" charset="0"/>
              </a:rPr>
              <a:t> “ </a:t>
            </a:r>
            <a:r>
              <a:rPr lang="en-US" sz="2500" b="1" dirty="0" err="1">
                <a:solidFill>
                  <a:prstClr val="black"/>
                </a:solidFill>
                <a:latin typeface="Times New Roman" pitchFamily="18" charset="0"/>
                <a:cs typeface="Times New Roman" pitchFamily="18" charset="0"/>
              </a:rPr>
              <a:t>tôi</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lại</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bí</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mật</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theo</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dõi</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em</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gái</a:t>
            </a:r>
            <a:r>
              <a:rPr lang="en-US" sz="2500" b="1" dirty="0">
                <a:solidFill>
                  <a:prstClr val="black"/>
                </a:solidFill>
                <a:latin typeface="Times New Roman" pitchFamily="18" charset="0"/>
                <a:cs typeface="Times New Roman" pitchFamily="18" charset="0"/>
              </a:rPr>
              <a:t>?</a:t>
            </a:r>
          </a:p>
        </p:txBody>
      </p:sp>
      <p:sp>
        <p:nvSpPr>
          <p:cNvPr id="3" name="Rounded Rectangle 6">
            <a:extLst>
              <a:ext uri="{FF2B5EF4-FFF2-40B4-BE49-F238E27FC236}">
                <a16:creationId xmlns:a16="http://schemas.microsoft.com/office/drawing/2014/main" id="{B16379C7-25D1-3082-2DA2-E32888C92C23}"/>
              </a:ext>
            </a:extLst>
          </p:cNvPr>
          <p:cNvSpPr/>
          <p:nvPr/>
        </p:nvSpPr>
        <p:spPr>
          <a:xfrm>
            <a:off x="1232899" y="158410"/>
            <a:ext cx="10058400" cy="11295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II.</a:t>
            </a:r>
            <a:r>
              <a:rPr lang="en-US" sz="2800" b="1" i="1" dirty="0" err="1">
                <a:solidFill>
                  <a:srgbClr val="FF0000"/>
                </a:solidFill>
                <a:latin typeface="Times New Roman" pitchFamily="18" charset="0"/>
                <a:cs typeface="Times New Roman" pitchFamily="18" charset="0"/>
              </a:rPr>
              <a:t>Đọc</a:t>
            </a:r>
            <a:r>
              <a:rPr lang="en-US" sz="2800" b="1" i="1" dirty="0">
                <a:solidFill>
                  <a:srgbClr val="FF0000"/>
                </a:solidFill>
                <a:latin typeface="Times New Roman" pitchFamily="18" charset="0"/>
                <a:cs typeface="Times New Roman" pitchFamily="18" charset="0"/>
              </a:rPr>
              <a:t> - t</a:t>
            </a:r>
            <a:r>
              <a:rPr kumimoji="0" lang="vi-VN"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ìm hiểu chi tiết.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1.Nhân vật người 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a:t>
            </a:r>
            <a:r>
              <a:rPr lang="en-US" sz="2800" b="1" i="1" dirty="0">
                <a:solidFill>
                  <a:srgbClr val="FF0000"/>
                </a:solidFill>
                <a:latin typeface="Times New Roman" pitchFamily="18" charset="0"/>
                <a:cs typeface="Times New Roman" pitchFamily="18" charset="0"/>
              </a:rPr>
              <a:t>. </a:t>
            </a:r>
            <a:r>
              <a:rPr kumimoji="0" lang="vi-VN"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Khi tài năng của em gái chưa được phát hiện.</a:t>
            </a:r>
            <a:endPar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462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barn(inVertical)">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barn(inVertical)">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051" y="3979009"/>
            <a:ext cx="5160853" cy="2713123"/>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7809" y="4672464"/>
            <a:ext cx="1544193" cy="2143206"/>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6" y="4698146"/>
            <a:ext cx="3644713" cy="1908511"/>
          </a:xfrm>
          <a:prstGeom prst="rect">
            <a:avLst/>
          </a:prstGeom>
        </p:spPr>
      </p:pic>
      <p:sp>
        <p:nvSpPr>
          <p:cNvPr id="6" name="文本框 5"/>
          <p:cNvSpPr txBox="1"/>
          <p:nvPr/>
        </p:nvSpPr>
        <p:spPr>
          <a:xfrm>
            <a:off x="-2097621" y="969651"/>
            <a:ext cx="15911592" cy="3465378"/>
          </a:xfrm>
          <a:prstGeom prst="rect">
            <a:avLst/>
          </a:prstGeom>
          <a:noFill/>
        </p:spPr>
        <p:txBody>
          <a:bodyPr wrap="square" lIns="135452" tIns="67726" rIns="135452" bIns="67726" rtlCol="0">
            <a:spAutoFit/>
          </a:bodyPr>
          <a:lstStyle/>
          <a:p>
            <a:pPr algn="ctr" defTabSz="1015902"/>
            <a:r>
              <a:rPr lang="en-US" altLang="zh-CN" sz="6667"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AI NHANH HƠN</a:t>
            </a:r>
          </a:p>
          <a:p>
            <a:pPr algn="ctr" defTabSz="1015902"/>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Tìm</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ngữ</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điền</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vào</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chỗ</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trống</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để</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hoàn</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chỉnh</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a:p>
            <a:pPr algn="ctr" defTabSz="1015902"/>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câu</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tục</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ngữ</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ca dao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sau</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148" dirty="0" err="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đây</a:t>
            </a:r>
            <a:r>
              <a:rPr lang="en-US" altLang="zh-CN" sz="4148"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a:t>
            </a:r>
          </a:p>
          <a:p>
            <a:pPr algn="ctr" defTabSz="1015902"/>
            <a:endParaRPr lang="zh-CN" altLang="en-US" sz="6667"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0" name="清新欢乐节奏流行进取电音乐">
            <a:hlinkClick r:id="" action="ppaction://media"/>
            <a:extLst>
              <a:ext uri="{FF2B5EF4-FFF2-40B4-BE49-F238E27FC236}">
                <a16:creationId xmlns:a16="http://schemas.microsoft.com/office/drawing/2014/main" id="{43FB527F-3ECF-41D1-A64F-76732EECA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5089" y="6213593"/>
            <a:ext cx="609600" cy="602074"/>
          </a:xfrm>
          <a:prstGeom prst="rect">
            <a:avLst/>
          </a:prstGeom>
        </p:spPr>
      </p:pic>
    </p:spTree>
    <p:extLst>
      <p:ext uri="{BB962C8B-B14F-4D97-AF65-F5344CB8AC3E}">
        <p14:creationId xmlns:p14="http://schemas.microsoft.com/office/powerpoint/2010/main" val="38806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147534"/>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48534"/>
                            </p:stCondLst>
                            <p:childTnLst>
                              <p:par>
                                <p:cTn id="17" presetID="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49534"/>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150534"/>
                            </p:stCondLst>
                            <p:childTnLst>
                              <p:par>
                                <p:cTn id="28" presetID="10" presetClass="entr" presetSubtype="0" fill="hold" grpId="0" nodeType="afterEffect">
                                  <p:stCondLst>
                                    <p:cond delay="0"/>
                                  </p:stCondLst>
                                  <p:iterate type="lt">
                                    <p:tmPct val="13000"/>
                                  </p:iterate>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697" showWhenStopped="0">
                <p:cTn id="31" repeatCount="indefinite"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25400" y="-25400"/>
            <a:ext cx="1600200" cy="1600200"/>
          </a:xfrm>
          <a:prstGeom prst="rect">
            <a:avLst/>
          </a:prstGeom>
        </p:spPr>
      </p:pic>
      <p:sp>
        <p:nvSpPr>
          <p:cNvPr id="7" name="Rounded Rectangle 6"/>
          <p:cNvSpPr/>
          <p:nvPr/>
        </p:nvSpPr>
        <p:spPr>
          <a:xfrm>
            <a:off x="1828800" y="381000"/>
            <a:ext cx="10058400" cy="15852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II.</a:t>
            </a:r>
            <a:r>
              <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Đọc</a:t>
            </a:r>
            <a:r>
              <a:rPr lang="en-US" sz="3200" b="1" i="1" dirty="0">
                <a:solidFill>
                  <a:srgbClr val="FF0000"/>
                </a:solidFill>
                <a:latin typeface="Times New Roman" pitchFamily="18" charset="0"/>
                <a:cs typeface="Times New Roman" pitchFamily="18" charset="0"/>
              </a:rPr>
              <a:t> - t</a:t>
            </a:r>
            <a:r>
              <a:rPr kumimoji="0" lang="vi-VN"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ìm hiểu chi tiết.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1.Nhân vật người 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a</a:t>
            </a:r>
            <a:r>
              <a:rPr lang="en-US" sz="3200" b="1" i="1" dirty="0">
                <a:solidFill>
                  <a:srgbClr val="FF0000"/>
                </a:solidFill>
                <a:latin typeface="Times New Roman" pitchFamily="18" charset="0"/>
                <a:cs typeface="Times New Roman" pitchFamily="18" charset="0"/>
              </a:rPr>
              <a:t>. </a:t>
            </a:r>
            <a:r>
              <a:rPr kumimoji="0" lang="vi-VN"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Khi tài năng của em gái chưa được phát hiện.</a:t>
            </a:r>
            <a:endParaRPr kumimoji="0" lang="en-US" sz="3200" b="1" i="1" u="none" strike="noStrike" kern="1200" cap="none" spc="0" normalizeH="0" baseline="0" noProof="0" dirty="0">
              <a:ln>
                <a:noFill/>
              </a:ln>
              <a:solidFill>
                <a:srgbClr val="FF0000"/>
              </a:solidFill>
              <a:effectLst/>
              <a:uLnTx/>
              <a:uFillTx/>
              <a:latin typeface="Calibri" panose="020F0502020204030204"/>
            </a:endParaRPr>
          </a:p>
        </p:txBody>
      </p:sp>
      <p:sp>
        <p:nvSpPr>
          <p:cNvPr id="10" name="TextBox 9"/>
          <p:cNvSpPr txBox="1">
            <a:spLocks noChangeArrowheads="1"/>
          </p:cNvSpPr>
          <p:nvPr/>
        </p:nvSpPr>
        <p:spPr bwMode="auto">
          <a:xfrm>
            <a:off x="275265" y="2404144"/>
            <a:ext cx="8432800" cy="1938992"/>
          </a:xfrm>
          <a:prstGeom prst="rect">
            <a:avLst/>
          </a:prstGeom>
          <a:noFill/>
          <a:ln w="9525">
            <a:noFill/>
            <a:miter lim="800000"/>
            <a:headEnd/>
            <a:tailEnd/>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Trong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cuộc</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sống</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hàng</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ngày</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000" baseline="0" dirty="0">
                <a:solidFill>
                  <a:prstClr val="black"/>
                </a:solidFill>
                <a:latin typeface="Times New Roman" pitchFamily="18" charset="0"/>
                <a:cs typeface="Times New Roman" pitchFamily="18" charset="0"/>
              </a:rPr>
              <a:t>+ </a:t>
            </a:r>
            <a:r>
              <a:rPr lang="en-US" sz="3000" baseline="0" dirty="0" err="1">
                <a:solidFill>
                  <a:prstClr val="black"/>
                </a:solidFill>
                <a:latin typeface="Times New Roman" pitchFamily="18" charset="0"/>
                <a:cs typeface="Times New Roman" pitchFamily="18" charset="0"/>
              </a:rPr>
              <a:t>Gọi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em</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Mèo</a:t>
            </a:r>
            <a:r>
              <a:rPr lang="en-US" sz="3000" dirty="0">
                <a:solidFill>
                  <a:prstClr val="black"/>
                </a:solidFill>
                <a:latin typeface="Times New Roman" pitchFamily="18" charset="0"/>
                <a:cs typeface="Times New Roman"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Rất</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khó</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chịu</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khi</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thấy</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em</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hay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lục</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lọi</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các</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đồ</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vật</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p>
          <a:p>
            <a:pPr marR="0" lvl="0" algn="l" defTabSz="914400" rtl="0" eaLnBrk="1" fontAlgn="auto" latinLnBrk="0" hangingPunct="1">
              <a:lnSpc>
                <a:spcPct val="100000"/>
              </a:lnSpc>
              <a:spcBef>
                <a:spcPts val="0"/>
              </a:spcBef>
              <a:spcAft>
                <a:spcPts val="0"/>
              </a:spcAft>
              <a:buClrTx/>
              <a:buSzTx/>
              <a:tabLst/>
              <a:defRPr/>
            </a:pPr>
            <a:r>
              <a:rPr lang="en-US" sz="3000" baseline="0" dirty="0">
                <a:solidFill>
                  <a:prstClr val="black"/>
                </a:solidFill>
                <a:latin typeface="Times New Roman" pitchFamily="18" charset="0"/>
                <a:cs typeface="Times New Roman" pitchFamily="18" charset="0"/>
              </a:rPr>
              <a: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Bí</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mật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theo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dõi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việc</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pha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chế</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màu</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của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người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em</a:t>
            </a:r>
            <a:r>
              <a:rPr lang="en-US" sz="3000" dirty="0">
                <a:solidFill>
                  <a:prstClr val="black"/>
                </a:solidFill>
                <a:latin typeface="Times New Roman" pitchFamily="18" charset="0"/>
                <a:cs typeface="Times New Roman" pitchFamily="18" charset="0"/>
              </a:rPr>
              <a:t>.</a:t>
            </a:r>
            <a:endParaRPr kumimoji="0" lang="vi-VN"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TextBox 12"/>
          <p:cNvSpPr txBox="1">
            <a:spLocks noChangeArrowheads="1"/>
          </p:cNvSpPr>
          <p:nvPr/>
        </p:nvSpPr>
        <p:spPr bwMode="auto">
          <a:xfrm>
            <a:off x="384122" y="5329235"/>
            <a:ext cx="5384800" cy="553998"/>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a:solidFill>
                  <a:prstClr val="black"/>
                </a:solidFill>
                <a:latin typeface="Times New Roman" pitchFamily="18" charset="0"/>
                <a:ea typeface="等线" panose="02010600030101010101" pitchFamily="2" charset="-122"/>
                <a:sym typeface="Wingdings" pitchFamily="2" charset="2"/>
              </a:rPr>
              <a:t>  -&gt; </a:t>
            </a:r>
            <a:r>
              <a:rPr lang="en-US" sz="3000" dirty="0" err="1">
                <a:solidFill>
                  <a:prstClr val="black"/>
                </a:solidFill>
                <a:latin typeface="Times New Roman" pitchFamily="18" charset="0"/>
                <a:ea typeface="等线" panose="02010600030101010101" pitchFamily="2" charset="-122"/>
                <a:sym typeface="Wingdings" pitchFamily="2" charset="2"/>
              </a:rPr>
              <a:t>Vẫn</a:t>
            </a:r>
            <a:r>
              <a:rPr lang="en-US" sz="3000" dirty="0">
                <a:solidFill>
                  <a:prstClr val="black"/>
                </a:solidFill>
                <a:latin typeface="Times New Roman" pitchFamily="18" charset="0"/>
                <a:ea typeface="等线" panose="02010600030101010101" pitchFamily="2" charset="-122"/>
                <a:sym typeface="Wingdings" pitchFamily="2" charset="2"/>
              </a:rPr>
              <a:t> </a:t>
            </a:r>
            <a:r>
              <a:rPr lang="en-US" sz="3000" dirty="0" err="1">
                <a:solidFill>
                  <a:prstClr val="black"/>
                </a:solidFill>
                <a:latin typeface="Times New Roman" pitchFamily="18" charset="0"/>
                <a:ea typeface="等线" panose="02010600030101010101" pitchFamily="2" charset="-122"/>
                <a:sym typeface="Wingdings" pitchFamily="2" charset="2"/>
              </a:rPr>
              <a:t>thương</a:t>
            </a:r>
            <a:r>
              <a:rPr lang="en-US" sz="3000" dirty="0">
                <a:solidFill>
                  <a:prstClr val="black"/>
                </a:solidFill>
                <a:latin typeface="Times New Roman" pitchFamily="18" charset="0"/>
                <a:ea typeface="等线" panose="02010600030101010101" pitchFamily="2" charset="-122"/>
                <a:sym typeface="Wingdings" pitchFamily="2" charset="2"/>
              </a:rPr>
              <a:t> </a:t>
            </a:r>
            <a:r>
              <a:rPr lang="en-US" sz="3000" dirty="0" err="1">
                <a:solidFill>
                  <a:prstClr val="black"/>
                </a:solidFill>
                <a:latin typeface="Times New Roman" pitchFamily="18" charset="0"/>
                <a:ea typeface="等线" panose="02010600030101010101" pitchFamily="2" charset="-122"/>
                <a:sym typeface="Wingdings" pitchFamily="2" charset="2"/>
              </a:rPr>
              <a:t>yêu</a:t>
            </a:r>
            <a:r>
              <a:rPr lang="en-US" sz="3000" dirty="0">
                <a:solidFill>
                  <a:prstClr val="black"/>
                </a:solidFill>
                <a:latin typeface="Times New Roman" pitchFamily="18" charset="0"/>
                <a:ea typeface="等线" panose="02010600030101010101" pitchFamily="2" charset="-122"/>
                <a:sym typeface="Wingdings" pitchFamily="2" charset="2"/>
              </a:rPr>
              <a:t>, </a:t>
            </a:r>
            <a:r>
              <a:rPr lang="en-US" sz="3000" dirty="0" err="1">
                <a:solidFill>
                  <a:prstClr val="black"/>
                </a:solidFill>
                <a:latin typeface="Times New Roman" pitchFamily="18" charset="0"/>
                <a:ea typeface="等线" panose="02010600030101010101" pitchFamily="2" charset="-122"/>
                <a:sym typeface="Wingdings" pitchFamily="2" charset="2"/>
              </a:rPr>
              <a:t>gần</a:t>
            </a:r>
            <a:r>
              <a:rPr lang="en-US" sz="3000" dirty="0">
                <a:solidFill>
                  <a:prstClr val="black"/>
                </a:solidFill>
                <a:latin typeface="Times New Roman" pitchFamily="18" charset="0"/>
                <a:ea typeface="等线" panose="02010600030101010101" pitchFamily="2" charset="-122"/>
                <a:sym typeface="Wingdings" pitchFamily="2" charset="2"/>
              </a:rPr>
              <a:t> </a:t>
            </a:r>
            <a:r>
              <a:rPr lang="en-US" sz="3000" dirty="0" err="1">
                <a:solidFill>
                  <a:prstClr val="black"/>
                </a:solidFill>
                <a:latin typeface="Times New Roman" pitchFamily="18" charset="0"/>
                <a:ea typeface="等线" panose="02010600030101010101" pitchFamily="2" charset="-122"/>
                <a:sym typeface="Wingdings" pitchFamily="2" charset="2"/>
              </a:rPr>
              <a:t>gũi</a:t>
            </a:r>
            <a:r>
              <a:rPr lang="en-US" sz="3000" dirty="0">
                <a:solidFill>
                  <a:prstClr val="black"/>
                </a:solidFill>
                <a:latin typeface="Times New Roman" pitchFamily="18" charset="0"/>
                <a:ea typeface="等线" panose="02010600030101010101" pitchFamily="2" charset="-122"/>
                <a:sym typeface="Wingdings" pitchFamily="2" charset="2"/>
              </a:rPr>
              <a:t> </a:t>
            </a:r>
            <a:r>
              <a:rPr lang="en-US" sz="3000" dirty="0" err="1">
                <a:solidFill>
                  <a:prstClr val="black"/>
                </a:solidFill>
                <a:latin typeface="Times New Roman" pitchFamily="18" charset="0"/>
                <a:ea typeface="等线" panose="02010600030101010101" pitchFamily="2" charset="-122"/>
                <a:sym typeface="Wingdings" pitchFamily="2" charset="2"/>
              </a:rPr>
              <a:t>em</a:t>
            </a:r>
            <a:r>
              <a:rPr lang="en-US" sz="3000" dirty="0">
                <a:solidFill>
                  <a:prstClr val="black"/>
                </a:solidFill>
                <a:latin typeface="Times New Roman" pitchFamily="18" charset="0"/>
                <a:ea typeface="等线" panose="02010600030101010101" pitchFamily="2" charset="-122"/>
                <a:sym typeface="Wingdings" pitchFamily="2" charset="2"/>
              </a:rPr>
              <a:t>.</a:t>
            </a:r>
            <a:endParaRPr kumimoji="0" lang="vi-VN" sz="3000" b="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4" name="TextBox 13"/>
          <p:cNvSpPr txBox="1">
            <a:spLocks noChangeArrowheads="1"/>
          </p:cNvSpPr>
          <p:nvPr/>
        </p:nvSpPr>
        <p:spPr bwMode="auto">
          <a:xfrm>
            <a:off x="384122" y="4313572"/>
            <a:ext cx="7935973" cy="101566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Nhân</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vật</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tôi</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cảm</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thấy</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tò</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mò</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về</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hành</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động</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của</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em</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gái</a:t>
            </a:r>
            <a:endParaRPr kumimoji="0" lang="vi-VN" sz="3000" b="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5" name="Picture 16" descr="Buc%20tranh%20cua%20em%20gai%20toi"/>
          <p:cNvPicPr>
            <a:picLocks noChangeAspect="1" noChangeArrowheads="1"/>
          </p:cNvPicPr>
          <p:nvPr/>
        </p:nvPicPr>
        <p:blipFill>
          <a:blip r:embed="rId3"/>
          <a:srcRect/>
          <a:stretch>
            <a:fillRect/>
          </a:stretch>
        </p:blipFill>
        <p:spPr bwMode="auto">
          <a:xfrm>
            <a:off x="8211238" y="2795562"/>
            <a:ext cx="3980762" cy="3966746"/>
          </a:xfrm>
          <a:prstGeom prst="rect">
            <a:avLst/>
          </a:prstGeom>
          <a:noFill/>
          <a:ln w="9525">
            <a:noFill/>
            <a:miter lim="800000"/>
            <a:headEnd/>
            <a:tailEnd/>
          </a:ln>
        </p:spPr>
      </p:pic>
    </p:spTree>
    <p:extLst>
      <p:ext uri="{BB962C8B-B14F-4D97-AF65-F5344CB8AC3E}">
        <p14:creationId xmlns:p14="http://schemas.microsoft.com/office/powerpoint/2010/main" val="915917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0.70"/>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HOẠT ĐỘNG LUYỆN TẬP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785" y="2180492"/>
            <a:ext cx="9378461" cy="4117566"/>
          </a:xfrm>
          <a:ln w="6350">
            <a:solidFill>
              <a:schemeClr val="tx1"/>
            </a:solidFill>
          </a:ln>
        </p:spPr>
      </p:pic>
    </p:spTree>
    <p:extLst>
      <p:ext uri="{BB962C8B-B14F-4D97-AF65-F5344CB8AC3E}">
        <p14:creationId xmlns:p14="http://schemas.microsoft.com/office/powerpoint/2010/main" val="21990578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tab pos="180340" algn="l"/>
                <a:tab pos="1620520" algn="l"/>
                <a:tab pos="3060700" algn="l"/>
                <a:tab pos="4500880" algn="l"/>
              </a:tabLst>
              <a:defRPr/>
            </a:pP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80340" algn="l"/>
                <a:tab pos="1620520" algn="l"/>
                <a:tab pos="3060700" algn="l"/>
                <a:tab pos="4500880" algn="l"/>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lang="en-US" sz="3600" b="1" dirty="0" err="1">
                <a:solidFill>
                  <a:srgbClr val="0070C0"/>
                </a:solidFill>
                <a:latin typeface="Times New Roman" panose="02020603050405020304" pitchFamily="18" charset="0"/>
                <a:ea typeface="Times New Roman" panose="02020603050405020304" pitchFamily="18" charset="0"/>
              </a:rPr>
              <a:t>Nhân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vật</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chính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trong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truyện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Bức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tranh</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của</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em</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gái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tôi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b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81890" y="1968272"/>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trai</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Quỳnh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04023" y="251396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798" y="376201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5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80340" algn="l"/>
                <a:tab pos="1620520" algn="l"/>
                <a:tab pos="3060700" algn="l"/>
                <a:tab pos="450088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2:</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Bức</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tranh</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của</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em</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gái</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tôi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sử</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dụng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lời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kể</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ai </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b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b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0" y="194934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imes New Roman" panose="02020603050405020304" pitchFamily="18" charset="0"/>
                <a:ea typeface="Times New Roman" panose="02020603050405020304" pitchFamily="18" charset="0"/>
              </a:rPr>
              <a:t>B</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26910" y="338050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imes New Roman" panose="02020603050405020304" pitchFamily="18" charset="0"/>
                <a:ea typeface="Times New Roman" panose="02020603050405020304" pitchFamily="18" charset="0"/>
              </a:rPr>
              <a:t>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44506" y="3412094"/>
            <a:ext cx="5263363" cy="1232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dẫn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a:t>
            </a:r>
            <a:r>
              <a:rPr lang="en-US" sz="3200" dirty="0">
                <a:solidFill>
                  <a:srgbClr val="000000"/>
                </a:solidFill>
                <a:latin typeface="Times New Roman" panose="02020603050405020304" pitchFamily="18" charset="0"/>
                <a:ea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96247" y="370525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751" y="376648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29582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0"/>
              </a:spcAft>
              <a:buClrTx/>
              <a:buSzTx/>
              <a:buFontTx/>
              <a:buNone/>
              <a:tabLst>
                <a:tab pos="180340" algn="l"/>
                <a:tab pos="1620520" algn="l"/>
                <a:tab pos="3060700" algn="l"/>
                <a:tab pos="4500880" algn="l"/>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3: </a:t>
            </a:r>
            <a:r>
              <a:rPr lang="en-US" sz="3200" b="1" dirty="0" err="1">
                <a:solidFill>
                  <a:srgbClr val="0070C0"/>
                </a:solidFill>
                <a:latin typeface="Times New Roman" panose="02020603050405020304" pitchFamily="18" charset="0"/>
                <a:ea typeface="Times New Roman" panose="02020603050405020304" pitchFamily="18" charset="0"/>
              </a:rPr>
              <a:t>Truyện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Bức</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tranh</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của</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em</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gái</a:t>
            </a:r>
            <a:r>
              <a:rPr lang="en-US" sz="3200" b="1" i="1" dirty="0">
                <a:solidFill>
                  <a:srgbClr val="0070C0"/>
                </a:solidFill>
                <a:latin typeface="Times New Roman" panose="02020603050405020304" pitchFamily="18" charset="0"/>
                <a:ea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rPr>
              <a:t>tôi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giả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sử</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dụng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phương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thức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biểu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đạt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nào</a:t>
            </a:r>
            <a:r>
              <a:rPr lang="en-US" sz="3200" b="1" dirty="0">
                <a:solidFill>
                  <a:srgbClr val="0070C0"/>
                </a:solidFill>
                <a:latin typeface="Times New Roman" panose="02020603050405020304" pitchFamily="18" charset="0"/>
                <a:ea typeface="Times New Roman" panose="02020603050405020304" pitchFamily="18" charset="0"/>
              </a:rPr>
              <a:t>?</a:t>
            </a:r>
            <a:b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b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a:t>
            </a:r>
            <a:r>
              <a:rPr lang="en-US" sz="2800" dirty="0">
                <a:solidFill>
                  <a:srgbClr val="000000"/>
                </a:solidFill>
                <a:latin typeface="Times New Roman" panose="02020603050405020304" pitchFamily="18" charset="0"/>
                <a:ea typeface="Times New Roman" panose="02020603050405020304" pitchFamily="18" charset="0"/>
              </a:rPr>
              <a: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và</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biểu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cảm</a:t>
            </a:r>
            <a:r>
              <a:rPr lang="en-US" sz="2800" dirty="0">
                <a:solidFill>
                  <a:srgbClr val="000000"/>
                </a:solidFill>
                <a:latin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62227"/>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4: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Bức</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tranh</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gái</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tôi</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phương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biểu</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đạt</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chính</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b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075412" y="19366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lang="en-US" sz="2800" noProof="0" dirty="0" err="1">
                <a:solidFill>
                  <a:srgbClr val="000000"/>
                </a:solidFill>
                <a:latin typeface="Times New Roman" panose="02020603050405020304" pitchFamily="18" charset="0"/>
                <a:ea typeface="Times New Roman" panose="02020603050405020304" pitchFamily="18" charset="0"/>
              </a:rPr>
              <a:t>Nghị</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46485"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tab pos="180340" algn="l"/>
                <a:tab pos="1620520" algn="l"/>
                <a:tab pos="3060700" algn="l"/>
                <a:tab pos="4500880" algn="l"/>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Dòng</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nào</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đạt</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đúng</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anh</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khi</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thoạt</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đầu</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thấy</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gái</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màu</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832636" y="1974821"/>
            <a:ext cx="5184382" cy="14595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lang="en-US" sz="2800" dirty="0" err="1">
                <a:solidFill>
                  <a:srgbClr val="000000"/>
                </a:solidFill>
                <a:latin typeface="Times New Roman" panose="02020603050405020304" pitchFamily="18" charset="0"/>
                <a:ea typeface="Times New Roman" panose="02020603050405020304" pitchFamily="18" charset="0"/>
              </a:rPr>
              <a:t>Bực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p>
          <a:p>
            <a:pPr marR="0" lvl="0" algn="l" defTabSz="914400" rtl="0" eaLnBrk="1" fontAlgn="auto" latinLnBrk="0" hangingPunct="1">
              <a:lnSpc>
                <a:spcPct val="100000"/>
              </a:lnSpc>
              <a:spcBef>
                <a:spcPts val="0"/>
              </a:spcBef>
              <a:spcAft>
                <a:spcPts val="0"/>
              </a:spcAft>
              <a:buClrTx/>
              <a:buSzTx/>
              <a:tabLst/>
              <a:defRPr/>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rPr>
              <a:t>hay </a:t>
            </a:r>
            <a:r>
              <a:rPr lang="en-US" sz="2800" dirty="0" err="1">
                <a:solidFill>
                  <a:srgbClr val="000000"/>
                </a:solidFill>
                <a:latin typeface="Times New Roman" panose="02020603050405020304" pitchFamily="18" charset="0"/>
              </a:rPr>
              <a:t>lục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lọi</a:t>
            </a:r>
            <a:r>
              <a:rPr lang="en-US" sz="2800" dirty="0">
                <a:solidFill>
                  <a:srgbClr val="000000"/>
                </a:solidFill>
                <a:latin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44463" y="1982383"/>
            <a:ext cx="5228749" cy="1452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srgbClr val="000000"/>
                </a:solidFill>
                <a:latin typeface="Times New Roman" panose="02020603050405020304" pitchFamily="18" charset="0"/>
                <a:ea typeface="Times New Roman" panose="02020603050405020304" pitchFamily="18" charset="0"/>
              </a:rPr>
              <a:t>B</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ngợm</a:t>
            </a:r>
            <a:r>
              <a:rPr lang="en-US" sz="2800" dirty="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36" y="3545740"/>
            <a:ext cx="5184382"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ea typeface="Times New Roman" panose="02020603050405020304" pitchFamily="18" charset="0"/>
              </a:rPr>
              <a:t>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Lấy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bí</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mật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dõi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85080" y="3545740"/>
            <a:ext cx="5237383" cy="12214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Ngăn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nghịch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2489" y="2327909"/>
            <a:ext cx="1076621" cy="843533"/>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8718" y="4205474"/>
            <a:ext cx="1075036" cy="76677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51359" y="3981748"/>
            <a:ext cx="917376" cy="71876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1978" y="2306941"/>
            <a:ext cx="978903" cy="766971"/>
          </a:xfrm>
          <a:prstGeom prst="rect">
            <a:avLst/>
          </a:prstGeom>
        </p:spPr>
      </p:pic>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5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733" t="22044" r="55734" b="4711"/>
          <a:stretch/>
        </p:blipFill>
        <p:spPr>
          <a:xfrm rot="20848202">
            <a:off x="7893306" y="14528"/>
            <a:ext cx="2386006" cy="2211339"/>
          </a:xfrm>
          <a:prstGeom prst="rect">
            <a:avLst/>
          </a:prstGeom>
        </p:spPr>
      </p:pic>
      <p:pic>
        <p:nvPicPr>
          <p:cNvPr id="5" name="图片 8"/>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2107926" y="-874048"/>
            <a:ext cx="1433435" cy="4004561"/>
          </a:xfrm>
          <a:prstGeom prst="rect">
            <a:avLst/>
          </a:prstGeom>
        </p:spPr>
      </p:pic>
      <p:pic>
        <p:nvPicPr>
          <p:cNvPr id="6" name="图片 11"/>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6007438" y="-543092"/>
            <a:ext cx="1528026" cy="3108730"/>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10003170" y="-757542"/>
            <a:ext cx="1267968" cy="3493692"/>
          </a:xfrm>
          <a:prstGeom prst="rect">
            <a:avLst/>
          </a:prstGeom>
        </p:spPr>
      </p:pic>
      <p:sp>
        <p:nvSpPr>
          <p:cNvPr id="8" name="TextBox 7"/>
          <p:cNvSpPr txBox="1"/>
          <p:nvPr/>
        </p:nvSpPr>
        <p:spPr>
          <a:xfrm>
            <a:off x="3447436" y="153044"/>
            <a:ext cx="31872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a:solidFill>
                  <a:srgbClr val="7030A0"/>
                </a:solidFill>
                <a:latin typeface="Times New Roman" pitchFamily="18" charset="0"/>
                <a:ea typeface="方正粗圆_GBK" pitchFamily="65" charset="-122"/>
                <a:cs typeface="Times New Roman" pitchFamily="18" charset="0"/>
              </a:rPr>
              <a:t>VẬN DỤNG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noProof="0" dirty="0" err="1">
                <a:solidFill>
                  <a:srgbClr val="7030A0"/>
                </a:solidFill>
                <a:latin typeface="Times New Roman" pitchFamily="18" charset="0"/>
                <a:ea typeface="方正粗圆_GBK" pitchFamily="65" charset="-122"/>
                <a:cs typeface="Times New Roman" pitchFamily="18" charset="0"/>
              </a:rPr>
              <a:t>Về</a:t>
            </a:r>
            <a:r>
              <a:rPr lang="en-US" altLang="zh-CN" sz="3200" b="1" noProof="0" dirty="0">
                <a:solidFill>
                  <a:srgbClr val="7030A0"/>
                </a:solidFill>
                <a:latin typeface="Times New Roman" pitchFamily="18" charset="0"/>
                <a:ea typeface="方正粗圆_GBK" pitchFamily="65" charset="-122"/>
                <a:cs typeface="Times New Roman" pitchFamily="18" charset="0"/>
              </a:rPr>
              <a:t> </a:t>
            </a:r>
            <a:r>
              <a:rPr lang="en-US" altLang="zh-CN" sz="3200" b="1" noProof="0" dirty="0" err="1">
                <a:solidFill>
                  <a:srgbClr val="7030A0"/>
                </a:solidFill>
                <a:latin typeface="Times New Roman" pitchFamily="18" charset="0"/>
                <a:ea typeface="方正粗圆_GBK" pitchFamily="65" charset="-122"/>
                <a:cs typeface="Times New Roman" pitchFamily="18" charset="0"/>
              </a:rPr>
              <a:t>nhà</a:t>
            </a:r>
            <a:r>
              <a:rPr lang="en-US" altLang="zh-CN" sz="3200" b="1" noProof="0" dirty="0">
                <a:solidFill>
                  <a:srgbClr val="7030A0"/>
                </a:solidFill>
                <a:latin typeface="Times New Roman" pitchFamily="18" charset="0"/>
                <a:ea typeface="方正粗圆_GBK" pitchFamily="65" charset="-122"/>
                <a:cs typeface="Times New Roman" pitchFamily="18" charset="0"/>
              </a:rPr>
              <a:t> </a:t>
            </a:r>
            <a:endParaRPr kumimoji="0" lang="en-US" altLang="zh-CN" sz="3200" b="1" i="0" u="none" strike="noStrike" kern="1200" cap="none" spc="0" normalizeH="0" baseline="0" noProof="0" dirty="0">
              <a:ln>
                <a:noFill/>
              </a:ln>
              <a:solidFill>
                <a:srgbClr val="7030A0"/>
              </a:solidFill>
              <a:effectLst/>
              <a:uLnTx/>
              <a:uFillTx/>
              <a:latin typeface="Times New Roman" pitchFamily="18" charset="0"/>
              <a:ea typeface="方正粗圆_GBK" pitchFamily="65" charset="-122"/>
              <a:cs typeface="Times New Roman" pitchFamily="18" charset="0"/>
            </a:endParaRPr>
          </a:p>
        </p:txBody>
      </p:sp>
      <p:sp>
        <p:nvSpPr>
          <p:cNvPr id="9" name="Rectangle 8"/>
          <p:cNvSpPr/>
          <p:nvPr/>
        </p:nvSpPr>
        <p:spPr>
          <a:xfrm>
            <a:off x="3841335" y="2332236"/>
            <a:ext cx="3447724" cy="4401205"/>
          </a:xfrm>
          <a:prstGeom prst="rect">
            <a:avLst/>
          </a:prstGeom>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2800" b="1" dirty="0">
                <a:solidFill>
                  <a:prstClr val="black"/>
                </a:solidFill>
                <a:latin typeface="Times New Roman" pitchFamily="18" charset="0"/>
                <a:cs typeface="Times New Roman" pitchFamily="18" charset="0"/>
              </a:rPr>
              <a:t>2</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Nắm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vừa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học</a:t>
            </a:r>
            <a:r>
              <a:rPr lang="en-US" sz="2800" dirty="0">
                <a:solidFill>
                  <a:prstClr val="black"/>
                </a:solidFill>
                <a:latin typeface="Times New Roman" pitchFamily="18" charset="0"/>
                <a:cs typeface="Times New Roman" pitchFamily="18" charset="0"/>
              </a:rPr>
              <a:t>:</a:t>
            </a:r>
          </a:p>
          <a:p>
            <a:pPr marR="0" lvl="0" defTabSz="914400" rtl="0" eaLnBrk="0" fontAlgn="base" latinLnBrk="0" hangingPunct="0">
              <a:lnSpc>
                <a:spcPct val="100000"/>
              </a:lnSpc>
              <a:spcBef>
                <a:spcPct val="0"/>
              </a:spcBef>
              <a:spcAft>
                <a:spcPct val="0"/>
              </a:spcAft>
              <a:buClrTx/>
              <a:buSzTx/>
              <a:tabLst/>
              <a:defRPr/>
            </a:pP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Tác</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giả</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p>
          <a:p>
            <a:pPr marR="0" lvl="0" defTabSz="914400" rtl="0" eaLnBrk="0" fontAlgn="base" latinLnBrk="0" hangingPunct="0">
              <a:lnSpc>
                <a:spcPct val="100000"/>
              </a:lnSpc>
              <a:spcBef>
                <a:spcPct val="0"/>
              </a:spcBef>
              <a:spcAft>
                <a:spcPct val="0"/>
              </a:spcAft>
              <a:buClrTx/>
              <a:buSzTx/>
              <a:tabLst/>
              <a:defRPr/>
            </a:pPr>
            <a:r>
              <a:rPr lang="en-US" sz="2800" baseline="0" dirty="0">
                <a:solidFill>
                  <a:prstClr val="black"/>
                </a:solidFill>
                <a:latin typeface="Times New Roman" pitchFamily="18" charset="0"/>
                <a:cs typeface="Times New Roman" pitchFamily="18" charset="0"/>
              </a:rPr>
              <a:t>- </a:t>
            </a:r>
            <a:r>
              <a:rPr lang="en-US" sz="2800" baseline="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phẩm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biểu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ngôi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cục</a:t>
            </a:r>
            <a:r>
              <a:rPr lang="en-US" sz="2800" dirty="0">
                <a:solidFill>
                  <a:prstClr val="black"/>
                </a:solidFill>
                <a:latin typeface="Times New Roman" pitchFamily="18" charset="0"/>
                <a:cs typeface="Times New Roman" pitchFamily="18" charset="0"/>
              </a:rPr>
              <a:t>…</a:t>
            </a:r>
          </a:p>
          <a:p>
            <a:pPr marR="0" lvl="0" defTabSz="914400" rtl="0" eaLnBrk="0" fontAlgn="base" latinLnBrk="0" hangingPunct="0">
              <a:lnSpc>
                <a:spcPct val="100000"/>
              </a:lnSpc>
              <a:spcBef>
                <a:spcPct val="0"/>
              </a:spcBef>
              <a:spcAft>
                <a:spcPct val="0"/>
              </a:spcAft>
              <a:buClrTx/>
              <a:buSzTx/>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anh</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Trước</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khi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tài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năng</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em</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gái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phát</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hiện</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23733" y="2947265"/>
            <a:ext cx="2770145" cy="31085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prstClr val="black"/>
                </a:solidFill>
                <a:latin typeface="Times New Roman" pitchFamily="18" charset="0"/>
                <a:cs typeface="Times New Roman" pitchFamily="18" charset="0"/>
              </a:rPr>
              <a:t>1</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Viết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đoạn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4-5 </a:t>
            </a:r>
            <a:r>
              <a:rPr lang="en-US" sz="2800" dirty="0" err="1">
                <a:solidFill>
                  <a:prstClr val="black"/>
                </a:solidFill>
                <a:latin typeface="Times New Roman" pitchFamily="18" charset="0"/>
                <a:cs typeface="Times New Roman" pitchFamily="18" charset="0"/>
              </a:rPr>
              <a:t>dòng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nêu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người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được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r>
              <a:rPr lang="en-US" sz="2800" dirty="0">
                <a:solidFill>
                  <a:prstClr val="black"/>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7922369" y="2516377"/>
            <a:ext cx="4158343" cy="39703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3</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Soạn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chuẩn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a:t>
            </a:r>
          </a:p>
          <a:p>
            <a:pPr marR="0" lvl="0" algn="ctr" defTabSz="914400" rtl="0" eaLnBrk="0" fontAlgn="base" latinLnBrk="0" hangingPunct="0">
              <a:lnSpc>
                <a:spcPct val="100000"/>
              </a:lnSpc>
              <a:spcBef>
                <a:spcPct val="0"/>
              </a:spcBef>
              <a:spcAft>
                <a:spcPct val="0"/>
              </a:spcAft>
              <a:buClrTx/>
              <a:buSzTx/>
              <a:tabLst/>
              <a:defRPr/>
            </a:pP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Nhân</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vật</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người</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anh</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Khi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tài</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năng</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của</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em</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gái</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được</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phát</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hiện</a:t>
            </a:r>
            <a:r>
              <a:rPr lang="en-US" sz="2800" dirty="0">
                <a:solidFill>
                  <a:prstClr val="black"/>
                </a:solidFill>
                <a:latin typeface="Times New Roman" pitchFamily="18" charset="0"/>
                <a:cs typeface="Times New Roman" pitchFamily="18" charset="0"/>
              </a:rPr>
              <a:t>; Khi </a:t>
            </a:r>
            <a:r>
              <a:rPr lang="en-US" sz="2800" dirty="0" err="1">
                <a:solidFill>
                  <a:prstClr val="black"/>
                </a:solidFill>
                <a:latin typeface="Times New Roman" pitchFamily="18" charset="0"/>
                <a:cs typeface="Times New Roman" pitchFamily="18" charset="0"/>
              </a:rPr>
              <a:t>đứng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vẽ</a:t>
            </a:r>
            <a:r>
              <a:rPr lang="en-US" sz="2800" dirty="0">
                <a:solidFill>
                  <a:prstClr val="black"/>
                </a:solidFill>
                <a:latin typeface="Times New Roman" pitchFamily="18" charset="0"/>
                <a:cs typeface="Times New Roman" pitchFamily="18" charset="0"/>
              </a:rPr>
              <a:t>.</a:t>
            </a:r>
          </a:p>
          <a:p>
            <a:pPr marL="457200" marR="0" lvl="0" indent="-457200" algn="ctr" defTabSz="914400" rtl="0" eaLnBrk="0" fontAlgn="base" latinLnBrk="0" hangingPunct="0">
              <a:lnSpc>
                <a:spcPct val="100000"/>
              </a:lnSpc>
              <a:spcBef>
                <a:spcPct val="0"/>
              </a:spcBef>
              <a:spcAft>
                <a:spcPct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vật</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người</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em</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 Kiều Phương.</a:t>
            </a:r>
          </a:p>
          <a:p>
            <a:pPr marL="457200" marR="0" lvl="0" indent="-457200" algn="ctr" defTabSz="914400" rtl="0" eaLnBrk="0" fontAlgn="base" latinLnBrk="0" hangingPunct="0">
              <a:lnSpc>
                <a:spcPct val="100000"/>
              </a:lnSpc>
              <a:spcBef>
                <a:spcPct val="0"/>
              </a:spcBef>
              <a:spcAft>
                <a:spcPct val="0"/>
              </a:spcAft>
              <a:buClrTx/>
              <a:buSzTx/>
              <a:buFontTx/>
              <a:buChar char="-"/>
              <a:tabLst/>
              <a:defRPr/>
            </a:pPr>
            <a:r>
              <a:rPr lang="en-US" sz="2800" baseline="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nghệ</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thuật</a:t>
            </a:r>
            <a:r>
              <a:rPr lang="en-US" sz="2800" dirty="0">
                <a:solidFill>
                  <a:prstClr val="black"/>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1F449C4-EA0C-C408-520E-76A9BC0FD98C}"/>
              </a:ext>
            </a:extLst>
          </p:cNvPr>
          <p:cNvPicPr>
            <a:picLocks noChangeAspect="1"/>
          </p:cNvPicPr>
          <p:nvPr/>
        </p:nvPicPr>
        <p:blipFill>
          <a:blip r:embed="rId4"/>
          <a:stretch>
            <a:fillRect/>
          </a:stretch>
        </p:blipFill>
        <p:spPr>
          <a:xfrm>
            <a:off x="-51743" y="-211115"/>
            <a:ext cx="2783101" cy="2947265"/>
          </a:xfrm>
          <a:prstGeom prst="rect">
            <a:avLst/>
          </a:prstGeom>
        </p:spPr>
      </p:pic>
    </p:spTree>
    <p:extLst>
      <p:ext uri="{BB962C8B-B14F-4D97-AF65-F5344CB8AC3E}">
        <p14:creationId xmlns:p14="http://schemas.microsoft.com/office/powerpoint/2010/main" val="93097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0.70"/>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strVal val="#ppt_w*0.70"/>
                                          </p:val>
                                        </p:tav>
                                        <p:tav tm="100000">
                                          <p:val>
                                            <p:strVal val="#ppt_w"/>
                                          </p:val>
                                        </p:tav>
                                      </p:tavLst>
                                    </p:anim>
                                    <p:anim calcmode="lin" valueType="num">
                                      <p:cBhvr>
                                        <p:cTn id="45" dur="1000" fill="hold"/>
                                        <p:tgtEl>
                                          <p:spTgt spid="11"/>
                                        </p:tgtEl>
                                        <p:attrNameLst>
                                          <p:attrName>ppt_h</p:attrName>
                                        </p:attrNameLst>
                                      </p:cBhvr>
                                      <p:tavLst>
                                        <p:tav tm="0">
                                          <p:val>
                                            <p:strVal val="#ppt_h"/>
                                          </p:val>
                                        </p:tav>
                                        <p:tav tm="100000">
                                          <p:val>
                                            <p:strVal val="#ppt_h"/>
                                          </p:val>
                                        </p:tav>
                                      </p:tavLst>
                                    </p:anim>
                                    <p:animEffect transition="in" filter="fade">
                                      <p:cBhvr>
                                        <p:cTn id="46" dur="1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par>
                                <p:cTn id="52" presetID="42"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79009"/>
            <a:ext cx="5160853" cy="271312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9" y="4672464"/>
            <a:ext cx="1544193" cy="214320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6" y="4698146"/>
            <a:ext cx="3644713" cy="1908511"/>
          </a:xfrm>
          <a:prstGeom prst="rect">
            <a:avLst/>
          </a:prstGeom>
        </p:spPr>
      </p:pic>
      <p:sp>
        <p:nvSpPr>
          <p:cNvPr id="6" name="文本框 5"/>
          <p:cNvSpPr txBox="1"/>
          <p:nvPr/>
        </p:nvSpPr>
        <p:spPr>
          <a:xfrm>
            <a:off x="1616149" y="969083"/>
            <a:ext cx="9346017" cy="983160"/>
          </a:xfrm>
          <a:prstGeom prst="rect">
            <a:avLst/>
          </a:prstGeom>
          <a:noFill/>
        </p:spPr>
        <p:txBody>
          <a:bodyPr wrap="square" lIns="135452" tIns="67726" rIns="135452" bIns="67726" rtlCol="0">
            <a:spAutoFit/>
          </a:bodyPr>
          <a:lstStyle/>
          <a:p>
            <a:pPr defTabSz="1015902"/>
            <a:r>
              <a:rPr lang="vi-VN" altLang="zh-CN" sz="5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CHÚC CÁC EM</a:t>
            </a:r>
            <a:r>
              <a:rPr lang="en-US" altLang="zh-CN" sz="5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altLang="zh-CN" sz="5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HỌC</a:t>
            </a:r>
            <a:r>
              <a:rPr lang="en-US" altLang="zh-CN" sz="5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altLang="zh-CN" sz="5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TỐT !</a:t>
            </a:r>
            <a:endParaRPr lang="zh-CN" altLang="en-US" sz="5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E7AC4F7C-A54A-D868-05F5-81DBA043C80D}"/>
              </a:ext>
            </a:extLst>
          </p:cNvPr>
          <p:cNvSpPr txBox="1"/>
          <p:nvPr/>
        </p:nvSpPr>
        <p:spPr>
          <a:xfrm>
            <a:off x="1697428" y="2188394"/>
            <a:ext cx="8992398" cy="1938992"/>
          </a:xfrm>
          <a:prstGeom prst="rect">
            <a:avLst/>
          </a:prstGeom>
          <a:noFill/>
        </p:spPr>
        <p:txBody>
          <a:bodyPr wrap="none" rtlCol="0">
            <a:spAutoFit/>
          </a:bodyPr>
          <a:lstStyle/>
          <a:p>
            <a:pPr algn="ctr"/>
            <a:r>
              <a:rPr lang="en-US" sz="6000" b="1" dirty="0">
                <a:solidFill>
                  <a:srgbClr val="00B0F0"/>
                </a:solidFill>
                <a:latin typeface="Times New Roman" panose="02020603050405020304" pitchFamily="18" charset="0"/>
                <a:cs typeface="Times New Roman" panose="02020603050405020304" pitchFamily="18" charset="0"/>
              </a:rPr>
              <a:t>CẢM ƠN QUÝ THẦY CÔ</a:t>
            </a:r>
          </a:p>
          <a:p>
            <a:pPr algn="ctr"/>
            <a:r>
              <a:rPr lang="en-US" sz="6000" b="1" dirty="0">
                <a:solidFill>
                  <a:srgbClr val="00B0F0"/>
                </a:solidFill>
                <a:latin typeface="Times New Roman" panose="02020603050405020304" pitchFamily="18" charset="0"/>
                <a:cs typeface="Times New Roman" panose="02020603050405020304" pitchFamily="18" charset="0"/>
              </a:rPr>
              <a:t>HẸN GẶP LẠI </a:t>
            </a:r>
            <a:r>
              <a:rPr lang="en-US" sz="6000" b="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60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6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10" presetClass="entr" presetSubtype="0" fill="hold" grpId="0" nodeType="afterEffect">
                                  <p:stCondLst>
                                    <p:cond delay="0"/>
                                  </p:stCondLst>
                                  <p:iterate type="lt">
                                    <p:tmPct val="13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42334"/>
            <a:ext cx="12188953" cy="6773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452" tIns="67726" rIns="135452" bIns="67726" rtlCol="0" anchor="ctr"/>
          <a:lstStyle/>
          <a:p>
            <a:pPr algn="ctr" defTabSz="1015902"/>
            <a:endParaRPr lang="en-US" sz="2074">
              <a:solidFill>
                <a:prstClr val="white"/>
              </a:solidFill>
              <a:latin typeface="Calibri"/>
            </a:endParaRPr>
          </a:p>
        </p:txBody>
      </p:sp>
      <p:sp>
        <p:nvSpPr>
          <p:cNvPr id="4" name="TextBox 3">
            <a:extLst>
              <a:ext uri="{FF2B5EF4-FFF2-40B4-BE49-F238E27FC236}">
                <a16:creationId xmlns:a16="http://schemas.microsoft.com/office/drawing/2014/main" id="{D858010C-076A-364B-AC32-9E0F515E9F88}"/>
              </a:ext>
            </a:extLst>
          </p:cNvPr>
          <p:cNvSpPr txBox="1"/>
          <p:nvPr/>
        </p:nvSpPr>
        <p:spPr>
          <a:xfrm>
            <a:off x="1292363" y="544579"/>
            <a:ext cx="8619742" cy="1740813"/>
          </a:xfrm>
          <a:prstGeom prst="rect">
            <a:avLst/>
          </a:prstGeom>
        </p:spPr>
        <p:txBody>
          <a:bodyPr vert="horz" lIns="135452" tIns="67726" rIns="135452" bIns="67726" rtlCol="0" anchor="b">
            <a:normAutofit fontScale="92500"/>
          </a:bodyPr>
          <a:lstStyle/>
          <a:p>
            <a:pPr defTabSz="1354535">
              <a:lnSpc>
                <a:spcPct val="90000"/>
              </a:lnSpc>
              <a:spcBef>
                <a:spcPct val="0"/>
              </a:spcBef>
              <a:spcAft>
                <a:spcPts val="889"/>
              </a:spcAft>
            </a:pP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Anh</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em</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như</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thể</a:t>
            </a:r>
            <a:r>
              <a:rPr lang="en-US" sz="4889" dirty="0">
                <a:solidFill>
                  <a:prstClr val="black"/>
                </a:solidFill>
                <a:latin typeface="Times New Roman" panose="02020603050405020304" pitchFamily="18" charset="0"/>
                <a:cs typeface="Times New Roman" panose="02020603050405020304" pitchFamily="18" charset="0"/>
              </a:rPr>
              <a:t> …….</a:t>
            </a:r>
          </a:p>
          <a:p>
            <a:pPr defTabSz="1354535">
              <a:lnSpc>
                <a:spcPct val="90000"/>
              </a:lnSpc>
              <a:spcBef>
                <a:spcPct val="0"/>
              </a:spcBef>
              <a:spcAft>
                <a:spcPts val="889"/>
              </a:spcAft>
            </a:pPr>
            <a:r>
              <a:rPr lang="en-US" sz="4889" dirty="0" err="1">
                <a:solidFill>
                  <a:prstClr val="black"/>
                </a:solidFill>
                <a:latin typeface="Times New Roman" panose="02020603050405020304" pitchFamily="18" charset="0"/>
                <a:cs typeface="Times New Roman" panose="02020603050405020304" pitchFamily="18" charset="0"/>
              </a:rPr>
              <a:t>Rách</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lành</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đùm</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bọc</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dở</a:t>
            </a:r>
            <a:r>
              <a:rPr lang="en-US" sz="4889" dirty="0">
                <a:solidFill>
                  <a:prstClr val="black"/>
                </a:solidFill>
                <a:latin typeface="Times New Roman" panose="02020603050405020304" pitchFamily="18" charset="0"/>
                <a:cs typeface="Times New Roman" panose="02020603050405020304" pitchFamily="18" charset="0"/>
              </a:rPr>
              <a:t> hay </a:t>
            </a:r>
            <a:r>
              <a:rPr lang="en-US" sz="4889" dirty="0" err="1">
                <a:solidFill>
                  <a:prstClr val="black"/>
                </a:solidFill>
                <a:latin typeface="Times New Roman" panose="02020603050405020304" pitchFamily="18" charset="0"/>
                <a:cs typeface="Times New Roman" panose="02020603050405020304" pitchFamily="18" charset="0"/>
              </a:rPr>
              <a:t>đỡ</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đần</a:t>
            </a:r>
            <a:r>
              <a:rPr lang="en-US" sz="4889" dirty="0">
                <a:solidFill>
                  <a:prstClr val="black"/>
                </a:solidFill>
                <a:latin typeface="Times New Roman" panose="02020603050405020304" pitchFamily="18" charset="0"/>
                <a:cs typeface="Times New Roman" panose="02020603050405020304" pitchFamily="18" charset="0"/>
              </a:rPr>
              <a:t>.</a:t>
            </a:r>
          </a:p>
        </p:txBody>
      </p:sp>
      <p:pic>
        <p:nvPicPr>
          <p:cNvPr id="3074" name="Picture 2" descr="Anh em như thể tay chân, Rách lành đùm bọc dở hay đỡ đần (5 mẫu) - Phát  biểu cảm nghĩ về câu ca dao Anh em như thể tay chân lớp">
            <a:extLst>
              <a:ext uri="{FF2B5EF4-FFF2-40B4-BE49-F238E27FC236}">
                <a16:creationId xmlns:a16="http://schemas.microsoft.com/office/drawing/2014/main" id="{C549A2C3-5F29-B748-91F9-68CDF7E167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62" r="12941" b="-2"/>
          <a:stretch/>
        </p:blipFill>
        <p:spPr bwMode="auto">
          <a:xfrm>
            <a:off x="1292363" y="2627849"/>
            <a:ext cx="8985502" cy="414454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0C1CE0-5FE2-8F43-B71D-7BCB72D177AC}"/>
              </a:ext>
            </a:extLst>
          </p:cNvPr>
          <p:cNvSpPr txBox="1"/>
          <p:nvPr/>
        </p:nvSpPr>
        <p:spPr>
          <a:xfrm>
            <a:off x="6222474" y="679224"/>
            <a:ext cx="4444910" cy="889160"/>
          </a:xfrm>
          <a:prstGeom prst="rect">
            <a:avLst/>
          </a:prstGeom>
          <a:noFill/>
        </p:spPr>
        <p:txBody>
          <a:bodyPr wrap="square" lIns="135452" tIns="67726" rIns="135452" bIns="67726" rtlCol="0">
            <a:spAutoFit/>
          </a:bodyPr>
          <a:lstStyle/>
          <a:p>
            <a:pPr defTabSz="1015902"/>
            <a:r>
              <a:rPr lang="en-US" sz="4889" dirty="0">
                <a:solidFill>
                  <a:srgbClr val="FF0000"/>
                </a:solidFill>
                <a:latin typeface="Times New Roman" panose="02020603050405020304" pitchFamily="18" charset="0"/>
                <a:cs typeface="Times New Roman" panose="02020603050405020304" pitchFamily="18" charset="0"/>
              </a:rPr>
              <a:t>t</a:t>
            </a:r>
            <a:r>
              <a:rPr lang="x-none" sz="4889" dirty="0">
                <a:solidFill>
                  <a:srgbClr val="FF0000"/>
                </a:solidFill>
                <a:latin typeface="Times New Roman" panose="02020603050405020304" pitchFamily="18" charset="0"/>
                <a:cs typeface="Times New Roman" panose="02020603050405020304" pitchFamily="18" charset="0"/>
              </a:rPr>
              <a:t>ay chân</a:t>
            </a:r>
          </a:p>
        </p:txBody>
      </p:sp>
    </p:spTree>
    <p:extLst>
      <p:ext uri="{BB962C8B-B14F-4D97-AF65-F5344CB8AC3E}">
        <p14:creationId xmlns:p14="http://schemas.microsoft.com/office/powerpoint/2010/main" val="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ảnh em ngã anh nâng - hinhanhsieudep.net">
            <a:extLst>
              <a:ext uri="{FF2B5EF4-FFF2-40B4-BE49-F238E27FC236}">
                <a16:creationId xmlns:a16="http://schemas.microsoft.com/office/drawing/2014/main" id="{F1720133-554B-C144-BE37-6F860639C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53"/>
          <a:stretch/>
        </p:blipFill>
        <p:spPr bwMode="auto">
          <a:xfrm>
            <a:off x="536452" y="647102"/>
            <a:ext cx="5949698" cy="477020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4C0961C-1BC9-FD4D-B871-DE1E59C0128A}"/>
              </a:ext>
            </a:extLst>
          </p:cNvPr>
          <p:cNvSpPr txBox="1"/>
          <p:nvPr/>
        </p:nvSpPr>
        <p:spPr>
          <a:xfrm>
            <a:off x="6676984" y="1637939"/>
            <a:ext cx="4432990" cy="981644"/>
          </a:xfrm>
          <a:prstGeom prst="rect">
            <a:avLst/>
          </a:prstGeom>
        </p:spPr>
        <p:txBody>
          <a:bodyPr vert="horz" lIns="135452" tIns="67726" rIns="135452" bIns="67726" rtlCol="0" anchor="b">
            <a:normAutofit fontScale="77500" lnSpcReduction="20000"/>
          </a:bodyPr>
          <a:lstStyle/>
          <a:p>
            <a:pPr defTabSz="1354535">
              <a:lnSpc>
                <a:spcPct val="90000"/>
              </a:lnSpc>
              <a:spcBef>
                <a:spcPct val="0"/>
              </a:spcBef>
              <a:spcAft>
                <a:spcPts val="889"/>
              </a:spcAft>
            </a:pPr>
            <a:r>
              <a:rPr lang="en-US" sz="4889" dirty="0" err="1">
                <a:solidFill>
                  <a:prstClr val="black"/>
                </a:solidFill>
                <a:latin typeface="Times New Roman" panose="02020603050405020304" pitchFamily="18" charset="0"/>
                <a:cs typeface="Times New Roman" panose="02020603050405020304" pitchFamily="18" charset="0"/>
              </a:rPr>
              <a:t>Chị</a:t>
            </a:r>
            <a:r>
              <a:rPr lang="en-US" sz="4889" dirty="0">
                <a:solidFill>
                  <a:prstClr val="black"/>
                </a:solidFill>
                <a:latin typeface="Times New Roman" panose="02020603050405020304" pitchFamily="18" charset="0"/>
                <a:cs typeface="Times New Roman" panose="02020603050405020304" pitchFamily="18" charset="0"/>
              </a:rPr>
              <a:t> </a:t>
            </a:r>
            <a:r>
              <a:rPr lang="en-US" sz="4889" dirty="0" err="1">
                <a:solidFill>
                  <a:prstClr val="black"/>
                </a:solidFill>
                <a:latin typeface="Times New Roman" panose="02020603050405020304" pitchFamily="18" charset="0"/>
                <a:cs typeface="Times New Roman" panose="02020603050405020304" pitchFamily="18" charset="0"/>
              </a:rPr>
              <a:t>ngã</a:t>
            </a:r>
            <a:r>
              <a:rPr lang="en-US" sz="4889" dirty="0">
                <a:solidFill>
                  <a:prstClr val="black"/>
                </a:solidFill>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id="{F860DB6A-A1EE-3A42-9B74-2F37CD92D1DB}"/>
              </a:ext>
            </a:extLst>
          </p:cNvPr>
          <p:cNvSpPr txBox="1"/>
          <p:nvPr/>
        </p:nvSpPr>
        <p:spPr>
          <a:xfrm>
            <a:off x="8570604" y="1684203"/>
            <a:ext cx="2913467" cy="889160"/>
          </a:xfrm>
          <a:prstGeom prst="rect">
            <a:avLst/>
          </a:prstGeom>
          <a:noFill/>
        </p:spPr>
        <p:txBody>
          <a:bodyPr wrap="square" lIns="135452" tIns="67726" rIns="135452" bIns="67726" rtlCol="0">
            <a:spAutoFit/>
          </a:bodyPr>
          <a:lstStyle/>
          <a:p>
            <a:pPr defTabSz="1015902"/>
            <a:r>
              <a:rPr lang="vi-VN" sz="4889" dirty="0">
                <a:solidFill>
                  <a:srgbClr val="FF0000"/>
                </a:solidFill>
                <a:latin typeface="Times New Roman" panose="02020603050405020304" pitchFamily="18" charset="0"/>
                <a:cs typeface="Times New Roman" panose="02020603050405020304" pitchFamily="18" charset="0"/>
              </a:rPr>
              <a:t>em nâng</a:t>
            </a:r>
            <a:endParaRPr lang="x-none" sz="4889"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79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D4F6E7-2417-A54F-B47F-723AB465AEAA}"/>
              </a:ext>
            </a:extLst>
          </p:cNvPr>
          <p:cNvSpPr/>
          <p:nvPr/>
        </p:nvSpPr>
        <p:spPr>
          <a:xfrm>
            <a:off x="1146051" y="723468"/>
            <a:ext cx="10107167" cy="1595892"/>
          </a:xfrm>
          <a:prstGeom prst="rect">
            <a:avLst/>
          </a:prstGeom>
        </p:spPr>
        <p:txBody>
          <a:bodyPr wrap="square" lIns="135452" tIns="67726" rIns="135452" bIns="67726">
            <a:spAutoFit/>
          </a:bodyPr>
          <a:lstStyle/>
          <a:p>
            <a:pPr algn="ctr" defTabSz="1015902"/>
            <a:r>
              <a:rPr lang="en-US" sz="4741" dirty="0" err="1">
                <a:solidFill>
                  <a:prstClr val="black"/>
                </a:solidFill>
                <a:latin typeface="Times New Roman" pitchFamily="18" charset="0"/>
                <a:cs typeface="Times New Roman" pitchFamily="18" charset="0"/>
              </a:rPr>
              <a:t>Khôn</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ngoan</a:t>
            </a:r>
            <a:r>
              <a:rPr lang="en-US" sz="4741" dirty="0">
                <a:solidFill>
                  <a:prstClr val="black"/>
                </a:solidFill>
                <a:latin typeface="Times New Roman" pitchFamily="18" charset="0"/>
                <a:cs typeface="Times New Roman" pitchFamily="18" charset="0"/>
              </a:rPr>
              <a:t> ....…… </a:t>
            </a:r>
            <a:r>
              <a:rPr lang="en-US" sz="4741" dirty="0" err="1">
                <a:solidFill>
                  <a:prstClr val="black"/>
                </a:solidFill>
                <a:latin typeface="Times New Roman" pitchFamily="18" charset="0"/>
                <a:cs typeface="Times New Roman" pitchFamily="18" charset="0"/>
              </a:rPr>
              <a:t>người</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ngoài</a:t>
            </a:r>
            <a:br>
              <a:rPr lang="vi-VN" sz="4741" dirty="0">
                <a:solidFill>
                  <a:prstClr val="black"/>
                </a:solidFill>
                <a:latin typeface="Times New Roman" pitchFamily="18" charset="0"/>
                <a:cs typeface="Times New Roman" pitchFamily="18" charset="0"/>
              </a:rPr>
            </a:br>
            <a:r>
              <a:rPr lang="en-US" sz="4741" dirty="0" err="1">
                <a:solidFill>
                  <a:prstClr val="black"/>
                </a:solidFill>
                <a:latin typeface="Times New Roman" pitchFamily="18" charset="0"/>
                <a:cs typeface="Times New Roman" pitchFamily="18" charset="0"/>
              </a:rPr>
              <a:t>Gà</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chung</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một</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mẹ</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chớ</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hoài</a:t>
            </a:r>
            <a:r>
              <a:rPr lang="en-US" sz="4741" dirty="0">
                <a:solidFill>
                  <a:prstClr val="black"/>
                </a:solidFill>
                <a:latin typeface="Times New Roman" pitchFamily="18" charset="0"/>
                <a:cs typeface="Times New Roman" pitchFamily="18" charset="0"/>
              </a:rPr>
              <a:t> </a:t>
            </a:r>
            <a:r>
              <a:rPr lang="en-US" sz="4741" dirty="0" err="1">
                <a:solidFill>
                  <a:prstClr val="black"/>
                </a:solidFill>
                <a:latin typeface="Times New Roman" pitchFamily="18" charset="0"/>
                <a:cs typeface="Times New Roman" pitchFamily="18" charset="0"/>
              </a:rPr>
              <a:t>đá</a:t>
            </a:r>
            <a:r>
              <a:rPr lang="vi-VN" sz="4741" dirty="0">
                <a:solidFill>
                  <a:prstClr val="black"/>
                </a:solidFill>
                <a:latin typeface="Times New Roman" pitchFamily="18" charset="0"/>
                <a:cs typeface="Times New Roman" pitchFamily="18" charset="0"/>
              </a:rPr>
              <a:t> nhau.</a:t>
            </a:r>
            <a:endParaRPr lang="en-US" sz="4741" dirty="0">
              <a:solidFill>
                <a:prstClr val="black"/>
              </a:solidFill>
              <a:latin typeface="Times New Roman" pitchFamily="18" charset="0"/>
              <a:cs typeface="Times New Roman" pitchFamily="18" charset="0"/>
            </a:endParaRPr>
          </a:p>
        </p:txBody>
      </p:sp>
      <p:sp>
        <p:nvSpPr>
          <p:cNvPr id="3" name="Rectangle 2"/>
          <p:cNvSpPr/>
          <p:nvPr/>
        </p:nvSpPr>
        <p:spPr>
          <a:xfrm>
            <a:off x="4598218" y="723468"/>
            <a:ext cx="2843164" cy="866333"/>
          </a:xfrm>
          <a:prstGeom prst="rect">
            <a:avLst/>
          </a:prstGeom>
        </p:spPr>
        <p:txBody>
          <a:bodyPr wrap="none" lIns="135452" tIns="67726" rIns="135452" bIns="67726">
            <a:spAutoFit/>
          </a:bodyPr>
          <a:lstStyle/>
          <a:p>
            <a:pPr defTabSz="1015902"/>
            <a:r>
              <a:rPr lang="en-US" sz="4741" dirty="0">
                <a:solidFill>
                  <a:srgbClr val="FF0000"/>
                </a:solidFill>
                <a:latin typeface="Times New Roman" pitchFamily="18" charset="0"/>
                <a:cs typeface="Times New Roman" pitchFamily="18" charset="0"/>
              </a:rPr>
              <a:t>    </a:t>
            </a:r>
            <a:r>
              <a:rPr lang="en-US" sz="4741" dirty="0" err="1">
                <a:solidFill>
                  <a:srgbClr val="FF0000"/>
                </a:solidFill>
                <a:latin typeface="Times New Roman" pitchFamily="18" charset="0"/>
                <a:cs typeface="Times New Roman" pitchFamily="18" charset="0"/>
              </a:rPr>
              <a:t>đối</a:t>
            </a:r>
            <a:r>
              <a:rPr lang="en-US" sz="4741" dirty="0">
                <a:solidFill>
                  <a:srgbClr val="FF0000"/>
                </a:solidFill>
                <a:latin typeface="Times New Roman" pitchFamily="18" charset="0"/>
                <a:cs typeface="Times New Roman" pitchFamily="18" charset="0"/>
              </a:rPr>
              <a:t> </a:t>
            </a:r>
            <a:r>
              <a:rPr lang="en-US" sz="4741" dirty="0" err="1">
                <a:solidFill>
                  <a:srgbClr val="FF0000"/>
                </a:solidFill>
                <a:latin typeface="Times New Roman" pitchFamily="18" charset="0"/>
                <a:cs typeface="Times New Roman" pitchFamily="18" charset="0"/>
              </a:rPr>
              <a:t>đáp</a:t>
            </a:r>
            <a:r>
              <a:rPr lang="vi-VN" sz="4741" dirty="0">
                <a:solidFill>
                  <a:srgbClr val="FF0000"/>
                </a:solidFill>
                <a:latin typeface="Times New Roman" pitchFamily="18" charset="0"/>
                <a:cs typeface="Times New Roman" pitchFamily="18" charset="0"/>
              </a:rPr>
              <a:t> </a:t>
            </a:r>
            <a:endParaRPr lang="en-US" sz="2074" dirty="0">
              <a:solidFill>
                <a:srgbClr val="FF0000"/>
              </a:solidFill>
              <a:latin typeface="Calibri"/>
            </a:endParaRPr>
          </a:p>
        </p:txBody>
      </p:sp>
      <p:pic>
        <p:nvPicPr>
          <p:cNvPr id="4" name="Picture 3">
            <a:extLst>
              <a:ext uri="{FF2B5EF4-FFF2-40B4-BE49-F238E27FC236}">
                <a16:creationId xmlns:a16="http://schemas.microsoft.com/office/drawing/2014/main" id="{18564F4E-1EE9-EEB5-65C7-C067FCD1C69B}"/>
              </a:ext>
            </a:extLst>
          </p:cNvPr>
          <p:cNvPicPr>
            <a:picLocks noChangeAspect="1"/>
          </p:cNvPicPr>
          <p:nvPr/>
        </p:nvPicPr>
        <p:blipFill>
          <a:blip r:embed="rId3"/>
          <a:stretch>
            <a:fillRect/>
          </a:stretch>
        </p:blipFill>
        <p:spPr>
          <a:xfrm>
            <a:off x="3212392" y="3171619"/>
            <a:ext cx="5931607" cy="2962913"/>
          </a:xfrm>
          <a:prstGeom prst="rect">
            <a:avLst/>
          </a:prstGeom>
        </p:spPr>
      </p:pic>
    </p:spTree>
    <p:extLst>
      <p:ext uri="{BB962C8B-B14F-4D97-AF65-F5344CB8AC3E}">
        <p14:creationId xmlns:p14="http://schemas.microsoft.com/office/powerpoint/2010/main" val="85229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sp>
        <p:nvSpPr>
          <p:cNvPr id="6" name="文本框 5"/>
          <p:cNvSpPr txBox="1"/>
          <p:nvPr/>
        </p:nvSpPr>
        <p:spPr>
          <a:xfrm>
            <a:off x="3971385" y="1472646"/>
            <a:ext cx="3735523" cy="1152437"/>
          </a:xfrm>
          <a:prstGeom prst="rect">
            <a:avLst/>
          </a:prstGeom>
          <a:noFill/>
        </p:spPr>
        <p:txBody>
          <a:bodyPr wrap="none" lIns="135452" tIns="67726" rIns="135452" bIns="67726" rtlCol="0">
            <a:spAutoFit/>
          </a:bodyPr>
          <a:lstStyle/>
          <a:p>
            <a:pPr algn="ctr" defTabSz="1015902"/>
            <a:r>
              <a:rPr lang="vi-VN" altLang="zh-CN" sz="33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BỨC TRANH</a:t>
            </a:r>
          </a:p>
          <a:p>
            <a:pPr algn="ctr" defTabSz="1015902"/>
            <a:r>
              <a:rPr lang="vi-VN" altLang="zh-CN" sz="33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CỦA EM GÁI TÔI</a:t>
            </a:r>
            <a:endParaRPr lang="zh-CN" altLang="en-US" sz="33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12" name="组合 11"/>
          <p:cNvGrpSpPr/>
          <p:nvPr/>
        </p:nvGrpSpPr>
        <p:grpSpPr>
          <a:xfrm>
            <a:off x="6516942" y="2464699"/>
            <a:ext cx="4079654" cy="412669"/>
            <a:chOff x="3597060" y="2980191"/>
            <a:chExt cx="3004457" cy="316088"/>
          </a:xfrm>
        </p:grpSpPr>
        <p:sp>
          <p:nvSpPr>
            <p:cNvPr id="7" name="圆角矩形 6"/>
            <p:cNvSpPr/>
            <p:nvPr/>
          </p:nvSpPr>
          <p:spPr>
            <a:xfrm>
              <a:off x="3597060" y="2999643"/>
              <a:ext cx="3004457" cy="296636"/>
            </a:xfrm>
            <a:prstGeom prst="roundRect">
              <a:avLst/>
            </a:prstGeom>
            <a:noFill/>
            <a:ln>
              <a:solidFill>
                <a:srgbClr val="FF4C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02"/>
              <a:endParaRPr lang="zh-CN" altLang="en-US" sz="2074" dirty="0">
                <a:solidFill>
                  <a:prstClr val="white"/>
                </a:solidFill>
                <a:latin typeface="字魂59号-创粗黑" panose="00000500000000000000" pitchFamily="2" charset="-122"/>
                <a:ea typeface="字魂59号-创粗黑" panose="00000500000000000000" pitchFamily="2" charset="-122"/>
              </a:endParaRPr>
            </a:p>
          </p:txBody>
        </p:sp>
        <p:sp>
          <p:nvSpPr>
            <p:cNvPr id="8" name="文本框 7"/>
            <p:cNvSpPr txBox="1"/>
            <p:nvPr/>
          </p:nvSpPr>
          <p:spPr>
            <a:xfrm>
              <a:off x="3597060" y="2980191"/>
              <a:ext cx="2886527" cy="312499"/>
            </a:xfrm>
            <a:prstGeom prst="rect">
              <a:avLst/>
            </a:prstGeom>
            <a:noFill/>
          </p:spPr>
          <p:txBody>
            <a:bodyPr wrap="square" rtlCol="0">
              <a:spAutoFit/>
            </a:bodyPr>
            <a:lstStyle/>
            <a:p>
              <a:pPr algn="ctr" defTabSz="1015902"/>
              <a:r>
                <a:rPr lang="vi-VN" altLang="zh-CN" sz="2074" b="1" dirty="0">
                  <a:solidFill>
                    <a:srgbClr val="274991"/>
                  </a:solidFill>
                  <a:latin typeface="Times New Roman" panose="02020603050405020304" pitchFamily="18" charset="0"/>
                  <a:ea typeface="字魂59号-创粗黑" panose="00000500000000000000" pitchFamily="2" charset="-122"/>
                  <a:cs typeface="Times New Roman" panose="02020603050405020304" pitchFamily="18" charset="0"/>
                </a:rPr>
                <a:t>TẠ DUY ANH</a:t>
              </a:r>
              <a:endParaRPr lang="zh-CN" altLang="en-US" sz="2074" b="1" dirty="0">
                <a:solidFill>
                  <a:srgbClr val="27499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sp>
        <p:nvSpPr>
          <p:cNvPr id="9" name="TextBox 8"/>
          <p:cNvSpPr txBox="1"/>
          <p:nvPr/>
        </p:nvSpPr>
        <p:spPr>
          <a:xfrm>
            <a:off x="758934" y="1533369"/>
            <a:ext cx="3408767" cy="475329"/>
          </a:xfrm>
          <a:prstGeom prst="rect">
            <a:avLst/>
          </a:prstGeom>
          <a:noFill/>
        </p:spPr>
        <p:txBody>
          <a:bodyPr wrap="none" lIns="135452" tIns="67726" rIns="135452" bIns="67726" rtlCol="0">
            <a:spAutoFit/>
          </a:bodyPr>
          <a:lstStyle/>
          <a:p>
            <a:pPr defTabSz="1015902"/>
            <a:r>
              <a:rPr lang="en-US" sz="2200" b="1" dirty="0">
                <a:solidFill>
                  <a:prstClr val="black"/>
                </a:solidFill>
                <a:latin typeface="Times New Roman" pitchFamily="18" charset="0"/>
                <a:cs typeface="Times New Roman" pitchFamily="18" charset="0"/>
              </a:rPr>
              <a:t>ĐỌC HIỂU VĂN BẢN 1: </a:t>
            </a:r>
          </a:p>
        </p:txBody>
      </p:sp>
      <p:sp>
        <p:nvSpPr>
          <p:cNvPr id="10" name="TextBox 9">
            <a:extLst>
              <a:ext uri="{FF2B5EF4-FFF2-40B4-BE49-F238E27FC236}">
                <a16:creationId xmlns:a16="http://schemas.microsoft.com/office/drawing/2014/main" id="{D9357EE6-CC8D-418D-AB9B-8F86E22B2633}"/>
              </a:ext>
            </a:extLst>
          </p:cNvPr>
          <p:cNvSpPr txBox="1"/>
          <p:nvPr/>
        </p:nvSpPr>
        <p:spPr>
          <a:xfrm>
            <a:off x="1133396" y="703205"/>
            <a:ext cx="10767093" cy="769441"/>
          </a:xfrm>
          <a:prstGeom prst="rect">
            <a:avLst/>
          </a:prstGeom>
          <a:noFill/>
        </p:spPr>
        <p:txBody>
          <a:bodyPr wrap="square" rtlCol="0">
            <a:spAutoFit/>
          </a:bodyPr>
          <a:lstStyle/>
          <a:p>
            <a:pPr defTabSz="1015902"/>
            <a:r>
              <a:rPr lang="en-US" sz="4400" b="1" dirty="0">
                <a:solidFill>
                  <a:prstClr val="black"/>
                </a:solidFill>
                <a:latin typeface="Times New Roman" panose="02020603050405020304" pitchFamily="18" charset="0"/>
                <a:cs typeface="Times New Roman" pitchFamily="18" charset="0"/>
              </a:rPr>
              <a:t>        </a:t>
            </a:r>
            <a:r>
              <a:rPr lang="en-US" sz="3800" b="1" dirty="0">
                <a:solidFill>
                  <a:prstClr val="black"/>
                </a:solidFill>
                <a:latin typeface="Times New Roman" panose="02020603050405020304" pitchFamily="18" charset="0"/>
                <a:cs typeface="Times New Roman" pitchFamily="18" charset="0"/>
              </a:rPr>
              <a:t>BÀI 9: TRUYỆN </a:t>
            </a:r>
            <a:r>
              <a:rPr lang="en-US" sz="3800" dirty="0">
                <a:solidFill>
                  <a:prstClr val="black"/>
                </a:solidFill>
                <a:latin typeface="Times New Roman" panose="02020603050405020304" pitchFamily="18" charset="0"/>
                <a:cs typeface="Times New Roman" panose="02020603050405020304" pitchFamily="18" charset="0"/>
              </a:rPr>
              <a:t>(</a:t>
            </a:r>
            <a:r>
              <a:rPr lang="en-US" sz="3800" dirty="0" err="1">
                <a:solidFill>
                  <a:prstClr val="black"/>
                </a:solidFill>
                <a:latin typeface="Times New Roman" panose="02020603050405020304" pitchFamily="18" charset="0"/>
                <a:cs typeface="Times New Roman" panose="02020603050405020304" pitchFamily="18" charset="0"/>
              </a:rPr>
              <a:t>Truyện</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ngắn</a:t>
            </a:r>
            <a:r>
              <a:rPr lang="en-US" sz="3800" dirty="0">
                <a:solidFill>
                  <a:prstClr val="black"/>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38ECA393-C99F-8827-B8C3-656EA84897A6}"/>
              </a:ext>
            </a:extLst>
          </p:cNvPr>
          <p:cNvPicPr>
            <a:picLocks noChangeAspect="1"/>
          </p:cNvPicPr>
          <p:nvPr/>
        </p:nvPicPr>
        <p:blipFill>
          <a:blip r:embed="rId4"/>
          <a:stretch>
            <a:fillRect/>
          </a:stretch>
        </p:blipFill>
        <p:spPr>
          <a:xfrm>
            <a:off x="758934" y="3215811"/>
            <a:ext cx="5542177" cy="3560183"/>
          </a:xfrm>
          <a:prstGeom prst="rect">
            <a:avLst/>
          </a:prstGeom>
        </p:spPr>
      </p:pic>
      <p:pic>
        <p:nvPicPr>
          <p:cNvPr id="14" name="Picture 13">
            <a:extLst>
              <a:ext uri="{FF2B5EF4-FFF2-40B4-BE49-F238E27FC236}">
                <a16:creationId xmlns:a16="http://schemas.microsoft.com/office/drawing/2014/main" id="{E69D97CD-2259-D4DD-249B-987E089370A3}"/>
              </a:ext>
            </a:extLst>
          </p:cNvPr>
          <p:cNvPicPr>
            <a:picLocks noChangeAspect="1"/>
          </p:cNvPicPr>
          <p:nvPr/>
        </p:nvPicPr>
        <p:blipFill>
          <a:blip r:embed="rId5"/>
          <a:stretch>
            <a:fillRect/>
          </a:stretch>
        </p:blipFill>
        <p:spPr>
          <a:xfrm>
            <a:off x="6301111" y="3215811"/>
            <a:ext cx="5462799" cy="3560183"/>
          </a:xfrm>
          <a:prstGeom prst="rect">
            <a:avLst/>
          </a:prstGeom>
        </p:spPr>
      </p:pic>
    </p:spTree>
    <p:extLst>
      <p:ext uri="{BB962C8B-B14F-4D97-AF65-F5344CB8AC3E}">
        <p14:creationId xmlns:p14="http://schemas.microsoft.com/office/powerpoint/2010/main" val="423315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0" presetClass="entr" presetSubtype="0" fill="hold" grpId="0" nodeType="afterEffect">
                                  <p:stCondLst>
                                    <p:cond delay="0"/>
                                  </p:stCondLst>
                                  <p:iterate type="lt">
                                    <p:tmPct val="13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17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 y="42334"/>
            <a:ext cx="12188388" cy="677333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51" y="3979009"/>
            <a:ext cx="5160853" cy="2713123"/>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7809" y="4672464"/>
            <a:ext cx="1544193" cy="2143206"/>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6" y="4698146"/>
            <a:ext cx="3644713" cy="1908511"/>
          </a:xfrm>
          <a:prstGeom prst="rect">
            <a:avLst/>
          </a:prstGeom>
        </p:spPr>
      </p:pic>
      <p:sp>
        <p:nvSpPr>
          <p:cNvPr id="14" name="标题 5"/>
          <p:cNvSpPr txBox="1">
            <a:spLocks/>
          </p:cNvSpPr>
          <p:nvPr>
            <p:custDataLst>
              <p:tags r:id="rId1"/>
            </p:custDataLst>
          </p:nvPr>
        </p:nvSpPr>
        <p:spPr>
          <a:xfrm>
            <a:off x="994008" y="2961024"/>
            <a:ext cx="10203981" cy="923394"/>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defTabSz="1015902"/>
            <a:r>
              <a:rPr lang="en-US" altLang="zh-CN" sz="6667" b="1" dirty="0">
                <a:solidFill>
                  <a:prstClr val="black">
                    <a:lumMod val="65000"/>
                    <a:lumOff val="3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ĐỌC - TÌM HIỂU CHUNG</a:t>
            </a:r>
          </a:p>
        </p:txBody>
      </p:sp>
      <p:sp>
        <p:nvSpPr>
          <p:cNvPr id="16" name="椭圆 15">
            <a:extLst>
              <a:ext uri="{FF2B5EF4-FFF2-40B4-BE49-F238E27FC236}">
                <a16:creationId xmlns:a16="http://schemas.microsoft.com/office/drawing/2014/main" id="{6DA949B9-1864-4241-8946-7DEF4D9912BC}"/>
              </a:ext>
            </a:extLst>
          </p:cNvPr>
          <p:cNvSpPr/>
          <p:nvPr/>
        </p:nvSpPr>
        <p:spPr>
          <a:xfrm>
            <a:off x="5375919" y="1295981"/>
            <a:ext cx="1440160" cy="14223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452" tIns="67726" rIns="135452" bIns="67726" rtlCol="0" anchor="ctr"/>
          <a:lstStyle/>
          <a:p>
            <a:pPr algn="ctr" defTabSz="1015902"/>
            <a:r>
              <a:rPr lang="en-US" altLang="zh-CN" sz="9630"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rPr>
              <a:t>I</a:t>
            </a:r>
            <a:endParaRPr lang="zh-CN" altLang="en-US" sz="9630"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333852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69828" y="-690823"/>
            <a:ext cx="627182" cy="47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02"/>
            <a:endParaRPr lang="zh-CN" altLang="en-US" sz="1843">
              <a:solidFill>
                <a:prstClr val="white"/>
              </a:solidFill>
              <a:latin typeface="Calibri"/>
              <a:ea typeface="等线" panose="02010600030101010101" pitchFamily="2" charset="-122"/>
            </a:endParaRPr>
          </a:p>
        </p:txBody>
      </p:sp>
      <p:pic>
        <p:nvPicPr>
          <p:cNvPr id="34818" name="Picture 2" descr="Káº¿t quáº£ hÃ¬nh áº£nh cho táº¡ duy anh"/>
          <p:cNvPicPr>
            <a:picLocks noChangeAspect="1" noChangeArrowheads="1"/>
          </p:cNvPicPr>
          <p:nvPr/>
        </p:nvPicPr>
        <p:blipFill>
          <a:blip r:embed="rId3"/>
          <a:srcRect/>
          <a:stretch>
            <a:fillRect/>
          </a:stretch>
        </p:blipFill>
        <p:spPr bwMode="auto">
          <a:xfrm>
            <a:off x="191942" y="1572387"/>
            <a:ext cx="3383465" cy="4141967"/>
          </a:xfrm>
          <a:prstGeom prst="ellipse">
            <a:avLst/>
          </a:prstGeom>
          <a:ln>
            <a:noFill/>
          </a:ln>
          <a:effectLst>
            <a:softEdge rad="112500"/>
          </a:effectLst>
        </p:spPr>
      </p:pic>
      <p:grpSp>
        <p:nvGrpSpPr>
          <p:cNvPr id="16" name="Group 15">
            <a:extLst>
              <a:ext uri="{FF2B5EF4-FFF2-40B4-BE49-F238E27FC236}">
                <a16:creationId xmlns:a16="http://schemas.microsoft.com/office/drawing/2014/main" id="{B6F41A5E-3BCE-494D-AF1A-D5A334AA1128}"/>
              </a:ext>
            </a:extLst>
          </p:cNvPr>
          <p:cNvGrpSpPr/>
          <p:nvPr/>
        </p:nvGrpSpPr>
        <p:grpSpPr>
          <a:xfrm>
            <a:off x="4227815" y="553414"/>
            <a:ext cx="7952197" cy="1146601"/>
            <a:chOff x="3131840" y="1491630"/>
            <a:chExt cx="5256584" cy="576064"/>
          </a:xfrm>
        </p:grpSpPr>
        <p:sp>
          <p:nvSpPr>
            <p:cNvPr id="17" name="Rectangle 16">
              <a:extLst>
                <a:ext uri="{FF2B5EF4-FFF2-40B4-BE49-F238E27FC236}">
                  <a16:creationId xmlns:a16="http://schemas.microsoft.com/office/drawing/2014/main" id="{8B199249-C155-4EF1-8CAE-AED0596554B4}"/>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a:solidFill>
                  <a:prstClr val="white"/>
                </a:solidFill>
                <a:latin typeface="Calibri"/>
                <a:ea typeface="맑은 고딕" panose="020B0503020000020004" pitchFamily="34" charset="-127"/>
              </a:endParaRPr>
            </a:p>
          </p:txBody>
        </p:sp>
        <p:sp>
          <p:nvSpPr>
            <p:cNvPr id="18" name="Right Triangle 17">
              <a:extLst>
                <a:ext uri="{FF2B5EF4-FFF2-40B4-BE49-F238E27FC236}">
                  <a16:creationId xmlns:a16="http://schemas.microsoft.com/office/drawing/2014/main" id="{3857DAEE-4E12-488E-B2C5-7659445E45FE}"/>
                </a:ext>
              </a:extLst>
            </p:cNvPr>
            <p:cNvSpPr/>
            <p:nvPr/>
          </p:nvSpPr>
          <p:spPr>
            <a:xfrm rot="5400000">
              <a:off x="3203840" y="1419630"/>
              <a:ext cx="576000" cy="720000"/>
            </a:xfrm>
            <a:prstGeom prst="rtTriangle">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dirty="0">
                <a:solidFill>
                  <a:prstClr val="white"/>
                </a:solidFill>
                <a:latin typeface="Calibri"/>
                <a:ea typeface="맑은 고딕" panose="020B0503020000020004" pitchFamily="34" charset="-127"/>
              </a:endParaRPr>
            </a:p>
          </p:txBody>
        </p:sp>
      </p:grpSp>
      <p:grpSp>
        <p:nvGrpSpPr>
          <p:cNvPr id="19" name="Group 18">
            <a:extLst>
              <a:ext uri="{FF2B5EF4-FFF2-40B4-BE49-F238E27FC236}">
                <a16:creationId xmlns:a16="http://schemas.microsoft.com/office/drawing/2014/main" id="{9B8A47C2-FB3E-4A00-A661-3A5E10BF8B73}"/>
              </a:ext>
            </a:extLst>
          </p:cNvPr>
          <p:cNvGrpSpPr/>
          <p:nvPr/>
        </p:nvGrpSpPr>
        <p:grpSpPr>
          <a:xfrm>
            <a:off x="4227816" y="1972713"/>
            <a:ext cx="7952196" cy="1066468"/>
            <a:chOff x="3131840" y="1491630"/>
            <a:chExt cx="5256584" cy="576064"/>
          </a:xfrm>
        </p:grpSpPr>
        <p:sp>
          <p:nvSpPr>
            <p:cNvPr id="20" name="Rectangle 19">
              <a:extLst>
                <a:ext uri="{FF2B5EF4-FFF2-40B4-BE49-F238E27FC236}">
                  <a16:creationId xmlns:a16="http://schemas.microsoft.com/office/drawing/2014/main" id="{B538B2C8-9D6A-404B-9243-A45B67F22949}"/>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a:solidFill>
                  <a:prstClr val="white"/>
                </a:solidFill>
                <a:latin typeface="Calibri"/>
                <a:ea typeface="맑은 고딕" panose="020B0503020000020004" pitchFamily="34" charset="-127"/>
              </a:endParaRPr>
            </a:p>
          </p:txBody>
        </p:sp>
        <p:sp>
          <p:nvSpPr>
            <p:cNvPr id="21" name="Right Triangle 20">
              <a:extLst>
                <a:ext uri="{FF2B5EF4-FFF2-40B4-BE49-F238E27FC236}">
                  <a16:creationId xmlns:a16="http://schemas.microsoft.com/office/drawing/2014/main" id="{8F11692C-4981-4E01-95C7-5F062649ADD8}"/>
                </a:ext>
              </a:extLst>
            </p:cNvPr>
            <p:cNvSpPr/>
            <p:nvPr/>
          </p:nvSpPr>
          <p:spPr>
            <a:xfrm rot="5400000">
              <a:off x="3203840" y="1419630"/>
              <a:ext cx="576000" cy="720000"/>
            </a:xfrm>
            <a:prstGeom prst="rtTriangle">
              <a:avLst/>
            </a:prstGeom>
            <a:solidFill>
              <a:schemeClr val="accent3">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dirty="0">
                <a:solidFill>
                  <a:prstClr val="white"/>
                </a:solidFill>
                <a:latin typeface="Calibri"/>
                <a:ea typeface="맑은 고딕" panose="020B0503020000020004" pitchFamily="34" charset="-127"/>
              </a:endParaRPr>
            </a:p>
          </p:txBody>
        </p:sp>
      </p:grpSp>
      <p:grpSp>
        <p:nvGrpSpPr>
          <p:cNvPr id="22" name="Group 21">
            <a:extLst>
              <a:ext uri="{FF2B5EF4-FFF2-40B4-BE49-F238E27FC236}">
                <a16:creationId xmlns:a16="http://schemas.microsoft.com/office/drawing/2014/main" id="{EDD5A120-AC05-4F6C-B7AC-508A343E8519}"/>
              </a:ext>
            </a:extLst>
          </p:cNvPr>
          <p:cNvGrpSpPr/>
          <p:nvPr/>
        </p:nvGrpSpPr>
        <p:grpSpPr>
          <a:xfrm>
            <a:off x="4213368" y="3244407"/>
            <a:ext cx="7966644" cy="1555041"/>
            <a:chOff x="3131840" y="1491630"/>
            <a:chExt cx="5256584" cy="576064"/>
          </a:xfrm>
        </p:grpSpPr>
        <p:sp>
          <p:nvSpPr>
            <p:cNvPr id="23" name="Rectangle 22">
              <a:extLst>
                <a:ext uri="{FF2B5EF4-FFF2-40B4-BE49-F238E27FC236}">
                  <a16:creationId xmlns:a16="http://schemas.microsoft.com/office/drawing/2014/main" id="{8E13685D-8F8A-47ED-AC23-19AFB1062B71}"/>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4" name="Right Triangle 23">
              <a:extLst>
                <a:ext uri="{FF2B5EF4-FFF2-40B4-BE49-F238E27FC236}">
                  <a16:creationId xmlns:a16="http://schemas.microsoft.com/office/drawing/2014/main" id="{4EE4FED2-E833-4B2C-B74F-AF63BF4F9F4F}"/>
                </a:ext>
              </a:extLst>
            </p:cNvPr>
            <p:cNvSpPr/>
            <p:nvPr/>
          </p:nvSpPr>
          <p:spPr>
            <a:xfrm rot="5400000">
              <a:off x="3203840" y="1419630"/>
              <a:ext cx="576000" cy="720000"/>
            </a:xfrm>
            <a:prstGeom prst="rtTriangle">
              <a:avLst/>
            </a:prstGeom>
            <a:solidFill>
              <a:schemeClr val="accent5">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grpSp>
      <p:grpSp>
        <p:nvGrpSpPr>
          <p:cNvPr id="25" name="Group 24">
            <a:extLst>
              <a:ext uri="{FF2B5EF4-FFF2-40B4-BE49-F238E27FC236}">
                <a16:creationId xmlns:a16="http://schemas.microsoft.com/office/drawing/2014/main" id="{12C11B3C-BF39-4681-AAE4-EEF27C12474A}"/>
              </a:ext>
            </a:extLst>
          </p:cNvPr>
          <p:cNvGrpSpPr/>
          <p:nvPr/>
        </p:nvGrpSpPr>
        <p:grpSpPr>
          <a:xfrm>
            <a:off x="4213365" y="5004500"/>
            <a:ext cx="7966644" cy="1807117"/>
            <a:chOff x="3131840" y="1491630"/>
            <a:chExt cx="5256584" cy="576064"/>
          </a:xfrm>
        </p:grpSpPr>
        <p:sp>
          <p:nvSpPr>
            <p:cNvPr id="26" name="Rectangle 25">
              <a:extLst>
                <a:ext uri="{FF2B5EF4-FFF2-40B4-BE49-F238E27FC236}">
                  <a16:creationId xmlns:a16="http://schemas.microsoft.com/office/drawing/2014/main" id="{EE9038CD-47F1-40FC-AE93-1EEC25BA0092}"/>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dirty="0">
                <a:solidFill>
                  <a:prstClr val="white"/>
                </a:solidFill>
                <a:latin typeface="Calibri"/>
                <a:ea typeface="맑은 고딕" panose="020B0503020000020004" pitchFamily="34" charset="-127"/>
              </a:endParaRPr>
            </a:p>
          </p:txBody>
        </p:sp>
        <p:sp>
          <p:nvSpPr>
            <p:cNvPr id="27" name="Right Triangle 26">
              <a:extLst>
                <a:ext uri="{FF2B5EF4-FFF2-40B4-BE49-F238E27FC236}">
                  <a16:creationId xmlns:a16="http://schemas.microsoft.com/office/drawing/2014/main" id="{6C374D8C-5F5E-47E9-A4F4-73C2F04B37DF}"/>
                </a:ext>
              </a:extLst>
            </p:cNvPr>
            <p:cNvSpPr/>
            <p:nvPr/>
          </p:nvSpPr>
          <p:spPr>
            <a:xfrm rot="5400000">
              <a:off x="3203840" y="1419630"/>
              <a:ext cx="576000" cy="720000"/>
            </a:xfrm>
            <a:prstGeom prst="rtTriangle">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415" tIns="60207" rIns="120415" bIns="60207" numCol="1" spcCol="0" rtlCol="0" fromWordArt="0" anchor="ctr" anchorCtr="0" forceAA="0" compatLnSpc="1">
              <a:prstTxWarp prst="textNoShape">
                <a:avLst/>
              </a:prstTxWarp>
              <a:noAutofit/>
            </a:bodyPr>
            <a:lstStyle/>
            <a:p>
              <a:pPr algn="ctr" defTabSz="1015902"/>
              <a:endParaRPr lang="ko-KR" altLang="en-US" sz="1843">
                <a:solidFill>
                  <a:prstClr val="white"/>
                </a:solidFill>
                <a:latin typeface="Calibri"/>
                <a:ea typeface="맑은 고딕" panose="020B0503020000020004" pitchFamily="34" charset="-127"/>
              </a:endParaRPr>
            </a:p>
          </p:txBody>
        </p:sp>
      </p:grpSp>
      <p:sp>
        <p:nvSpPr>
          <p:cNvPr id="34" name="TextBox 33">
            <a:extLst>
              <a:ext uri="{FF2B5EF4-FFF2-40B4-BE49-F238E27FC236}">
                <a16:creationId xmlns:a16="http://schemas.microsoft.com/office/drawing/2014/main" id="{BD400969-E38A-426F-9CC5-E25C8B051BF5}"/>
              </a:ext>
            </a:extLst>
          </p:cNvPr>
          <p:cNvSpPr txBox="1"/>
          <p:nvPr/>
        </p:nvSpPr>
        <p:spPr>
          <a:xfrm>
            <a:off x="4294598" y="460329"/>
            <a:ext cx="7818633" cy="1177374"/>
          </a:xfrm>
          <a:prstGeom prst="rect">
            <a:avLst/>
          </a:prstGeom>
          <a:noFill/>
        </p:spPr>
        <p:txBody>
          <a:bodyPr wrap="square" rtlCol="0">
            <a:spAutoFit/>
          </a:bodyPr>
          <a:lstStyle/>
          <a:p>
            <a:pPr algn="just" defTabSz="1204178" fontAlgn="base">
              <a:lnSpc>
                <a:spcPct val="150000"/>
              </a:lnSpc>
              <a:spcBef>
                <a:spcPct val="0"/>
              </a:spcBef>
              <a:spcAft>
                <a:spcPct val="0"/>
              </a:spcAft>
            </a:pP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Tên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khai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sinh</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Tạ</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Việt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Đãng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Quê</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ở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xã</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Hoàng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Diệu</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huyện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Chương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Mỹ</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Hà Tây (nay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là</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huyện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Chương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Mỹ</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Hà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Nội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9CCC6F0-E37A-45DF-A62A-D973D1BB9A9A}"/>
              </a:ext>
            </a:extLst>
          </p:cNvPr>
          <p:cNvSpPr txBox="1"/>
          <p:nvPr/>
        </p:nvSpPr>
        <p:spPr>
          <a:xfrm>
            <a:off x="4213367" y="1782411"/>
            <a:ext cx="7499259" cy="1942263"/>
          </a:xfrm>
          <a:prstGeom prst="rect">
            <a:avLst/>
          </a:prstGeom>
          <a:noFill/>
        </p:spPr>
        <p:txBody>
          <a:bodyPr wrap="square" rtlCol="0">
            <a:spAutoFit/>
          </a:bodyPr>
          <a:lstStyle/>
          <a:p>
            <a:pPr algn="just" defTabSz="1204178" fontAlgn="base">
              <a:lnSpc>
                <a:spcPct val="150000"/>
              </a:lnSpc>
              <a:spcBef>
                <a:spcPct val="0"/>
              </a:spcBef>
              <a:spcAft>
                <a:spcPct val="0"/>
              </a:spcAft>
            </a:pP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Từng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làm</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cán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bộ</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giám</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sát</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chất</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lượng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bê</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tông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ở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nhà</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máy</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thủy</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điện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Hòa</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Bình,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trung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sĩ</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bộ</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binh</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ở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Lào</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Cai…</a:t>
            </a:r>
            <a:endParaRPr lang="en-US" sz="2500" dirty="0">
              <a:solidFill>
                <a:prstClr val="black"/>
              </a:solidFill>
              <a:latin typeface="Times New Roman" panose="02020603050405020304" pitchFamily="18" charset="0"/>
              <a:cs typeface="Times New Roman" panose="02020603050405020304" pitchFamily="18" charset="0"/>
            </a:endParaRPr>
          </a:p>
          <a:p>
            <a:pPr algn="just" defTabSz="1204178" fontAlgn="base">
              <a:lnSpc>
                <a:spcPct val="150000"/>
              </a:lnSpc>
              <a:spcBef>
                <a:spcPct val="0"/>
              </a:spcBef>
              <a:spcAft>
                <a:spcPct val="0"/>
              </a:spcAft>
            </a:pPr>
            <a:endParaRPr lang="en-US" sz="3424"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24CA681-9F3F-41CB-81B1-6F03721DB342}"/>
              </a:ext>
            </a:extLst>
          </p:cNvPr>
          <p:cNvSpPr txBox="1"/>
          <p:nvPr/>
        </p:nvSpPr>
        <p:spPr>
          <a:xfrm>
            <a:off x="4213365" y="3120144"/>
            <a:ext cx="7786692" cy="1754455"/>
          </a:xfrm>
          <a:prstGeom prst="rect">
            <a:avLst/>
          </a:prstGeom>
          <a:noFill/>
        </p:spPr>
        <p:txBody>
          <a:bodyPr wrap="square" rtlCol="0">
            <a:spAutoFit/>
          </a:bodyPr>
          <a:lstStyle/>
          <a:p>
            <a:pPr algn="just" defTabSz="1204178" eaLnBrk="0" fontAlgn="base" hangingPunct="0">
              <a:lnSpc>
                <a:spcPct val="150000"/>
              </a:lnSpc>
              <a:spcBef>
                <a:spcPct val="0"/>
              </a:spcBef>
              <a:spcAft>
                <a:spcPct val="0"/>
              </a:spcAft>
            </a:pP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Hiện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ông</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là</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biên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tập</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viên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tại</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Nhà</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xuất</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bản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Hội</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Nhà</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văn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Tạ</a:t>
            </a:r>
            <a:r>
              <a:rPr lang="en-US" sz="2500" dirty="0">
                <a:solidFill>
                  <a:prstClr val="black"/>
                </a:solidFill>
                <a:latin typeface="Times New Roman" panose="02020603050405020304" pitchFamily="18" charset="0"/>
                <a:cs typeface="Times New Roman" panose="02020603050405020304" pitchFamily="18" charset="0"/>
              </a:rPr>
              <a:t> Duy Anh </a:t>
            </a:r>
            <a:r>
              <a:rPr lang="en-US" sz="2500" dirty="0" err="1">
                <a:solidFill>
                  <a:prstClr val="black"/>
                </a:solidFill>
                <a:latin typeface="Times New Roman" panose="02020603050405020304" pitchFamily="18" charset="0"/>
                <a:cs typeface="Times New Roman" panose="02020603050405020304" pitchFamily="18" charset="0"/>
              </a:rPr>
              <a:t>trở</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thành</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hội</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viên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Hội</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Nhà</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văn</a:t>
            </a:r>
            <a:r>
              <a:rPr lang="en-US" sz="2500" dirty="0">
                <a:solidFill>
                  <a:prstClr val="black"/>
                </a:solidFill>
                <a:latin typeface="Times New Roman" panose="02020603050405020304" pitchFamily="18" charset="0"/>
                <a:cs typeface="Times New Roman" panose="02020603050405020304" pitchFamily="18" charset="0"/>
              </a:rPr>
              <a:t> Việt Nam </a:t>
            </a:r>
            <a:r>
              <a:rPr lang="en-US" sz="2500" dirty="0" err="1">
                <a:solidFill>
                  <a:prstClr val="black"/>
                </a:solidFill>
                <a:latin typeface="Times New Roman" panose="02020603050405020304" pitchFamily="18" charset="0"/>
                <a:cs typeface="Times New Roman" panose="02020603050405020304" pitchFamily="18" charset="0"/>
              </a:rPr>
              <a:t>từ</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năm</a:t>
            </a:r>
            <a:r>
              <a:rPr lang="en-US" sz="2500" dirty="0">
                <a:solidFill>
                  <a:prstClr val="black"/>
                </a:solidFill>
                <a:latin typeface="Times New Roman" panose="02020603050405020304" pitchFamily="18" charset="0"/>
                <a:cs typeface="Times New Roman" panose="02020603050405020304" pitchFamily="18" charset="0"/>
              </a:rPr>
              <a:t> 1993.</a:t>
            </a:r>
          </a:p>
        </p:txBody>
      </p:sp>
      <p:sp>
        <p:nvSpPr>
          <p:cNvPr id="43" name="TextBox 42">
            <a:extLst>
              <a:ext uri="{FF2B5EF4-FFF2-40B4-BE49-F238E27FC236}">
                <a16:creationId xmlns:a16="http://schemas.microsoft.com/office/drawing/2014/main" id="{DE97B990-AA39-4399-8FAB-EFD8E2722107}"/>
              </a:ext>
            </a:extLst>
          </p:cNvPr>
          <p:cNvSpPr txBox="1"/>
          <p:nvPr/>
        </p:nvSpPr>
        <p:spPr>
          <a:xfrm>
            <a:off x="4190210" y="4975358"/>
            <a:ext cx="7966644" cy="1754455"/>
          </a:xfrm>
          <a:prstGeom prst="rect">
            <a:avLst/>
          </a:prstGeom>
          <a:noFill/>
        </p:spPr>
        <p:txBody>
          <a:bodyPr wrap="square" rtlCol="0">
            <a:spAutoFit/>
          </a:bodyPr>
          <a:lstStyle/>
          <a:p>
            <a:pPr algn="just" defTabSz="1204178" eaLnBrk="0" fontAlgn="base" hangingPunct="0">
              <a:lnSpc>
                <a:spcPct val="150000"/>
              </a:lnSpc>
              <a:spcBef>
                <a:spcPct val="0"/>
              </a:spcBef>
              <a:spcAft>
                <a:spcPct val="0"/>
              </a:spcAft>
            </a:pP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Là</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cây</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bút</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trẻ</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xuất</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hiện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trong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thời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kỳ</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đổi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mới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Giải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nhất</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truyện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ngắn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nông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thôn</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báo</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Văn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nghệ</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báo</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Nông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nghiệp</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và</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Đài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Tiếng</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nói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Việt Nam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tổ</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chức</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tạp</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chí</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Văn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nghệ</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 Quân </a:t>
            </a:r>
            <a:r>
              <a:rPr lang="en-US" sz="2500" dirty="0" err="1">
                <a:solidFill>
                  <a:prstClr val="black"/>
                </a:solidFill>
                <a:latin typeface="Times New Roman" panose="02020603050405020304" pitchFamily="18" charset="0"/>
                <a:ea typeface="Calibri" pitchFamily="34" charset="0"/>
                <a:cs typeface="Times New Roman" panose="02020603050405020304" pitchFamily="18" charset="0"/>
              </a:rPr>
              <a:t>đội</a:t>
            </a:r>
            <a:r>
              <a:rPr lang="en-US" sz="2500" dirty="0">
                <a:solidFill>
                  <a:prstClr val="black"/>
                </a:solidFill>
                <a:latin typeface="Times New Roman" panose="02020603050405020304" pitchFamily="18" charset="0"/>
                <a:ea typeface="Calibri" pitchFamily="34" charset="0"/>
                <a:cs typeface="Times New Roman" panose="02020603050405020304" pitchFamily="18" charset="0"/>
              </a:rPr>
              <a:t>.</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3B5588F6-8650-44B0-A55A-A7FEB71FC30E}"/>
              </a:ext>
            </a:extLst>
          </p:cNvPr>
          <p:cNvSpPr txBox="1"/>
          <p:nvPr/>
        </p:nvSpPr>
        <p:spPr>
          <a:xfrm>
            <a:off x="236644" y="5765972"/>
            <a:ext cx="2578475" cy="1064907"/>
          </a:xfrm>
          <a:prstGeom prst="rect">
            <a:avLst/>
          </a:prstGeom>
          <a:noFill/>
        </p:spPr>
        <p:txBody>
          <a:bodyPr wrap="square">
            <a:spAutoFit/>
          </a:bodyPr>
          <a:lstStyle/>
          <a:p>
            <a:pPr algn="ctr" defTabSz="1015902"/>
            <a:r>
              <a:rPr lang="en-US" sz="3160" b="1" dirty="0" err="1">
                <a:solidFill>
                  <a:schemeClr val="tx2"/>
                </a:solidFill>
                <a:latin typeface="Times New Roman" panose="02020603050405020304" pitchFamily="18" charset="0"/>
                <a:ea typeface="Calibri" pitchFamily="34" charset="0"/>
                <a:cs typeface="Times New Roman" panose="02020603050405020304" pitchFamily="18" charset="0"/>
              </a:rPr>
              <a:t>Tạ</a:t>
            </a:r>
            <a:r>
              <a:rPr lang="en-US" sz="3160" b="1" dirty="0">
                <a:solidFill>
                  <a:schemeClr val="tx2"/>
                </a:solidFill>
                <a:latin typeface="Times New Roman" panose="02020603050405020304" pitchFamily="18" charset="0"/>
                <a:ea typeface="Calibri" pitchFamily="34" charset="0"/>
                <a:cs typeface="Times New Roman" panose="02020603050405020304" pitchFamily="18" charset="0"/>
              </a:rPr>
              <a:t> Duy Anh (9-9-1959)</a:t>
            </a:r>
            <a:endParaRPr lang="en-US" sz="3160" b="1" dirty="0">
              <a:solidFill>
                <a:schemeClr val="tx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15BCDE-29B1-D67F-D5F7-AE285CB64B25}"/>
              </a:ext>
            </a:extLst>
          </p:cNvPr>
          <p:cNvSpPr/>
          <p:nvPr/>
        </p:nvSpPr>
        <p:spPr>
          <a:xfrm>
            <a:off x="404338" y="187840"/>
            <a:ext cx="4424516" cy="1043619"/>
          </a:xfrm>
          <a:prstGeom prst="rect">
            <a:avLst/>
          </a:prstGeom>
        </p:spPr>
        <p:txBody>
          <a:bodyPr wrap="square">
            <a:spAutoFit/>
          </a:bodyPr>
          <a:lstStyle/>
          <a:p>
            <a:pPr>
              <a:lnSpc>
                <a:spcPct val="115000"/>
              </a:lnSpc>
              <a:tabLst>
                <a:tab pos="1386840" algn="l"/>
              </a:tabLs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solidFill>
                <a:prstClr val="black"/>
              </a:solidFill>
              <a:latin typeface="Times New Roman" panose="02020603050405020304" pitchFamily="18" charset="0"/>
              <a:ea typeface="Times New Roman" panose="02020603050405020304" pitchFamily="18" charset="0"/>
            </a:endParaRPr>
          </a:p>
          <a:p>
            <a:pPr algn="just">
              <a:lnSpc>
                <a:spcPct val="115000"/>
              </a:lnSpc>
              <a:tabLst>
                <a:tab pos="1386840" algn="l"/>
              </a:tabLst>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Tác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giả</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818"/>
                                        </p:tgtEl>
                                        <p:attrNameLst>
                                          <p:attrName>style.visibility</p:attrName>
                                        </p:attrNameLst>
                                      </p:cBhvr>
                                      <p:to>
                                        <p:strVal val="visible"/>
                                      </p:to>
                                    </p:set>
                                    <p:animEffect transition="in" filter="barn(inVertical)">
                                      <p:cBhvr>
                                        <p:cTn id="17" dur="500"/>
                                        <p:tgtEl>
                                          <p:spTgt spid="348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arn(inVertical)">
                                      <p:cBhvr>
                                        <p:cTn id="48" dur="500"/>
                                        <p:tgtEl>
                                          <p:spTgt spid="39"/>
                                        </p:tgtEl>
                                      </p:cBhvr>
                                    </p:animEffect>
                                  </p:childTnLst>
                                </p:cTn>
                              </p:par>
                              <p:par>
                                <p:cTn id="49" presetID="16" presetClass="entr" presetSubtype="2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arn(inVertical)">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6" grpId="0"/>
      <p:bldP spid="39" grpId="0"/>
      <p:bldP spid="43" grpId="0"/>
      <p:bldP spid="4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6397038" y="250631"/>
            <a:ext cx="5596363" cy="740652"/>
          </a:xfrm>
          <a:prstGeom prst="rect">
            <a:avLst/>
          </a:prstGeom>
          <a:noFill/>
          <a:ln w="9525">
            <a:noFill/>
            <a:miter lim="800000"/>
            <a:headEnd/>
            <a:tailEnd/>
          </a:ln>
        </p:spPr>
        <p:txBody>
          <a:bodyPr>
            <a:spAutoFit/>
          </a:bodyPr>
          <a:lstStyle/>
          <a:p>
            <a:pPr algn="r" defTabSz="1015902"/>
            <a:r>
              <a:rPr lang="vi-VN" sz="4213" b="1" dirty="0">
                <a:solidFill>
                  <a:srgbClr val="FF0000"/>
                </a:solidFill>
                <a:latin typeface="#9Slide03 Arima Madurai" panose="00000500000000000000" pitchFamily="2" charset="0"/>
                <a:cs typeface="#9Slide03 Arima Madurai" panose="00000500000000000000" pitchFamily="2" charset="0"/>
              </a:rPr>
              <a:t>Tác phẩm tiêu biểu</a:t>
            </a:r>
          </a:p>
        </p:txBody>
      </p:sp>
      <p:pic>
        <p:nvPicPr>
          <p:cNvPr id="12" name="Picture 9"/>
          <p:cNvPicPr>
            <a:picLocks noChangeAspect="1" noChangeArrowheads="1"/>
          </p:cNvPicPr>
          <p:nvPr/>
        </p:nvPicPr>
        <p:blipFill>
          <a:blip r:embed="rId3"/>
          <a:srcRect/>
          <a:stretch>
            <a:fillRect/>
          </a:stretch>
        </p:blipFill>
        <p:spPr bwMode="auto">
          <a:xfrm>
            <a:off x="6243979" y="1253149"/>
            <a:ext cx="2602070" cy="5168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4"/>
          <a:srcRect/>
          <a:stretch>
            <a:fillRect/>
          </a:stretch>
        </p:blipFill>
        <p:spPr bwMode="auto">
          <a:xfrm>
            <a:off x="9174821" y="1253149"/>
            <a:ext cx="2818580" cy="5168199"/>
          </a:xfrm>
          <a:prstGeom prst="rect">
            <a:avLst/>
          </a:prstGeom>
          <a:noFill/>
          <a:ln w="9525">
            <a:noFill/>
            <a:miter lim="800000"/>
            <a:headEnd/>
            <a:tailEnd/>
          </a:ln>
        </p:spPr>
      </p:pic>
      <p:pic>
        <p:nvPicPr>
          <p:cNvPr id="16" name="Picture 4" descr="E:\12-9.jpg"/>
          <p:cNvPicPr>
            <a:picLocks noChangeAspect="1" noChangeArrowheads="1"/>
          </p:cNvPicPr>
          <p:nvPr/>
        </p:nvPicPr>
        <p:blipFill>
          <a:blip r:embed="rId5"/>
          <a:srcRect l="50791"/>
          <a:stretch>
            <a:fillRect/>
          </a:stretch>
        </p:blipFill>
        <p:spPr bwMode="auto">
          <a:xfrm>
            <a:off x="3413320" y="918770"/>
            <a:ext cx="2602070" cy="5939230"/>
          </a:xfrm>
          <a:prstGeom prst="rect">
            <a:avLst/>
          </a:prstGeom>
          <a:noFill/>
          <a:ln w="9525">
            <a:noFill/>
            <a:miter lim="800000"/>
            <a:headEnd/>
            <a:tailEnd/>
          </a:ln>
        </p:spPr>
      </p:pic>
      <p:pic>
        <p:nvPicPr>
          <p:cNvPr id="17" name="Picture 4" descr="E:\12-9.jpg"/>
          <p:cNvPicPr>
            <a:picLocks noChangeAspect="1" noChangeArrowheads="1"/>
          </p:cNvPicPr>
          <p:nvPr/>
        </p:nvPicPr>
        <p:blipFill>
          <a:blip r:embed="rId5"/>
          <a:srcRect r="49371"/>
          <a:stretch>
            <a:fillRect/>
          </a:stretch>
        </p:blipFill>
        <p:spPr bwMode="auto">
          <a:xfrm>
            <a:off x="287676" y="918770"/>
            <a:ext cx="2917861" cy="550257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1757</Words>
  <Application>Microsoft Office PowerPoint</Application>
  <PresentationFormat>Widescreen</PresentationFormat>
  <Paragraphs>169</Paragraphs>
  <Slides>28</Slides>
  <Notes>14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#9Slide03 Arima Madurai</vt:lpstr>
      <vt:lpstr>Arial</vt:lpstr>
      <vt:lpstr>Calibri</vt:lpstr>
      <vt:lpstr>Calibri Light</vt:lpstr>
      <vt:lpstr>Times New Roman</vt:lpstr>
      <vt:lpstr>字魂59号-创粗黑</vt: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HP</cp:lastModifiedBy>
  <cp:revision>16</cp:revision>
  <dcterms:created xsi:type="dcterms:W3CDTF">2025-04-01T12:29:38Z</dcterms:created>
  <dcterms:modified xsi:type="dcterms:W3CDTF">2025-04-02T17:08:17Z</dcterms:modified>
</cp:coreProperties>
</file>