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1" r:id="rId1"/>
  </p:sldMasterIdLst>
  <p:notesMasterIdLst>
    <p:notesMasterId r:id="rId26"/>
  </p:notesMasterIdLst>
  <p:sldIdLst>
    <p:sldId id="494" r:id="rId2"/>
    <p:sldId id="446" r:id="rId3"/>
    <p:sldId id="495" r:id="rId4"/>
    <p:sldId id="496" r:id="rId5"/>
    <p:sldId id="498" r:id="rId6"/>
    <p:sldId id="482" r:id="rId7"/>
    <p:sldId id="483" r:id="rId8"/>
    <p:sldId id="484" r:id="rId9"/>
    <p:sldId id="485" r:id="rId10"/>
    <p:sldId id="491" r:id="rId11"/>
    <p:sldId id="492" r:id="rId12"/>
    <p:sldId id="493" r:id="rId13"/>
    <p:sldId id="452" r:id="rId14"/>
    <p:sldId id="490" r:id="rId15"/>
    <p:sldId id="488" r:id="rId16"/>
    <p:sldId id="499" r:id="rId17"/>
    <p:sldId id="500" r:id="rId18"/>
    <p:sldId id="502" r:id="rId19"/>
    <p:sldId id="504" r:id="rId20"/>
    <p:sldId id="505" r:id="rId21"/>
    <p:sldId id="507" r:id="rId22"/>
    <p:sldId id="476" r:id="rId23"/>
    <p:sldId id="477" r:id="rId24"/>
    <p:sldId id="501" r:id="rId25"/>
  </p:sldIdLst>
  <p:sldSz cx="12192000" cy="6858000"/>
  <p:notesSz cx="6858000" cy="9144000"/>
  <p:embeddedFontLst>
    <p:embeddedFont>
      <p:font typeface="Franklin Gothic Book" pitchFamily="34" charset="0"/>
      <p:regular r:id="rId27"/>
      <p:italic r:id="rId28"/>
    </p:embeddedFont>
    <p:embeddedFont>
      <p:font typeface="微软雅黑" pitchFamily="34" charset="-122"/>
      <p:regular r:id="rId29"/>
      <p:bold r:id="rId30"/>
    </p:embeddedFont>
    <p:embeddedFont>
      <p:font typeface="Franklin Gothic Medium" pitchFamily="34" charset="0"/>
      <p:regular r:id="rId31"/>
      <p:italic r:id="rId32"/>
    </p:embeddedFont>
    <p:embeddedFont>
      <p:font typeface="Open Sans" charset="0"/>
      <p:regular r:id="rId33"/>
      <p:bold r:id="rId34"/>
      <p:italic r:id="rId35"/>
      <p:boldItalic r:id="rId36"/>
    </p:embeddedFont>
    <p:embeddedFont>
      <p:font typeface="Calibri" pitchFamily="34" charset="0"/>
      <p:regular r:id="rId37"/>
      <p:bold r:id="rId38"/>
      <p:italic r:id="rId39"/>
      <p:boldItalic r:id="rId40"/>
    </p:embeddedFont>
    <p:embeddedFont>
      <p:font typeface="等线" charset="-122"/>
      <p:regular r:id="rId41"/>
      <p:bold r:id="rId42"/>
    </p:embeddedFont>
    <p:embeddedFont>
      <p:font typeface="Wingdings 2" pitchFamily="18" charset="2"/>
      <p:regular r:id="rId43"/>
    </p:embeddedFont>
    <p:embeddedFont>
      <p:font typeface="Arial Rounded MT Bold" pitchFamily="34" charset="0"/>
      <p:regular r:id="rId44"/>
    </p:embeddedFont>
  </p:embeddedFontLst>
  <p:custDataLst>
    <p:tags r:id="rId4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181DD8"/>
    <a:srgbClr val="FFF3FE"/>
    <a:srgbClr val="99CCFF"/>
    <a:srgbClr val="D3E1B1"/>
    <a:srgbClr val="FFFD61"/>
    <a:srgbClr val="9EB4BF"/>
    <a:srgbClr val="CDD48A"/>
    <a:srgbClr val="66FFCC"/>
    <a:srgbClr val="EB8B6C"/>
    <a:srgbClr val="F4FBC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029" autoAdjust="0"/>
    <p:restoredTop sz="96196" autoAdjust="0"/>
  </p:normalViewPr>
  <p:slideViewPr>
    <p:cSldViewPr snapToGrid="0">
      <p:cViewPr varScale="1">
        <p:scale>
          <a:sx n="84" d="100"/>
          <a:sy n="84" d="100"/>
        </p:scale>
        <p:origin x="-547" y="-6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28C2D0-6731-4BCC-A5F4-AE7B812F1F9B}" type="datetimeFigureOut">
              <a:rPr lang="zh-CN" altLang="en-US" smtClean="0"/>
              <a:pPr/>
              <a:t>2025/11/27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3A1EC7-69F3-4752-BC1B-FA5AEE4D79EC}" type="slidenum">
              <a:rPr lang="zh-CN" altLang="en-US" smtClean="0"/>
              <a:pPr/>
              <a:t>‹#›</a:t>
            </a:fld>
            <a:endParaRPr lang="zh-CN" altLang="en-US"/>
          </a:p>
        </p:txBody>
      </p:sp>
    </p:spTree>
    <p:extLst>
      <p:ext uri="{BB962C8B-B14F-4D97-AF65-F5344CB8AC3E}">
        <p14:creationId xmlns:p14="http://schemas.microsoft.com/office/powerpoint/2010/main" xmlns="" val="1608743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facebook.com/HankNguyenn"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905C99-A0BB-423E-893C-90CF0E893FF8}" type="slidenum">
              <a:rPr lang="zh-CN" altLang="en-US" smtClean="0">
                <a:solidFill>
                  <a:prstClr val="black"/>
                </a:solidFill>
              </a:rPr>
              <a:pPr/>
              <a:t>1</a:t>
            </a:fld>
            <a:endParaRPr lang="zh-CN" alt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xmlns="" id="{556A6C71-3519-41D9-AEE5-1466C40F7A79}"/>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xmlns="" id="{6DC182BC-0D78-44C8-AC7D-35397913B1C3}"/>
              </a:ext>
            </a:extLst>
          </p:cNvPr>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US" altLang="en-US" dirty="0">
              <a:latin typeface="Arial" panose="020B0604020202020204" pitchFamily="34" charset="0"/>
            </a:endParaRPr>
          </a:p>
        </p:txBody>
      </p:sp>
      <p:sp>
        <p:nvSpPr>
          <p:cNvPr id="40964" name="Slide Number Placeholder 3">
            <a:extLst>
              <a:ext uri="{FF2B5EF4-FFF2-40B4-BE49-F238E27FC236}">
                <a16:creationId xmlns:a16="http://schemas.microsoft.com/office/drawing/2014/main" xmlns="" id="{39970D72-C495-495C-A1C6-F98AE532AFB7}"/>
              </a:ext>
            </a:extLst>
          </p:cNvPr>
          <p:cNvSpPr>
            <a:spLocks noGrp="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1773518-C71A-4A0A-BAE3-53FEB5C6CB07}" type="slidenum">
              <a:rPr lang="en-US" altLang="en-US">
                <a:solidFill>
                  <a:prstClr val="black"/>
                </a:solidFill>
              </a:rPr>
              <a:pPr eaLnBrk="1" hangingPunct="1"/>
              <a:t>20</a:t>
            </a:fld>
            <a:endParaRPr lang="en-US" altLang="en-US">
              <a:solidFill>
                <a:prstClr val="black"/>
              </a:solidFill>
            </a:endParaRPr>
          </a:p>
        </p:txBody>
      </p:sp>
    </p:spTree>
    <p:extLst>
      <p:ext uri="{BB962C8B-B14F-4D97-AF65-F5344CB8AC3E}">
        <p14:creationId xmlns="" xmlns:p14="http://schemas.microsoft.com/office/powerpoint/2010/main" val="15325581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xmlns="" id="{C0F684B4-0B9C-49BD-973D-8E874C3700B1}"/>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xmlns="" id="{A74E8011-67EC-4B44-BDEC-885BF701D4B8}"/>
              </a:ext>
            </a:extLst>
          </p:cNvPr>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US" altLang="en-US" dirty="0">
              <a:latin typeface="Arial" panose="020B0604020202020204" pitchFamily="34" charset="0"/>
            </a:endParaRPr>
          </a:p>
        </p:txBody>
      </p:sp>
      <p:sp>
        <p:nvSpPr>
          <p:cNvPr id="43012" name="Slide Number Placeholder 3">
            <a:extLst>
              <a:ext uri="{FF2B5EF4-FFF2-40B4-BE49-F238E27FC236}">
                <a16:creationId xmlns:a16="http://schemas.microsoft.com/office/drawing/2014/main" xmlns="" id="{5B543AF6-4D44-4A38-B760-19C6452ECACC}"/>
              </a:ext>
            </a:extLst>
          </p:cNvPr>
          <p:cNvSpPr>
            <a:spLocks noGrp="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E5FB4E2-24A4-4369-89B5-C2FA574AAD28}" type="slidenum">
              <a:rPr lang="en-US" altLang="en-US">
                <a:solidFill>
                  <a:prstClr val="black"/>
                </a:solidFill>
              </a:rPr>
              <a:pPr eaLnBrk="1" hangingPunct="1"/>
              <a:t>21</a:t>
            </a:fld>
            <a:endParaRPr lang="en-US" altLang="en-US">
              <a:solidFill>
                <a:prstClr val="black"/>
              </a:solidFill>
            </a:endParaRPr>
          </a:p>
        </p:txBody>
      </p:sp>
    </p:spTree>
    <p:extLst>
      <p:ext uri="{BB962C8B-B14F-4D97-AF65-F5344CB8AC3E}">
        <p14:creationId xmlns="" xmlns:p14="http://schemas.microsoft.com/office/powerpoint/2010/main" val="19603101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905C99-A0BB-423E-893C-90CF0E893FF8}" type="slidenum">
              <a:rPr lang="zh-CN" altLang="en-US" smtClean="0">
                <a:solidFill>
                  <a:prstClr val="black"/>
                </a:solidFill>
              </a:rPr>
              <a:pPr/>
              <a:t>24</a:t>
            </a:fld>
            <a:endParaRPr lang="zh-CN"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3A1EC7-69F3-4752-BC1B-FA5AEE4D79EC}" type="slidenum">
              <a:rPr lang="zh-CN" altLang="en-US" smtClean="0"/>
              <a:pPr/>
              <a:t>2</a:t>
            </a:fld>
            <a:endParaRPr lang="zh-CN" altLang="en-US"/>
          </a:p>
        </p:txBody>
      </p:sp>
    </p:spTree>
    <p:extLst>
      <p:ext uri="{BB962C8B-B14F-4D97-AF65-F5344CB8AC3E}">
        <p14:creationId xmlns:p14="http://schemas.microsoft.com/office/powerpoint/2010/main" xmlns="" val="4121451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3A1EC7-69F3-4752-BC1B-FA5AEE4D79EC}" type="slidenum">
              <a:rPr lang="zh-CN" altLang="en-US" smtClean="0"/>
              <a:pPr/>
              <a:t>3</a:t>
            </a:fld>
            <a:endParaRPr lang="zh-CN" altLang="en-US"/>
          </a:p>
        </p:txBody>
      </p:sp>
    </p:spTree>
    <p:extLst>
      <p:ext uri="{BB962C8B-B14F-4D97-AF65-F5344CB8AC3E}">
        <p14:creationId xmlns:p14="http://schemas.microsoft.com/office/powerpoint/2010/main" xmlns="" val="4121451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3A1EC7-69F3-4752-BC1B-FA5AEE4D79EC}" type="slidenum">
              <a:rPr lang="zh-CN" altLang="en-US" smtClean="0"/>
              <a:pPr/>
              <a:t>4</a:t>
            </a:fld>
            <a:endParaRPr lang="zh-CN" altLang="en-US"/>
          </a:p>
        </p:txBody>
      </p:sp>
    </p:spTree>
    <p:extLst>
      <p:ext uri="{BB962C8B-B14F-4D97-AF65-F5344CB8AC3E}">
        <p14:creationId xmlns:p14="http://schemas.microsoft.com/office/powerpoint/2010/main" xmlns="" val="4121451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3A1EC7-69F3-4752-BC1B-FA5AEE4D79EC}" type="slidenum">
              <a:rPr lang="zh-CN" altLang="en-US" smtClean="0"/>
              <a:pPr/>
              <a:t>13</a:t>
            </a:fld>
            <a:endParaRPr lang="zh-CN" altLang="en-US"/>
          </a:p>
        </p:txBody>
      </p:sp>
    </p:spTree>
    <p:extLst>
      <p:ext uri="{BB962C8B-B14F-4D97-AF65-F5344CB8AC3E}">
        <p14:creationId xmlns:p14="http://schemas.microsoft.com/office/powerpoint/2010/main" xmlns="" val="292021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F3A1EC7-69F3-4752-BC1B-FA5AEE4D79EC}" type="slidenum">
              <a:rPr lang="zh-CN" altLang="en-US" smtClean="0"/>
              <a:pPr/>
              <a:t>14</a:t>
            </a:fld>
            <a:endParaRPr lang="zh-CN" altLang="en-US"/>
          </a:p>
        </p:txBody>
      </p:sp>
    </p:spTree>
    <p:extLst>
      <p:ext uri="{BB962C8B-B14F-4D97-AF65-F5344CB8AC3E}">
        <p14:creationId xmlns:p14="http://schemas.microsoft.com/office/powerpoint/2010/main" xmlns="" val="2310133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xmlns="" id="{C0F684B4-0B9C-49BD-973D-8E874C3700B1}"/>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xmlns="" id="{A74E8011-67EC-4B44-BDEC-885BF701D4B8}"/>
              </a:ext>
            </a:extLst>
          </p:cNvPr>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US" altLang="en-US" dirty="0">
              <a:latin typeface="Arial" panose="020B0604020202020204" pitchFamily="34" charset="0"/>
            </a:endParaRPr>
          </a:p>
        </p:txBody>
      </p:sp>
      <p:sp>
        <p:nvSpPr>
          <p:cNvPr id="43012" name="Slide Number Placeholder 3">
            <a:extLst>
              <a:ext uri="{FF2B5EF4-FFF2-40B4-BE49-F238E27FC236}">
                <a16:creationId xmlns:a16="http://schemas.microsoft.com/office/drawing/2014/main" xmlns="" id="{5B543AF6-4D44-4A38-B760-19C6452ECACC}"/>
              </a:ext>
            </a:extLst>
          </p:cNvPr>
          <p:cNvSpPr>
            <a:spLocks noGrp="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E5FB4E2-24A4-4369-89B5-C2FA574AAD28}" type="slidenum">
              <a:rPr lang="en-US" altLang="en-US">
                <a:solidFill>
                  <a:prstClr val="black"/>
                </a:solidFill>
              </a:rPr>
              <a:pPr eaLnBrk="1" hangingPunct="1"/>
              <a:t>17</a:t>
            </a:fld>
            <a:endParaRPr lang="en-US" altLang="en-US">
              <a:solidFill>
                <a:prstClr val="black"/>
              </a:solidFill>
            </a:endParaRPr>
          </a:p>
        </p:txBody>
      </p:sp>
    </p:spTree>
    <p:extLst>
      <p:ext uri="{BB962C8B-B14F-4D97-AF65-F5344CB8AC3E}">
        <p14:creationId xmlns="" xmlns:p14="http://schemas.microsoft.com/office/powerpoint/2010/main" val="1960310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xmlns="" id="{C0F684B4-0B9C-49BD-973D-8E874C3700B1}"/>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xmlns="" id="{A74E8011-67EC-4B44-BDEC-885BF701D4B8}"/>
              </a:ext>
            </a:extLst>
          </p:cNvPr>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US" altLang="en-US" dirty="0">
              <a:latin typeface="Arial" panose="020B0604020202020204" pitchFamily="34" charset="0"/>
            </a:endParaRPr>
          </a:p>
        </p:txBody>
      </p:sp>
      <p:sp>
        <p:nvSpPr>
          <p:cNvPr id="43012" name="Slide Number Placeholder 3">
            <a:extLst>
              <a:ext uri="{FF2B5EF4-FFF2-40B4-BE49-F238E27FC236}">
                <a16:creationId xmlns:a16="http://schemas.microsoft.com/office/drawing/2014/main" xmlns="" id="{5B543AF6-4D44-4A38-B760-19C6452ECACC}"/>
              </a:ext>
            </a:extLst>
          </p:cNvPr>
          <p:cNvSpPr>
            <a:spLocks noGrp="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E5FB4E2-24A4-4369-89B5-C2FA574AAD28}" type="slidenum">
              <a:rPr lang="en-US" altLang="en-US">
                <a:solidFill>
                  <a:prstClr val="black"/>
                </a:solidFill>
              </a:rPr>
              <a:pPr eaLnBrk="1" hangingPunct="1"/>
              <a:t>18</a:t>
            </a:fld>
            <a:endParaRPr lang="en-US" altLang="en-US">
              <a:solidFill>
                <a:prstClr val="black"/>
              </a:solidFill>
            </a:endParaRPr>
          </a:p>
        </p:txBody>
      </p:sp>
    </p:spTree>
    <p:extLst>
      <p:ext uri="{BB962C8B-B14F-4D97-AF65-F5344CB8AC3E}">
        <p14:creationId xmlns="" xmlns:p14="http://schemas.microsoft.com/office/powerpoint/2010/main" val="19603101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xmlns="" id="{6A85BD00-EED7-4251-B77C-2D77F06AF413}"/>
              </a:ext>
            </a:extLst>
          </p:cNvPr>
          <p:cNvSpPr>
            <a:spLocks noGrp="1" noRot="1" noChangeAspect="1" noTextEdit="1"/>
          </p:cNvSpPr>
          <p:nvPr>
            <p:ph type="sldImg"/>
          </p:nvPr>
        </p:nvSpPr>
        <p:spPr>
          <a:ln/>
        </p:spPr>
      </p:sp>
      <p:sp>
        <p:nvSpPr>
          <p:cNvPr id="44035" name="Notes Placeholder 2">
            <a:extLst>
              <a:ext uri="{FF2B5EF4-FFF2-40B4-BE49-F238E27FC236}">
                <a16:creationId xmlns:a16="http://schemas.microsoft.com/office/drawing/2014/main" xmlns="" id="{429DCBE9-5E2E-401D-99E3-784F46BAC958}"/>
              </a:ext>
            </a:extLst>
          </p:cNvPr>
          <p:cNvSpPr>
            <a:spLocks noGrp="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G" dirty="0" err="1"/>
              <a:t>Giáo</a:t>
            </a:r>
            <a:r>
              <a:rPr lang="en-SG" dirty="0"/>
              <a:t> </a:t>
            </a:r>
            <a:r>
              <a:rPr lang="en-SG" dirty="0" err="1"/>
              <a:t>án</a:t>
            </a:r>
            <a:r>
              <a:rPr lang="en-SG" dirty="0"/>
              <a:t> </a:t>
            </a:r>
            <a:r>
              <a:rPr lang="en-SG" dirty="0" err="1"/>
              <a:t>của</a:t>
            </a:r>
            <a:r>
              <a:rPr lang="en-SG" dirty="0"/>
              <a:t> </a:t>
            </a:r>
            <a:r>
              <a:rPr lang="en-SG" dirty="0" err="1"/>
              <a:t>Hạnh</a:t>
            </a:r>
            <a:r>
              <a:rPr lang="en-SG" dirty="0"/>
              <a:t> </a:t>
            </a:r>
            <a:r>
              <a:rPr lang="en-SG" dirty="0" err="1"/>
              <a:t>Nguyễn</a:t>
            </a:r>
            <a:r>
              <a:rPr lang="en-SG" dirty="0"/>
              <a:t>: </a:t>
            </a:r>
            <a:r>
              <a:rPr lang="en-SG" dirty="0">
                <a:hlinkClick r:id="rId3"/>
              </a:rPr>
              <a:t>https://www.facebook.com/HankNguyenn</a:t>
            </a:r>
            <a:endParaRPr lang="en-SG" dirty="0"/>
          </a:p>
          <a:p>
            <a:endParaRPr lang="en-US" altLang="en-US" dirty="0">
              <a:latin typeface="Arial" panose="020B0604020202020204" pitchFamily="34" charset="0"/>
            </a:endParaRPr>
          </a:p>
        </p:txBody>
      </p:sp>
      <p:sp>
        <p:nvSpPr>
          <p:cNvPr id="44036" name="Slide Number Placeholder 3">
            <a:extLst>
              <a:ext uri="{FF2B5EF4-FFF2-40B4-BE49-F238E27FC236}">
                <a16:creationId xmlns:a16="http://schemas.microsoft.com/office/drawing/2014/main" xmlns="" id="{65D0B9F0-1560-4C47-A8E2-978A019D76CF}"/>
              </a:ext>
            </a:extLst>
          </p:cNvPr>
          <p:cNvSpPr>
            <a:spLocks noGrp="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8B969C9-7DE2-4CAD-9949-EF076ECFD812}" type="slidenum">
              <a:rPr lang="en-US" altLang="en-US">
                <a:solidFill>
                  <a:prstClr val="black"/>
                </a:solidFill>
              </a:rPr>
              <a:pPr eaLnBrk="1" hangingPunct="1"/>
              <a:t>19</a:t>
            </a:fld>
            <a:endParaRPr lang="en-US" altLang="en-US">
              <a:solidFill>
                <a:prstClr val="black"/>
              </a:solidFill>
            </a:endParaRPr>
          </a:p>
        </p:txBody>
      </p:sp>
    </p:spTree>
    <p:extLst>
      <p:ext uri="{BB962C8B-B14F-4D97-AF65-F5344CB8AC3E}">
        <p14:creationId xmlns="" xmlns:p14="http://schemas.microsoft.com/office/powerpoint/2010/main" val="824794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685800" y="5349903"/>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508000" y="4853412"/>
            <a:ext cx="112776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508000" y="3886200"/>
            <a:ext cx="112776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419BC2E5-256E-4EC7-8395-2D8FFE33A3E7}" type="datetimeFigureOut">
              <a:rPr lang="zh-CN" altLang="en-US" smtClean="0"/>
              <a:pPr/>
              <a:t>2025/11/27</a:t>
            </a:fld>
            <a:endParaRPr lang="zh-CN" altLang="en-US" dirty="0"/>
          </a:p>
        </p:txBody>
      </p:sp>
      <p:sp>
        <p:nvSpPr>
          <p:cNvPr id="2" name="Footer Placeholder 1"/>
          <p:cNvSpPr>
            <a:spLocks noGrp="1"/>
          </p:cNvSpPr>
          <p:nvPr>
            <p:ph type="ftr" sz="quarter" idx="11"/>
          </p:nvPr>
        </p:nvSpPr>
        <p:spPr/>
        <p:txBody>
          <a:bodyPr/>
          <a:lstStyle/>
          <a:p>
            <a:endParaRPr lang="zh-CN" altLang="en-US" dirty="0"/>
          </a:p>
        </p:txBody>
      </p:sp>
      <p:sp>
        <p:nvSpPr>
          <p:cNvPr id="15" name="Slide Number Placeholder 14"/>
          <p:cNvSpPr>
            <a:spLocks noGrp="1"/>
          </p:cNvSpPr>
          <p:nvPr>
            <p:ph type="sldNum" sz="quarter" idx="12"/>
          </p:nvPr>
        </p:nvSpPr>
        <p:spPr>
          <a:xfrm>
            <a:off x="10972800" y="6473952"/>
            <a:ext cx="1011936" cy="246888"/>
          </a:xfrm>
        </p:spPr>
        <p:txBody>
          <a:bodyPr/>
          <a:lstStyle/>
          <a:p>
            <a:fld id="{DEE9626B-2AC5-4A04-BEF4-F499CD2D3529}" type="slidenum">
              <a:rPr lang="zh-CN" altLang="en-US" smtClean="0"/>
              <a:pPr/>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19BC2E5-256E-4EC7-8395-2D8FFE33A3E7}" type="datetimeFigureOut">
              <a:rPr lang="zh-CN" altLang="en-US" smtClean="0"/>
              <a:pPr/>
              <a:t>2025/11/27</a:t>
            </a:fld>
            <a:endParaRPr lang="zh-CN" altLang="en-US" dirty="0"/>
          </a:p>
        </p:txBody>
      </p:sp>
      <p:sp>
        <p:nvSpPr>
          <p:cNvPr id="5" name="Footer Placeholder 4"/>
          <p:cNvSpPr>
            <a:spLocks noGrp="1"/>
          </p:cNvSpPr>
          <p:nvPr>
            <p:ph type="ftr" sz="quarter" idx="11"/>
          </p:nvPr>
        </p:nvSpPr>
        <p:spPr/>
        <p:txBody>
          <a:bodyPr/>
          <a:lstStyle/>
          <a:p>
            <a:endParaRPr lang="zh-CN" altLang="en-US" dirty="0"/>
          </a:p>
        </p:txBody>
      </p:sp>
      <p:sp>
        <p:nvSpPr>
          <p:cNvPr id="6" name="Slide Number Placeholder 5"/>
          <p:cNvSpPr>
            <a:spLocks noGrp="1"/>
          </p:cNvSpPr>
          <p:nvPr>
            <p:ph type="sldNum" sz="quarter" idx="12"/>
          </p:nvPr>
        </p:nvSpPr>
        <p:spPr/>
        <p:txBody>
          <a:bodyPr/>
          <a:lstStyle/>
          <a:p>
            <a:fld id="{DEE9626B-2AC5-4A04-BEF4-F499CD2D3529}" type="slidenum">
              <a:rPr lang="zh-CN" altLang="en-US" smtClean="0"/>
              <a:pPr/>
              <a:t>‹#›</a:t>
            </a:fld>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549277"/>
            <a:ext cx="2438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549277"/>
            <a:ext cx="83312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19BC2E5-256E-4EC7-8395-2D8FFE33A3E7}" type="datetimeFigureOut">
              <a:rPr lang="zh-CN" altLang="en-US" smtClean="0"/>
              <a:pPr/>
              <a:t>2025/11/27</a:t>
            </a:fld>
            <a:endParaRPr lang="zh-CN" altLang="en-US" dirty="0"/>
          </a:p>
        </p:txBody>
      </p:sp>
      <p:sp>
        <p:nvSpPr>
          <p:cNvPr id="5" name="Footer Placeholder 4"/>
          <p:cNvSpPr>
            <a:spLocks noGrp="1"/>
          </p:cNvSpPr>
          <p:nvPr>
            <p:ph type="ftr" sz="quarter" idx="11"/>
          </p:nvPr>
        </p:nvSpPr>
        <p:spPr/>
        <p:txBody>
          <a:bodyPr/>
          <a:lstStyle/>
          <a:p>
            <a:endParaRPr lang="zh-CN" altLang="en-US" dirty="0"/>
          </a:p>
        </p:txBody>
      </p:sp>
      <p:sp>
        <p:nvSpPr>
          <p:cNvPr id="6" name="Slide Number Placeholder 5"/>
          <p:cNvSpPr>
            <a:spLocks noGrp="1"/>
          </p:cNvSpPr>
          <p:nvPr>
            <p:ph type="sldNum" sz="quarter" idx="12"/>
          </p:nvPr>
        </p:nvSpPr>
        <p:spPr/>
        <p:txBody>
          <a:bodyPr/>
          <a:lstStyle/>
          <a:p>
            <a:fld id="{DEE9626B-2AC5-4A04-BEF4-F499CD2D3529}" type="slidenum">
              <a:rPr lang="zh-CN" altLang="en-US" smtClean="0"/>
              <a:pPr/>
              <a:t>‹#›</a:t>
            </a:fld>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标题幻灯片">
    <p:spTree>
      <p:nvGrpSpPr>
        <p:cNvPr id="1" name=""/>
        <p:cNvGrpSpPr/>
        <p:nvPr/>
      </p:nvGrpSpPr>
      <p:grpSpPr>
        <a:xfrm>
          <a:off x="0" y="0"/>
          <a:ext cx="0" cy="0"/>
          <a:chOff x="0" y="0"/>
          <a:chExt cx="0" cy="0"/>
        </a:xfrm>
      </p:grpSpPr>
      <p:sp>
        <p:nvSpPr>
          <p:cNvPr id="4" name="KSO_FD"/>
          <p:cNvSpPr>
            <a:spLocks noGrp="1"/>
          </p:cNvSpPr>
          <p:nvPr>
            <p:ph type="dt" sz="half" idx="10"/>
          </p:nvPr>
        </p:nvSpPr>
        <p:spPr/>
        <p:txBody>
          <a:bodyPr/>
          <a:lstStyle/>
          <a:p>
            <a:fld id="{7274A933-0407-48A4-A882-AC881999785B}" type="datetimeFigureOut">
              <a:rPr lang="zh-CN" altLang="en-US" smtClean="0">
                <a:solidFill>
                  <a:srgbClr val="3D3F41">
                    <a:tint val="75000"/>
                  </a:srgbClr>
                </a:solidFill>
              </a:rPr>
              <a:pPr/>
              <a:t>2025/11/27</a:t>
            </a:fld>
            <a:endParaRPr lang="zh-CN" altLang="en-US">
              <a:solidFill>
                <a:srgbClr val="3D3F41">
                  <a:tint val="75000"/>
                </a:srgbClr>
              </a:solidFill>
            </a:endParaRPr>
          </a:p>
        </p:txBody>
      </p:sp>
      <p:sp>
        <p:nvSpPr>
          <p:cNvPr id="5" name="KSO_FT"/>
          <p:cNvSpPr>
            <a:spLocks noGrp="1"/>
          </p:cNvSpPr>
          <p:nvPr>
            <p:ph type="ftr" sz="quarter" idx="11"/>
          </p:nvPr>
        </p:nvSpPr>
        <p:spPr/>
        <p:txBody>
          <a:bodyPr/>
          <a:lstStyle/>
          <a:p>
            <a:endParaRPr lang="zh-CN" altLang="en-US">
              <a:solidFill>
                <a:srgbClr val="3D3F41">
                  <a:tint val="75000"/>
                </a:srgbClr>
              </a:solidFill>
            </a:endParaRPr>
          </a:p>
        </p:txBody>
      </p:sp>
      <p:sp>
        <p:nvSpPr>
          <p:cNvPr id="6" name="KSO_FN"/>
          <p:cNvSpPr>
            <a:spLocks noGrp="1"/>
          </p:cNvSpPr>
          <p:nvPr>
            <p:ph type="sldNum" sz="quarter" idx="12"/>
          </p:nvPr>
        </p:nvSpPr>
        <p:spPr/>
        <p:txBody>
          <a:bodyPr/>
          <a:lstStyle/>
          <a:p>
            <a:fld id="{963C72FE-9341-49D4-8D1A-4AE5F12C57A9}" type="slidenum">
              <a:rPr lang="zh-CN" altLang="en-US" smtClean="0">
                <a:solidFill>
                  <a:srgbClr val="3D3F41">
                    <a:tint val="75000"/>
                  </a:srgbClr>
                </a:solidFill>
              </a:rPr>
              <a:pPr/>
              <a:t>‹#›</a:t>
            </a:fld>
            <a:endParaRPr lang="zh-CN" altLang="en-US">
              <a:solidFill>
                <a:srgbClr val="3D3F41">
                  <a:tint val="75000"/>
                </a:srgbClr>
              </a:solidFill>
            </a:endParaRPr>
          </a:p>
        </p:txBody>
      </p:sp>
      <p:sp>
        <p:nvSpPr>
          <p:cNvPr id="3" name="KSO_CT2"/>
          <p:cNvSpPr>
            <a:spLocks noGrp="1"/>
          </p:cNvSpPr>
          <p:nvPr>
            <p:ph type="subTitle" idx="1" hasCustomPrompt="1"/>
          </p:nvPr>
        </p:nvSpPr>
        <p:spPr>
          <a:xfrm>
            <a:off x="2949303" y="3613091"/>
            <a:ext cx="8286324" cy="435489"/>
          </a:xfrm>
          <a:blipFill dpi="0" rotWithShape="1">
            <a:blip r:embed="rId2"/>
            <a:srcRect/>
            <a:stretch>
              <a:fillRect t="-2000"/>
            </a:stretch>
          </a:blipFill>
        </p:spPr>
        <p:txBody>
          <a:bodyPr anchor="ctr">
            <a:noAutofit/>
          </a:bodyPr>
          <a:lstStyle>
            <a:lvl1pPr marL="0" indent="0" algn="ctr">
              <a:buNone/>
              <a:defRPr sz="18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单击此处添加您的副标题</a:t>
            </a:r>
          </a:p>
        </p:txBody>
      </p:sp>
      <p:sp>
        <p:nvSpPr>
          <p:cNvPr id="7" name="KSO_CT1"/>
          <p:cNvSpPr>
            <a:spLocks noGrp="1"/>
          </p:cNvSpPr>
          <p:nvPr>
            <p:ph type="title" hasCustomPrompt="1"/>
          </p:nvPr>
        </p:nvSpPr>
        <p:spPr>
          <a:xfrm>
            <a:off x="2949303" y="2638698"/>
            <a:ext cx="8286324" cy="922141"/>
          </a:xfrm>
        </p:spPr>
        <p:txBody>
          <a:bodyPr>
            <a:normAutofit/>
          </a:bodyPr>
          <a:lstStyle>
            <a:lvl1pPr algn="ctr">
              <a:defRPr sz="3200">
                <a:gradFill flip="none" rotWithShape="1">
                  <a:gsLst>
                    <a:gs pos="0">
                      <a:schemeClr val="accent3">
                        <a:lumMod val="50000"/>
                        <a:shade val="30000"/>
                        <a:satMod val="115000"/>
                      </a:schemeClr>
                    </a:gs>
                    <a:gs pos="50000">
                      <a:schemeClr val="accent3">
                        <a:lumMod val="50000"/>
                        <a:shade val="67500"/>
                        <a:satMod val="115000"/>
                      </a:schemeClr>
                    </a:gs>
                    <a:gs pos="100000">
                      <a:schemeClr val="accent3">
                        <a:lumMod val="50000"/>
                        <a:shade val="100000"/>
                        <a:satMod val="115000"/>
                      </a:schemeClr>
                    </a:gs>
                  </a:gsLst>
                  <a:lin ang="16200000" scaled="1"/>
                  <a:tileRect/>
                </a:gradFill>
                <a:latin typeface="Arial Rounded MT Bold" panose="020F0704030504030204" pitchFamily="34" charset="0"/>
              </a:defRPr>
            </a:lvl1pPr>
          </a:lstStyle>
          <a:p>
            <a:r>
              <a:rPr lang="zh-CN" altLang="en-US" dirty="0"/>
              <a:t>单击此处添加您的标题</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419BC2E5-256E-4EC7-8395-2D8FFE33A3E7}" type="datetimeFigureOut">
              <a:rPr lang="zh-CN" altLang="en-US" smtClean="0"/>
              <a:pPr/>
              <a:t>2025/11/27</a:t>
            </a:fld>
            <a:endParaRPr lang="zh-CN" altLang="en-US" dirty="0"/>
          </a:p>
        </p:txBody>
      </p:sp>
      <p:sp>
        <p:nvSpPr>
          <p:cNvPr id="19" name="Footer Placeholder 18"/>
          <p:cNvSpPr>
            <a:spLocks noGrp="1"/>
          </p:cNvSpPr>
          <p:nvPr>
            <p:ph type="ftr" sz="quarter" idx="11"/>
          </p:nvPr>
        </p:nvSpPr>
        <p:spPr>
          <a:xfrm>
            <a:off x="4775200" y="76201"/>
            <a:ext cx="3860800" cy="288925"/>
          </a:xfrm>
        </p:spPr>
        <p:txBody>
          <a:bodyPr/>
          <a:lstStyle/>
          <a:p>
            <a:endParaRPr lang="zh-CN" altLang="en-US" dirty="0"/>
          </a:p>
        </p:txBody>
      </p:sp>
      <p:sp>
        <p:nvSpPr>
          <p:cNvPr id="16" name="Slide Number Placeholder 15"/>
          <p:cNvSpPr>
            <a:spLocks noGrp="1"/>
          </p:cNvSpPr>
          <p:nvPr>
            <p:ph type="sldNum" sz="quarter" idx="12"/>
          </p:nvPr>
        </p:nvSpPr>
        <p:spPr>
          <a:xfrm>
            <a:off x="10972800" y="6473952"/>
            <a:ext cx="1011936" cy="246888"/>
          </a:xfrm>
        </p:spPr>
        <p:txBody>
          <a:bodyPr/>
          <a:lstStyle/>
          <a:p>
            <a:fld id="{DEE9626B-2AC5-4A04-BEF4-F499CD2D3529}" type="slidenum">
              <a:rPr lang="zh-CN" altLang="en-US" smtClean="0"/>
              <a:pPr/>
              <a:t>‹#›</a:t>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685800" y="3444903"/>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508000" y="1676400"/>
            <a:ext cx="112776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419BC2E5-256E-4EC7-8395-2D8FFE33A3E7}" type="datetimeFigureOut">
              <a:rPr lang="zh-CN" altLang="en-US" smtClean="0"/>
              <a:pPr/>
              <a:t>2025/11/27</a:t>
            </a:fld>
            <a:endParaRPr lang="zh-CN" altLang="en-US" dirty="0"/>
          </a:p>
        </p:txBody>
      </p:sp>
      <p:sp>
        <p:nvSpPr>
          <p:cNvPr id="11" name="Footer Placeholder 10"/>
          <p:cNvSpPr>
            <a:spLocks noGrp="1"/>
          </p:cNvSpPr>
          <p:nvPr>
            <p:ph type="ftr" sz="quarter" idx="11"/>
          </p:nvPr>
        </p:nvSpPr>
        <p:spPr/>
        <p:txBody>
          <a:bodyPr/>
          <a:lstStyle/>
          <a:p>
            <a:endParaRPr lang="zh-CN" altLang="en-US" dirty="0"/>
          </a:p>
        </p:txBody>
      </p:sp>
      <p:sp>
        <p:nvSpPr>
          <p:cNvPr id="16" name="Slide Number Placeholder 15"/>
          <p:cNvSpPr>
            <a:spLocks noGrp="1"/>
          </p:cNvSpPr>
          <p:nvPr>
            <p:ph type="sldNum" sz="quarter" idx="12"/>
          </p:nvPr>
        </p:nvSpPr>
        <p:spPr/>
        <p:txBody>
          <a:bodyPr/>
          <a:lstStyle/>
          <a:p>
            <a:fld id="{DEE9626B-2AC5-4A04-BEF4-F499CD2D3529}" type="slidenum">
              <a:rPr lang="zh-CN" altLang="en-US" smtClean="0"/>
              <a:pPr/>
              <a:t>‹#›</a:t>
            </a:fld>
            <a:endParaRPr lang="zh-CN" altLang="en-US" dirty="0"/>
          </a:p>
        </p:txBody>
      </p:sp>
      <p:sp>
        <p:nvSpPr>
          <p:cNvPr id="8" name="Title 7"/>
          <p:cNvSpPr>
            <a:spLocks noGrp="1"/>
          </p:cNvSpPr>
          <p:nvPr>
            <p:ph type="title"/>
          </p:nvPr>
        </p:nvSpPr>
        <p:spPr>
          <a:xfrm>
            <a:off x="240633" y="2947086"/>
            <a:ext cx="115824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402336" y="457200"/>
            <a:ext cx="115824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406400" y="1600200"/>
            <a:ext cx="5588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6197600" y="1600200"/>
            <a:ext cx="57912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419BC2E5-256E-4EC7-8395-2D8FFE33A3E7}" type="datetimeFigureOut">
              <a:rPr lang="zh-CN" altLang="en-US" smtClean="0"/>
              <a:pPr/>
              <a:t>2025/11/27</a:t>
            </a:fld>
            <a:endParaRPr lang="zh-CN" altLang="en-US" dirty="0"/>
          </a:p>
        </p:txBody>
      </p:sp>
      <p:sp>
        <p:nvSpPr>
          <p:cNvPr id="10" name="Footer Placeholder 9"/>
          <p:cNvSpPr>
            <a:spLocks noGrp="1"/>
          </p:cNvSpPr>
          <p:nvPr>
            <p:ph type="ftr" sz="quarter" idx="11"/>
          </p:nvPr>
        </p:nvSpPr>
        <p:spPr/>
        <p:txBody>
          <a:bodyPr/>
          <a:lstStyle/>
          <a:p>
            <a:endParaRPr lang="zh-CN" altLang="en-US" dirty="0"/>
          </a:p>
        </p:txBody>
      </p:sp>
      <p:sp>
        <p:nvSpPr>
          <p:cNvPr id="31" name="Slide Number Placeholder 30"/>
          <p:cNvSpPr>
            <a:spLocks noGrp="1"/>
          </p:cNvSpPr>
          <p:nvPr>
            <p:ph type="sldNum" sz="quarter" idx="12"/>
          </p:nvPr>
        </p:nvSpPr>
        <p:spPr/>
        <p:txBody>
          <a:bodyPr/>
          <a:lstStyle/>
          <a:p>
            <a:fld id="{DEE9626B-2AC5-4A04-BEF4-F499CD2D3529}" type="slidenum">
              <a:rPr lang="zh-CN" altLang="en-US" smtClean="0"/>
              <a:pPr/>
              <a:t>‹#›</a:t>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406400" y="5410200"/>
            <a:ext cx="114808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375259" y="666750"/>
            <a:ext cx="57207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6193367" y="666750"/>
            <a:ext cx="5722988"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375259" y="1316038"/>
            <a:ext cx="5720741"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6198307" y="1316038"/>
            <a:ext cx="571804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419BC2E5-256E-4EC7-8395-2D8FFE33A3E7}" type="datetimeFigureOut">
              <a:rPr lang="zh-CN" altLang="en-US" smtClean="0"/>
              <a:pPr/>
              <a:t>2025/11/27</a:t>
            </a:fld>
            <a:endParaRPr lang="zh-CN" altLang="en-US" dirty="0"/>
          </a:p>
        </p:txBody>
      </p:sp>
      <p:sp>
        <p:nvSpPr>
          <p:cNvPr id="6" name="Footer Placeholder 5"/>
          <p:cNvSpPr>
            <a:spLocks noGrp="1"/>
          </p:cNvSpPr>
          <p:nvPr>
            <p:ph type="ftr" sz="quarter" idx="11"/>
          </p:nvPr>
        </p:nvSpPr>
        <p:spPr/>
        <p:txBody>
          <a:bodyPr/>
          <a:lstStyle/>
          <a:p>
            <a:endParaRPr lang="zh-CN" altLang="en-US" dirty="0"/>
          </a:p>
        </p:txBody>
      </p:sp>
      <p:sp>
        <p:nvSpPr>
          <p:cNvPr id="7" name="Slide Number Placeholder 6"/>
          <p:cNvSpPr>
            <a:spLocks noGrp="1"/>
          </p:cNvSpPr>
          <p:nvPr>
            <p:ph type="sldNum" sz="quarter" idx="12"/>
          </p:nvPr>
        </p:nvSpPr>
        <p:spPr>
          <a:xfrm>
            <a:off x="10972800" y="6477000"/>
            <a:ext cx="1016000" cy="246888"/>
          </a:xfrm>
        </p:spPr>
        <p:txBody>
          <a:bodyPr/>
          <a:lstStyle/>
          <a:p>
            <a:fld id="{DEE9626B-2AC5-4A04-BEF4-F499CD2D3529}" type="slidenum">
              <a:rPr lang="zh-CN" altLang="en-US" smtClean="0"/>
              <a:pPr/>
              <a:t>‹#›</a:t>
            </a:fld>
            <a:endParaRPr lang="zh-CN" altLang="en-US" dirty="0"/>
          </a:p>
        </p:txBody>
      </p:sp>
      <p:sp>
        <p:nvSpPr>
          <p:cNvPr id="11" name="Straight Connector 10"/>
          <p:cNvSpPr>
            <a:spLocks noChangeShapeType="1"/>
          </p:cNvSpPr>
          <p:nvPr/>
        </p:nvSpPr>
        <p:spPr bwMode="auto">
          <a:xfrm>
            <a:off x="685800" y="6019801"/>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402336" y="457200"/>
            <a:ext cx="115824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419BC2E5-256E-4EC7-8395-2D8FFE33A3E7}" type="datetimeFigureOut">
              <a:rPr lang="zh-CN" altLang="en-US" smtClean="0"/>
              <a:pPr/>
              <a:t>2025/11/27</a:t>
            </a:fld>
            <a:endParaRPr lang="zh-CN" altLang="en-US" dirty="0"/>
          </a:p>
        </p:txBody>
      </p:sp>
      <p:sp>
        <p:nvSpPr>
          <p:cNvPr id="21" name="Footer Placeholder 20"/>
          <p:cNvSpPr>
            <a:spLocks noGrp="1"/>
          </p:cNvSpPr>
          <p:nvPr>
            <p:ph type="ftr" sz="quarter" idx="11"/>
          </p:nvPr>
        </p:nvSpPr>
        <p:spPr/>
        <p:txBody>
          <a:bodyPr/>
          <a:lstStyle/>
          <a:p>
            <a:endParaRPr lang="zh-CN" altLang="en-US" dirty="0"/>
          </a:p>
        </p:txBody>
      </p:sp>
      <p:sp>
        <p:nvSpPr>
          <p:cNvPr id="6" name="Slide Number Placeholder 5"/>
          <p:cNvSpPr>
            <a:spLocks noGrp="1"/>
          </p:cNvSpPr>
          <p:nvPr>
            <p:ph type="sldNum" sz="quarter" idx="12"/>
          </p:nvPr>
        </p:nvSpPr>
        <p:spPr/>
        <p:txBody>
          <a:bodyPr/>
          <a:lstStyle/>
          <a:p>
            <a:fld id="{DEE9626B-2AC5-4A04-BEF4-F499CD2D3529}" type="slidenum">
              <a:rPr lang="zh-CN" altLang="en-US" smtClean="0"/>
              <a:pPr/>
              <a:t>‹#›</a:t>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19BC2E5-256E-4EC7-8395-2D8FFE33A3E7}" type="datetimeFigureOut">
              <a:rPr lang="zh-CN" altLang="en-US" smtClean="0"/>
              <a:pPr/>
              <a:t>2025/11/27</a:t>
            </a:fld>
            <a:endParaRPr lang="zh-CN" altLang="en-US" dirty="0"/>
          </a:p>
        </p:txBody>
      </p:sp>
      <p:sp>
        <p:nvSpPr>
          <p:cNvPr id="24" name="Footer Placeholder 23"/>
          <p:cNvSpPr>
            <a:spLocks noGrp="1"/>
          </p:cNvSpPr>
          <p:nvPr>
            <p:ph type="ftr" sz="quarter" idx="11"/>
          </p:nvPr>
        </p:nvSpPr>
        <p:spPr/>
        <p:txBody>
          <a:bodyPr/>
          <a:lstStyle/>
          <a:p>
            <a:endParaRPr lang="zh-CN" altLang="en-US" dirty="0"/>
          </a:p>
        </p:txBody>
      </p:sp>
      <p:sp>
        <p:nvSpPr>
          <p:cNvPr id="7" name="Slide Number Placeholder 6"/>
          <p:cNvSpPr>
            <a:spLocks noGrp="1"/>
          </p:cNvSpPr>
          <p:nvPr>
            <p:ph type="sldNum" sz="quarter" idx="12"/>
          </p:nvPr>
        </p:nvSpPr>
        <p:spPr/>
        <p:txBody>
          <a:bodyPr/>
          <a:lstStyle/>
          <a:p>
            <a:fld id="{DEE9626B-2AC5-4A04-BEF4-F499CD2D3529}" type="slidenum">
              <a:rPr lang="zh-CN" altLang="en-US" smtClean="0"/>
              <a:pPr/>
              <a:t>‹#›</a:t>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685800" y="5849118"/>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609600" y="5486400"/>
            <a:ext cx="112776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609601" y="609600"/>
            <a:ext cx="4011084"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4766733" y="609600"/>
            <a:ext cx="7120467"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419BC2E5-256E-4EC7-8395-2D8FFE33A3E7}" type="datetimeFigureOut">
              <a:rPr lang="zh-CN" altLang="en-US" smtClean="0"/>
              <a:pPr/>
              <a:t>2025/11/27</a:t>
            </a:fld>
            <a:endParaRPr lang="zh-CN" altLang="en-US" dirty="0"/>
          </a:p>
        </p:txBody>
      </p:sp>
      <p:sp>
        <p:nvSpPr>
          <p:cNvPr id="29" name="Footer Placeholder 28"/>
          <p:cNvSpPr>
            <a:spLocks noGrp="1"/>
          </p:cNvSpPr>
          <p:nvPr>
            <p:ph type="ftr" sz="quarter" idx="11"/>
          </p:nvPr>
        </p:nvSpPr>
        <p:spPr/>
        <p:txBody>
          <a:bodyPr/>
          <a:lstStyle/>
          <a:p>
            <a:endParaRPr lang="zh-CN" altLang="en-US" dirty="0"/>
          </a:p>
        </p:txBody>
      </p:sp>
      <p:sp>
        <p:nvSpPr>
          <p:cNvPr id="7" name="Slide Number Placeholder 6"/>
          <p:cNvSpPr>
            <a:spLocks noGrp="1"/>
          </p:cNvSpPr>
          <p:nvPr>
            <p:ph type="sldNum" sz="quarter" idx="12"/>
          </p:nvPr>
        </p:nvSpPr>
        <p:spPr/>
        <p:txBody>
          <a:bodyPr/>
          <a:lstStyle/>
          <a:p>
            <a:fld id="{DEE9626B-2AC5-4A04-BEF4-F499CD2D3529}" type="slidenum">
              <a:rPr lang="zh-CN" altLang="en-US" smtClean="0"/>
              <a:pPr/>
              <a:t>‹#›</a:t>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4673600" y="616634"/>
            <a:ext cx="67056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419BC2E5-256E-4EC7-8395-2D8FFE33A3E7}" type="datetimeFigureOut">
              <a:rPr lang="zh-CN" altLang="en-US" smtClean="0"/>
              <a:pPr/>
              <a:t>2025/11/27</a:t>
            </a:fld>
            <a:endParaRPr lang="zh-CN" altLang="en-US" dirty="0"/>
          </a:p>
        </p:txBody>
      </p:sp>
      <p:sp>
        <p:nvSpPr>
          <p:cNvPr id="5" name="Footer Placeholder 4"/>
          <p:cNvSpPr>
            <a:spLocks noGrp="1"/>
          </p:cNvSpPr>
          <p:nvPr>
            <p:ph type="ftr" sz="quarter" idx="11"/>
          </p:nvPr>
        </p:nvSpPr>
        <p:spPr/>
        <p:txBody>
          <a:bodyPr/>
          <a:lstStyle/>
          <a:p>
            <a:endParaRPr lang="zh-CN" altLang="en-US" dirty="0"/>
          </a:p>
        </p:txBody>
      </p:sp>
      <p:sp>
        <p:nvSpPr>
          <p:cNvPr id="31" name="Slide Number Placeholder 30"/>
          <p:cNvSpPr>
            <a:spLocks noGrp="1"/>
          </p:cNvSpPr>
          <p:nvPr>
            <p:ph type="sldNum" sz="quarter" idx="12"/>
          </p:nvPr>
        </p:nvSpPr>
        <p:spPr/>
        <p:txBody>
          <a:bodyPr/>
          <a:lstStyle/>
          <a:p>
            <a:fld id="{DEE9626B-2AC5-4A04-BEF4-F499CD2D3529}" type="slidenum">
              <a:rPr lang="zh-CN" altLang="en-US" smtClean="0"/>
              <a:pPr/>
              <a:t>‹#›</a:t>
            </a:fld>
            <a:endParaRPr lang="zh-CN" altLang="en-US" dirty="0"/>
          </a:p>
        </p:txBody>
      </p:sp>
      <p:sp>
        <p:nvSpPr>
          <p:cNvPr id="17" name="Title 16"/>
          <p:cNvSpPr>
            <a:spLocks noGrp="1"/>
          </p:cNvSpPr>
          <p:nvPr>
            <p:ph type="title"/>
          </p:nvPr>
        </p:nvSpPr>
        <p:spPr>
          <a:xfrm>
            <a:off x="508000" y="4993760"/>
            <a:ext cx="78232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508000" y="5533218"/>
            <a:ext cx="78232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685800" y="1050899"/>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406400" y="1554163"/>
            <a:ext cx="115824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8636000" y="76201"/>
            <a:ext cx="3352800" cy="288925"/>
          </a:xfrm>
          <a:prstGeom prst="rect">
            <a:avLst/>
          </a:prstGeom>
        </p:spPr>
        <p:txBody>
          <a:bodyPr vert="horz"/>
          <a:lstStyle>
            <a:lvl1pPr algn="l" eaLnBrk="1" latinLnBrk="0" hangingPunct="1">
              <a:defRPr kumimoji="0" sz="1200">
                <a:solidFill>
                  <a:schemeClr val="accent1">
                    <a:shade val="75000"/>
                  </a:schemeClr>
                </a:solidFill>
              </a:defRPr>
            </a:lvl1pPr>
          </a:lstStyle>
          <a:p>
            <a:fld id="{419BC2E5-256E-4EC7-8395-2D8FFE33A3E7}" type="datetimeFigureOut">
              <a:rPr lang="zh-CN" altLang="en-US" smtClean="0"/>
              <a:pPr/>
              <a:t>2025/11/27</a:t>
            </a:fld>
            <a:endParaRPr lang="zh-CN" altLang="en-US" dirty="0"/>
          </a:p>
        </p:txBody>
      </p:sp>
      <p:sp>
        <p:nvSpPr>
          <p:cNvPr id="28" name="Footer Placeholder 27"/>
          <p:cNvSpPr>
            <a:spLocks noGrp="1"/>
          </p:cNvSpPr>
          <p:nvPr>
            <p:ph type="ftr" sz="quarter" idx="3"/>
          </p:nvPr>
        </p:nvSpPr>
        <p:spPr>
          <a:xfrm>
            <a:off x="4165600" y="76201"/>
            <a:ext cx="44704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zh-CN" altLang="en-US" dirty="0"/>
          </a:p>
        </p:txBody>
      </p:sp>
      <p:sp>
        <p:nvSpPr>
          <p:cNvPr id="5" name="Slide Number Placeholder 4"/>
          <p:cNvSpPr>
            <a:spLocks noGrp="1"/>
          </p:cNvSpPr>
          <p:nvPr>
            <p:ph type="sldNum" sz="quarter" idx="4"/>
          </p:nvPr>
        </p:nvSpPr>
        <p:spPr>
          <a:xfrm>
            <a:off x="10972800" y="6477001"/>
            <a:ext cx="1016000" cy="244475"/>
          </a:xfrm>
          <a:prstGeom prst="rect">
            <a:avLst/>
          </a:prstGeom>
        </p:spPr>
        <p:txBody>
          <a:bodyPr vert="horz"/>
          <a:lstStyle>
            <a:lvl1pPr algn="r" eaLnBrk="1" latinLnBrk="0" hangingPunct="1">
              <a:defRPr kumimoji="0" sz="1200">
                <a:solidFill>
                  <a:schemeClr val="accent1">
                    <a:shade val="75000"/>
                  </a:schemeClr>
                </a:solidFill>
              </a:defRPr>
            </a:lvl1pPr>
          </a:lstStyle>
          <a:p>
            <a:fld id="{DEE9626B-2AC5-4A04-BEF4-F499CD2D3529}" type="slidenum">
              <a:rPr lang="zh-CN" altLang="en-US" smtClean="0"/>
              <a:pPr/>
              <a:t>‹#›</a:t>
            </a:fld>
            <a:endParaRPr lang="zh-CN" altLang="en-US" dirty="0"/>
          </a:p>
        </p:txBody>
      </p:sp>
      <p:sp>
        <p:nvSpPr>
          <p:cNvPr id="10" name="Title Placeholder 9"/>
          <p:cNvSpPr>
            <a:spLocks noGrp="1"/>
          </p:cNvSpPr>
          <p:nvPr>
            <p:ph type="title"/>
          </p:nvPr>
        </p:nvSpPr>
        <p:spPr>
          <a:xfrm>
            <a:off x="406400" y="457200"/>
            <a:ext cx="115824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685800" y="1050899"/>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685800" y="1057987"/>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pic>
        <p:nvPicPr>
          <p:cNvPr id="13" name="图片 8" descr="图片包含 文字&#10;&#10;已生成高可信度的说明">
            <a:extLst>
              <a:ext uri="{FF2B5EF4-FFF2-40B4-BE49-F238E27FC236}">
                <a16:creationId xmlns:a16="http://schemas.microsoft.com/office/drawing/2014/main" xmlns="" id="{45AA0592-81E6-46D9-B44A-8DAD6D9435B4}"/>
              </a:ext>
            </a:extLst>
          </p:cNvPr>
          <p:cNvPicPr>
            <a:picLocks noChangeAspect="1"/>
          </p:cNvPicPr>
          <p:nvPr userDrawn="1"/>
        </p:nvPicPr>
        <p:blipFill rotWithShape="1">
          <a:blip r:embed="rId14">
            <a:extLst>
              <a:ext uri="{28A0092B-C50C-407E-A947-70E740481C1C}">
                <a14:useLocalDpi xmlns:a14="http://schemas.microsoft.com/office/drawing/2010/main" xmlns="" val="0"/>
              </a:ext>
            </a:extLst>
          </a:blip>
          <a:srcRect t="4037" r="10744" b="6707"/>
          <a:stretch/>
        </p:blipFill>
        <p:spPr>
          <a:xfrm rot="5400000">
            <a:off x="2667000" y="-2667000"/>
            <a:ext cx="6858000" cy="12192000"/>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ideo" Target="NULL" TargetMode="Externa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1.gif"/><Relationship Id="rId13" Type="http://schemas.openxmlformats.org/officeDocument/2006/relationships/image" Target="../media/image26.gif"/><Relationship Id="rId18" Type="http://schemas.openxmlformats.org/officeDocument/2006/relationships/image" Target="../media/image19.png"/><Relationship Id="rId3" Type="http://schemas.openxmlformats.org/officeDocument/2006/relationships/audio" Target="../media/audio1.wav"/><Relationship Id="rId7" Type="http://schemas.openxmlformats.org/officeDocument/2006/relationships/hyperlink" Target="../My%20Documents/SONG/ATGT%20(khoi7)/vong3(khoi7).ppt" TargetMode="External"/><Relationship Id="rId12" Type="http://schemas.openxmlformats.org/officeDocument/2006/relationships/image" Target="../media/image25.gif"/><Relationship Id="rId17" Type="http://schemas.openxmlformats.org/officeDocument/2006/relationships/image" Target="../media/image29.png"/><Relationship Id="rId2" Type="http://schemas.openxmlformats.org/officeDocument/2006/relationships/notesSlide" Target="../notesSlides/notesSlide7.xml"/><Relationship Id="rId16" Type="http://schemas.openxmlformats.org/officeDocument/2006/relationships/slide" Target="slide2.xml"/><Relationship Id="rId20"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audio" Target="../media/audio4.wav"/><Relationship Id="rId11" Type="http://schemas.openxmlformats.org/officeDocument/2006/relationships/image" Target="../media/image24.gif"/><Relationship Id="rId5" Type="http://schemas.openxmlformats.org/officeDocument/2006/relationships/audio" Target="../media/audio3.wav"/><Relationship Id="rId15" Type="http://schemas.openxmlformats.org/officeDocument/2006/relationships/image" Target="../media/image28.png"/><Relationship Id="rId10" Type="http://schemas.openxmlformats.org/officeDocument/2006/relationships/image" Target="../media/image23.gif"/><Relationship Id="rId19" Type="http://schemas.openxmlformats.org/officeDocument/2006/relationships/image" Target="../media/image13.jpeg"/><Relationship Id="rId4" Type="http://schemas.openxmlformats.org/officeDocument/2006/relationships/audio" Target="../media/audio2.wav"/><Relationship Id="rId9" Type="http://schemas.openxmlformats.org/officeDocument/2006/relationships/image" Target="../media/image22.gif"/><Relationship Id="rId14" Type="http://schemas.openxmlformats.org/officeDocument/2006/relationships/image" Target="../media/image27.gif"/></Relationships>
</file>

<file path=ppt/slides/_rels/slide18.xml.rels><?xml version="1.0" encoding="UTF-8" standalone="yes"?>
<Relationships xmlns="http://schemas.openxmlformats.org/package/2006/relationships"><Relationship Id="rId8" Type="http://schemas.openxmlformats.org/officeDocument/2006/relationships/image" Target="../media/image21.gif"/><Relationship Id="rId13" Type="http://schemas.openxmlformats.org/officeDocument/2006/relationships/image" Target="../media/image26.gif"/><Relationship Id="rId18" Type="http://schemas.openxmlformats.org/officeDocument/2006/relationships/image" Target="../media/image19.png"/><Relationship Id="rId3" Type="http://schemas.openxmlformats.org/officeDocument/2006/relationships/audio" Target="../media/audio1.wav"/><Relationship Id="rId7" Type="http://schemas.openxmlformats.org/officeDocument/2006/relationships/hyperlink" Target="../My%20Documents/SONG/ATGT%20(khoi7)/vong3(khoi7).ppt" TargetMode="External"/><Relationship Id="rId12" Type="http://schemas.openxmlformats.org/officeDocument/2006/relationships/image" Target="../media/image25.gif"/><Relationship Id="rId17" Type="http://schemas.openxmlformats.org/officeDocument/2006/relationships/image" Target="../media/image29.png"/><Relationship Id="rId2" Type="http://schemas.openxmlformats.org/officeDocument/2006/relationships/notesSlide" Target="../notesSlides/notesSlide8.xml"/><Relationship Id="rId16" Type="http://schemas.openxmlformats.org/officeDocument/2006/relationships/slide" Target="slide2.xml"/><Relationship Id="rId20"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audio" Target="../media/audio4.wav"/><Relationship Id="rId11" Type="http://schemas.openxmlformats.org/officeDocument/2006/relationships/image" Target="../media/image24.gif"/><Relationship Id="rId5" Type="http://schemas.openxmlformats.org/officeDocument/2006/relationships/audio" Target="../media/audio3.wav"/><Relationship Id="rId15" Type="http://schemas.openxmlformats.org/officeDocument/2006/relationships/image" Target="../media/image28.png"/><Relationship Id="rId10" Type="http://schemas.openxmlformats.org/officeDocument/2006/relationships/image" Target="../media/image23.gif"/><Relationship Id="rId19" Type="http://schemas.openxmlformats.org/officeDocument/2006/relationships/image" Target="../media/image13.jpeg"/><Relationship Id="rId4" Type="http://schemas.openxmlformats.org/officeDocument/2006/relationships/audio" Target="../media/audio2.wav"/><Relationship Id="rId9" Type="http://schemas.openxmlformats.org/officeDocument/2006/relationships/image" Target="../media/image22.gif"/><Relationship Id="rId14" Type="http://schemas.openxmlformats.org/officeDocument/2006/relationships/image" Target="../media/image27.gif"/></Relationships>
</file>

<file path=ppt/slides/_rels/slide19.xml.rels><?xml version="1.0" encoding="UTF-8" standalone="yes"?>
<Relationships xmlns="http://schemas.openxmlformats.org/package/2006/relationships"><Relationship Id="rId8" Type="http://schemas.openxmlformats.org/officeDocument/2006/relationships/image" Target="../media/image21.gif"/><Relationship Id="rId13" Type="http://schemas.openxmlformats.org/officeDocument/2006/relationships/image" Target="../media/image26.gif"/><Relationship Id="rId18" Type="http://schemas.openxmlformats.org/officeDocument/2006/relationships/image" Target="../media/image13.jpeg"/><Relationship Id="rId3" Type="http://schemas.openxmlformats.org/officeDocument/2006/relationships/audio" Target="../media/audio1.wav"/><Relationship Id="rId7" Type="http://schemas.openxmlformats.org/officeDocument/2006/relationships/hyperlink" Target="../My%20Documents/SONG/ATGT%20(khoi7)/vong3(khoi7).ppt" TargetMode="External"/><Relationship Id="rId12" Type="http://schemas.openxmlformats.org/officeDocument/2006/relationships/image" Target="../media/image25.gif"/><Relationship Id="rId17" Type="http://schemas.openxmlformats.org/officeDocument/2006/relationships/image" Target="../media/image29.png"/><Relationship Id="rId2" Type="http://schemas.openxmlformats.org/officeDocument/2006/relationships/notesSlide" Target="../notesSlides/notesSlide9.xml"/><Relationship Id="rId16" Type="http://schemas.openxmlformats.org/officeDocument/2006/relationships/slide" Target="slide2.xml"/><Relationship Id="rId20"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audio" Target="../media/audio4.wav"/><Relationship Id="rId11" Type="http://schemas.openxmlformats.org/officeDocument/2006/relationships/image" Target="../media/image24.gif"/><Relationship Id="rId5" Type="http://schemas.openxmlformats.org/officeDocument/2006/relationships/audio" Target="../media/audio3.wav"/><Relationship Id="rId15" Type="http://schemas.openxmlformats.org/officeDocument/2006/relationships/image" Target="../media/image28.png"/><Relationship Id="rId10" Type="http://schemas.openxmlformats.org/officeDocument/2006/relationships/image" Target="../media/image23.gif"/><Relationship Id="rId19" Type="http://schemas.openxmlformats.org/officeDocument/2006/relationships/image" Target="../media/image19.png"/><Relationship Id="rId4" Type="http://schemas.openxmlformats.org/officeDocument/2006/relationships/audio" Target="../media/audio2.wav"/><Relationship Id="rId9" Type="http://schemas.openxmlformats.org/officeDocument/2006/relationships/image" Target="../media/image22.gif"/><Relationship Id="rId14" Type="http://schemas.openxmlformats.org/officeDocument/2006/relationships/image" Target="../media/image27.gi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9.png"/><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8" Type="http://schemas.openxmlformats.org/officeDocument/2006/relationships/image" Target="../media/image21.gif"/><Relationship Id="rId13" Type="http://schemas.openxmlformats.org/officeDocument/2006/relationships/image" Target="../media/image26.gif"/><Relationship Id="rId18" Type="http://schemas.openxmlformats.org/officeDocument/2006/relationships/image" Target="../media/image13.jpeg"/><Relationship Id="rId3" Type="http://schemas.openxmlformats.org/officeDocument/2006/relationships/audio" Target="../media/audio1.wav"/><Relationship Id="rId7" Type="http://schemas.openxmlformats.org/officeDocument/2006/relationships/hyperlink" Target="../My%20Documents/SONG/ATGT%20(khoi7)/vong3(khoi7).ppt" TargetMode="External"/><Relationship Id="rId12" Type="http://schemas.openxmlformats.org/officeDocument/2006/relationships/image" Target="../media/image25.gif"/><Relationship Id="rId17" Type="http://schemas.openxmlformats.org/officeDocument/2006/relationships/image" Target="../media/image29.png"/><Relationship Id="rId2" Type="http://schemas.openxmlformats.org/officeDocument/2006/relationships/notesSlide" Target="../notesSlides/notesSlide10.xml"/><Relationship Id="rId16" Type="http://schemas.openxmlformats.org/officeDocument/2006/relationships/slide" Target="slide2.xml"/><Relationship Id="rId20"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audio" Target="../media/audio4.wav"/><Relationship Id="rId11" Type="http://schemas.openxmlformats.org/officeDocument/2006/relationships/image" Target="../media/image24.gif"/><Relationship Id="rId5" Type="http://schemas.openxmlformats.org/officeDocument/2006/relationships/audio" Target="../media/audio3.wav"/><Relationship Id="rId15" Type="http://schemas.openxmlformats.org/officeDocument/2006/relationships/image" Target="../media/image28.png"/><Relationship Id="rId10" Type="http://schemas.openxmlformats.org/officeDocument/2006/relationships/image" Target="../media/image23.gif"/><Relationship Id="rId19" Type="http://schemas.openxmlformats.org/officeDocument/2006/relationships/image" Target="../media/image19.png"/><Relationship Id="rId4" Type="http://schemas.openxmlformats.org/officeDocument/2006/relationships/audio" Target="../media/audio2.wav"/><Relationship Id="rId9" Type="http://schemas.openxmlformats.org/officeDocument/2006/relationships/image" Target="../media/image22.gif"/><Relationship Id="rId14" Type="http://schemas.openxmlformats.org/officeDocument/2006/relationships/image" Target="../media/image27.gif"/></Relationships>
</file>

<file path=ppt/slides/_rels/slide21.xml.rels><?xml version="1.0" encoding="UTF-8" standalone="yes"?>
<Relationships xmlns="http://schemas.openxmlformats.org/package/2006/relationships"><Relationship Id="rId8" Type="http://schemas.openxmlformats.org/officeDocument/2006/relationships/image" Target="../media/image21.gif"/><Relationship Id="rId13" Type="http://schemas.openxmlformats.org/officeDocument/2006/relationships/image" Target="../media/image26.gif"/><Relationship Id="rId18" Type="http://schemas.openxmlformats.org/officeDocument/2006/relationships/image" Target="../media/image19.png"/><Relationship Id="rId3" Type="http://schemas.openxmlformats.org/officeDocument/2006/relationships/audio" Target="../media/audio1.wav"/><Relationship Id="rId7" Type="http://schemas.openxmlformats.org/officeDocument/2006/relationships/hyperlink" Target="../My%20Documents/SONG/ATGT%20(khoi7)/vong3(khoi7).ppt" TargetMode="External"/><Relationship Id="rId12" Type="http://schemas.openxmlformats.org/officeDocument/2006/relationships/image" Target="../media/image25.gif"/><Relationship Id="rId17" Type="http://schemas.openxmlformats.org/officeDocument/2006/relationships/image" Target="../media/image29.png"/><Relationship Id="rId2" Type="http://schemas.openxmlformats.org/officeDocument/2006/relationships/notesSlide" Target="../notesSlides/notesSlide11.xml"/><Relationship Id="rId16" Type="http://schemas.openxmlformats.org/officeDocument/2006/relationships/slide" Target="slide2.xml"/><Relationship Id="rId20"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audio" Target="../media/audio4.wav"/><Relationship Id="rId11" Type="http://schemas.openxmlformats.org/officeDocument/2006/relationships/image" Target="../media/image24.gif"/><Relationship Id="rId5" Type="http://schemas.openxmlformats.org/officeDocument/2006/relationships/audio" Target="../media/audio3.wav"/><Relationship Id="rId15" Type="http://schemas.openxmlformats.org/officeDocument/2006/relationships/image" Target="../media/image28.png"/><Relationship Id="rId10" Type="http://schemas.openxmlformats.org/officeDocument/2006/relationships/image" Target="../media/image23.gif"/><Relationship Id="rId19" Type="http://schemas.openxmlformats.org/officeDocument/2006/relationships/image" Target="../media/image13.jpeg"/><Relationship Id="rId4" Type="http://schemas.openxmlformats.org/officeDocument/2006/relationships/audio" Target="../media/audio2.wav"/><Relationship Id="rId9" Type="http://schemas.openxmlformats.org/officeDocument/2006/relationships/image" Target="../media/image22.gif"/><Relationship Id="rId14" Type="http://schemas.openxmlformats.org/officeDocument/2006/relationships/image" Target="../media/image27.gif"/></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video" Target="NULL" TargetMode="Externa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3.xml"/><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0" y="0"/>
            <a:ext cx="12192000" cy="6869874"/>
          </a:xfrm>
          <a:prstGeom prst="rect">
            <a:avLst/>
          </a:prstGeom>
        </p:spPr>
      </p:pic>
      <p:sp>
        <p:nvSpPr>
          <p:cNvPr id="17" name="矩形 16"/>
          <p:cNvSpPr/>
          <p:nvPr/>
        </p:nvSpPr>
        <p:spPr>
          <a:xfrm>
            <a:off x="4156364" y="1977435"/>
            <a:ext cx="8035636" cy="2766951"/>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ontserrat SemiBold" panose="00000700000000000000" pitchFamily="2" charset="0"/>
            </a:endParaRPr>
          </a:p>
        </p:txBody>
      </p:sp>
      <p:pic>
        <p:nvPicPr>
          <p:cNvPr id="21" name="图片 20"/>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0" y="3910445"/>
            <a:ext cx="12192000" cy="2947555"/>
          </a:xfrm>
          <a:prstGeom prst="rect">
            <a:avLst/>
          </a:prstGeom>
        </p:spPr>
      </p:pic>
      <p:sp>
        <p:nvSpPr>
          <p:cNvPr id="18" name="TextBox 17"/>
          <p:cNvSpPr txBox="1"/>
          <p:nvPr/>
        </p:nvSpPr>
        <p:spPr>
          <a:xfrm>
            <a:off x="1940561" y="1658799"/>
            <a:ext cx="9987280" cy="2308324"/>
          </a:xfrm>
          <a:prstGeom prst="rect">
            <a:avLst/>
          </a:prstGeom>
          <a:noFill/>
        </p:spPr>
        <p:txBody>
          <a:bodyPr wrap="square" rtlCol="0">
            <a:spAutoFit/>
          </a:bodyPr>
          <a:lstStyle/>
          <a:p>
            <a:pPr algn="ctr"/>
            <a:r>
              <a:rPr lang="en-US" altLang="en-US" sz="4800" b="1" dirty="0" smtClean="0">
                <a:solidFill>
                  <a:srgbClr val="00B050"/>
                </a:solidFill>
                <a:latin typeface="Times New Roman" pitchFamily="18" charset="0"/>
              </a:rPr>
              <a:t>NHIỆT LIỆT CHÀO MỪNG </a:t>
            </a:r>
          </a:p>
          <a:p>
            <a:pPr algn="ctr"/>
            <a:r>
              <a:rPr lang="en-US" altLang="en-US" sz="4800" b="1" dirty="0" smtClean="0">
                <a:solidFill>
                  <a:srgbClr val="00B050"/>
                </a:solidFill>
                <a:latin typeface="Times New Roman" pitchFamily="18" charset="0"/>
              </a:rPr>
              <a:t>QUÝ THẦY CÔ GIÁO VỀ DỰ GIỜ, THĂM LỚP! </a:t>
            </a:r>
            <a:endParaRPr lang="en-US" altLang="en-US" sz="4800" b="1" dirty="0">
              <a:solidFill>
                <a:srgbClr val="00B050"/>
              </a:solidFill>
              <a:latin typeface="Times New Roman" pitchFamily="18" charset="0"/>
            </a:endParaRPr>
          </a:p>
        </p:txBody>
      </p:sp>
      <p:pic>
        <p:nvPicPr>
          <p:cNvPr id="23" name="Valentine - A Little Story (小故事).mp3">
            <a:hlinkClick r:id="" action="ppaction://media"/>
          </p:cNvPr>
          <p:cNvPicPr>
            <a:picLocks noChangeAspect="1"/>
          </p:cNvPicPr>
          <p:nvPr>
            <a:videoFile r:link="rId1"/>
            <p:extLst>
              <p:ext uri="{DAA4B4D4-6D71-4841-9C94-3DE7FCFB9230}">
                <p14:media xmlns="" xmlns:p14="http://schemas.microsoft.com/office/powerpoint/2010/main" r:embed=""/>
              </p:ext>
            </p:extLst>
          </p:nvPr>
        </p:nvPicPr>
        <p:blipFill>
          <a:blip r:embed="rId6" cstate="print"/>
          <a:stretch>
            <a:fillRect/>
          </a:stretch>
        </p:blipFill>
        <p:spPr>
          <a:xfrm>
            <a:off x="5490358" y="-937161"/>
            <a:ext cx="609600" cy="609600"/>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3"/>
                                        </p:tgtEl>
                                      </p:cBhvr>
                                    </p:cmd>
                                  </p:childTnLst>
                                </p:cTn>
                              </p:par>
                              <p:par>
                                <p:cTn id="7" presetID="23" presetClass="entr" presetSubtype="288"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 calcmode="lin" valueType="num">
                                      <p:cBhvr>
                                        <p:cTn id="9" dur="2000" fill="hold"/>
                                        <p:tgtEl>
                                          <p:spTgt spid="7"/>
                                        </p:tgtEl>
                                        <p:attrNameLst>
                                          <p:attrName>ppt_w</p:attrName>
                                        </p:attrNameLst>
                                      </p:cBhvr>
                                      <p:tavLst>
                                        <p:tav tm="0">
                                          <p:val>
                                            <p:strVal val="4/3*#ppt_w"/>
                                          </p:val>
                                        </p:tav>
                                        <p:tav tm="100000">
                                          <p:val>
                                            <p:strVal val="#ppt_w"/>
                                          </p:val>
                                        </p:tav>
                                      </p:tavLst>
                                    </p:anim>
                                    <p:anim calcmode="lin" valueType="num">
                                      <p:cBhvr>
                                        <p:cTn id="10" dur="2000" fill="hold"/>
                                        <p:tgtEl>
                                          <p:spTgt spid="7"/>
                                        </p:tgtEl>
                                        <p:attrNameLst>
                                          <p:attrName>ppt_h</p:attrName>
                                        </p:attrNameLst>
                                      </p:cBhvr>
                                      <p:tavLst>
                                        <p:tav tm="0">
                                          <p:val>
                                            <p:strVal val="4/3*#ppt_h"/>
                                          </p:val>
                                        </p:tav>
                                        <p:tav tm="100000">
                                          <p:val>
                                            <p:strVal val="#ppt_h"/>
                                          </p:val>
                                        </p:tav>
                                      </p:tavLst>
                                    </p:anim>
                                  </p:childTnLst>
                                </p:cTn>
                              </p:par>
                              <p:par>
                                <p:cTn id="11" presetID="23" presetClass="entr" presetSubtype="288"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2000" fill="hold"/>
                                        <p:tgtEl>
                                          <p:spTgt spid="21"/>
                                        </p:tgtEl>
                                        <p:attrNameLst>
                                          <p:attrName>ppt_w</p:attrName>
                                        </p:attrNameLst>
                                      </p:cBhvr>
                                      <p:tavLst>
                                        <p:tav tm="0">
                                          <p:val>
                                            <p:strVal val="4/3*#ppt_w"/>
                                          </p:val>
                                        </p:tav>
                                        <p:tav tm="100000">
                                          <p:val>
                                            <p:strVal val="#ppt_w"/>
                                          </p:val>
                                        </p:tav>
                                      </p:tavLst>
                                    </p:anim>
                                    <p:anim calcmode="lin" valueType="num">
                                      <p:cBhvr>
                                        <p:cTn id="14" dur="2000" fill="hold"/>
                                        <p:tgtEl>
                                          <p:spTgt spid="21"/>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numSld="999">
                <p:cTn id="15" repeatCount="indefinite" fill="hold" display="0">
                  <p:stCondLst>
                    <p:cond delay="indefinite"/>
                  </p:stCondLst>
                  <p:endCondLst>
                    <p:cond evt="onStopAudio" delay="0">
                      <p:tgtEl>
                        <p:sldTgt/>
                      </p:tgtEl>
                    </p:cond>
                  </p:endCondLst>
                </p:cTn>
                <p:tgtEl>
                  <p:spTgt spid="23"/>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50465" y="1900691"/>
            <a:ext cx="6786563" cy="523220"/>
          </a:xfrm>
          <a:prstGeom prst="rect">
            <a:avLst/>
          </a:prstGeom>
          <a:noFill/>
        </p:spPr>
        <p:txBody>
          <a:bodyPr wrap="square" rtlCol="0">
            <a:spAutoFit/>
          </a:bodyPr>
          <a:lstStyle/>
          <a:p>
            <a:endParaRPr lang="en-US" sz="2800" dirty="0"/>
          </a:p>
        </p:txBody>
      </p:sp>
      <p:sp>
        <p:nvSpPr>
          <p:cNvPr id="5" name="TextBox 4"/>
          <p:cNvSpPr txBox="1"/>
          <p:nvPr/>
        </p:nvSpPr>
        <p:spPr>
          <a:xfrm>
            <a:off x="4486275" y="2221083"/>
            <a:ext cx="5915025" cy="523220"/>
          </a:xfrm>
          <a:prstGeom prst="rect">
            <a:avLst/>
          </a:prstGeom>
          <a:noFill/>
        </p:spPr>
        <p:txBody>
          <a:bodyPr wrap="square" rtlCol="0">
            <a:spAutoFit/>
          </a:bodyPr>
          <a:lstStyle/>
          <a:p>
            <a:pPr algn="just">
              <a:spcAft>
                <a:spcPts val="0"/>
              </a:spcAft>
              <a:tabLst>
                <a:tab pos="90170" algn="l"/>
                <a:tab pos="180340" algn="l"/>
              </a:tabLst>
            </a:pPr>
            <a:endParaRPr lang="en-US" sz="2800" dirty="0">
              <a:solidFill>
                <a:srgbClr val="0000FF"/>
              </a:solidFill>
              <a:latin typeface="Times New Roman" panose="02020603050405020304" pitchFamily="18" charset="0"/>
              <a:ea typeface="Times New Roman" panose="02020603050405020304" pitchFamily="18" charset="0"/>
            </a:endParaRPr>
          </a:p>
        </p:txBody>
      </p:sp>
      <p:sp>
        <p:nvSpPr>
          <p:cNvPr id="2" name="Rectangle 1"/>
          <p:cNvSpPr/>
          <p:nvPr/>
        </p:nvSpPr>
        <p:spPr>
          <a:xfrm>
            <a:off x="2979976" y="-87565"/>
            <a:ext cx="3503460" cy="1569660"/>
          </a:xfrm>
          <a:prstGeom prst="rect">
            <a:avLst/>
          </a:prstGeom>
        </p:spPr>
        <p:txBody>
          <a:bodyPr wrap="none">
            <a:spAutoFit/>
          </a:bodyPr>
          <a:lstStyle/>
          <a:p>
            <a:r>
              <a:rPr lang="en-US" sz="3200" b="1" dirty="0">
                <a:solidFill>
                  <a:srgbClr val="7030A0"/>
                </a:solidFill>
                <a:latin typeface="Times New Roman" panose="02020603050405020304" pitchFamily="18" charset="0"/>
                <a:ea typeface="Open Sans" panose="020B0606030504020204" pitchFamily="34" charset="0"/>
                <a:cs typeface="Times New Roman" panose="02020603050405020304" pitchFamily="18" charset="0"/>
              </a:rPr>
              <a:t>b. Tìm hiểu chung:</a:t>
            </a:r>
          </a:p>
          <a:p>
            <a:endParaRPr lang="en-US" sz="3200" b="1" dirty="0">
              <a:solidFill>
                <a:srgbClr val="7030A0"/>
              </a:solidFill>
              <a:latin typeface="Times New Roman" panose="02020603050405020304" pitchFamily="18" charset="0"/>
              <a:ea typeface="Open Sans" panose="020B0606030504020204" pitchFamily="34" charset="0"/>
              <a:cs typeface="Times New Roman" panose="02020603050405020304" pitchFamily="18" charset="0"/>
            </a:endParaRPr>
          </a:p>
          <a:p>
            <a:endParaRPr lang="en-US" sz="3200" b="1" dirty="0">
              <a:solidFill>
                <a:srgbClr val="7030A0"/>
              </a:solidFill>
              <a:latin typeface="Times New Roman" panose="02020603050405020304" pitchFamily="18" charset="0"/>
              <a:ea typeface="Open Sans" panose="020B0606030504020204" pitchFamily="34" charset="0"/>
              <a:cs typeface="Times New Roman" panose="02020603050405020304" pitchFamily="18" charset="0"/>
            </a:endParaRPr>
          </a:p>
        </p:txBody>
      </p:sp>
      <p:graphicFrame>
        <p:nvGraphicFramePr>
          <p:cNvPr id="13" name="Table 12"/>
          <p:cNvGraphicFramePr>
            <a:graphicFrameLocks noGrp="1"/>
          </p:cNvGraphicFramePr>
          <p:nvPr/>
        </p:nvGraphicFramePr>
        <p:xfrm>
          <a:off x="47135" y="433633"/>
          <a:ext cx="12144865" cy="6419654"/>
        </p:xfrm>
        <a:graphic>
          <a:graphicData uri="http://schemas.openxmlformats.org/drawingml/2006/table">
            <a:tbl>
              <a:tblPr/>
              <a:tblGrid>
                <a:gridCol w="841831"/>
                <a:gridCol w="3297918"/>
                <a:gridCol w="8005116"/>
              </a:tblGrid>
              <a:tr h="650449">
                <a:tc gridSpan="3">
                  <a:txBody>
                    <a:bodyPr/>
                    <a:lstStyle/>
                    <a:p>
                      <a:pPr>
                        <a:lnSpc>
                          <a:spcPct val="115000"/>
                        </a:lnSpc>
                        <a:spcAft>
                          <a:spcPts val="1000"/>
                        </a:spcAft>
                      </a:pPr>
                      <a:r>
                        <a:rPr lang="en-US" sz="2400" b="1" dirty="0" smtClean="0">
                          <a:latin typeface="Times New Roman" pitchFamily="18" charset="0"/>
                          <a:ea typeface="Calibri"/>
                          <a:cs typeface="Times New Roman" pitchFamily="18" charset="0"/>
                        </a:rPr>
                        <a:t>                                                         </a:t>
                      </a:r>
                      <a:r>
                        <a:rPr lang="en-US" sz="2400" b="1" dirty="0" smtClean="0">
                          <a:solidFill>
                            <a:srgbClr val="FF0000"/>
                          </a:solidFill>
                          <a:latin typeface="Times New Roman" pitchFamily="18" charset="0"/>
                          <a:ea typeface="Calibri"/>
                          <a:cs typeface="Times New Roman" pitchFamily="18" charset="0"/>
                        </a:rPr>
                        <a:t>PHIẾU </a:t>
                      </a:r>
                      <a:r>
                        <a:rPr lang="en-US" sz="2400" b="1" dirty="0">
                          <a:solidFill>
                            <a:srgbClr val="FF0000"/>
                          </a:solidFill>
                          <a:latin typeface="Times New Roman" pitchFamily="18" charset="0"/>
                          <a:ea typeface="Calibri"/>
                          <a:cs typeface="Times New Roman" pitchFamily="18" charset="0"/>
                        </a:rPr>
                        <a:t>HỌC TẬP SỐ 01 </a:t>
                      </a:r>
                      <a:r>
                        <a:rPr lang="en-US" sz="2400" b="1" dirty="0">
                          <a:latin typeface="Times New Roman" pitchFamily="18" charset="0"/>
                          <a:ea typeface="Calibri"/>
                          <a:cs typeface="Times New Roman" pitchFamily="18" charset="0"/>
                        </a:rPr>
                        <a:t> </a:t>
                      </a:r>
                      <a:endParaRPr lang="en-US" sz="2400" dirty="0">
                        <a:latin typeface="Times New Roman" pitchFamily="18" charset="0"/>
                        <a:ea typeface="Calibri"/>
                        <a:cs typeface="Times New Roman"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3DB"/>
                    </a:solidFill>
                  </a:tcPr>
                </a:tc>
                <a:tc hMerge="1">
                  <a:txBody>
                    <a:bodyPr/>
                    <a:lstStyle/>
                    <a:p>
                      <a:endParaRPr lang="en-US"/>
                    </a:p>
                  </a:txBody>
                  <a:tcPr/>
                </a:tc>
                <a:tc hMerge="1">
                  <a:txBody>
                    <a:bodyPr/>
                    <a:lstStyle/>
                    <a:p>
                      <a:endParaRPr lang="en-US"/>
                    </a:p>
                  </a:txBody>
                  <a:tcPr/>
                </a:tc>
              </a:tr>
              <a:tr h="624817">
                <a:tc>
                  <a:txBody>
                    <a:bodyPr/>
                    <a:lstStyle/>
                    <a:p>
                      <a:pPr>
                        <a:lnSpc>
                          <a:spcPct val="115000"/>
                        </a:lnSpc>
                        <a:spcAft>
                          <a:spcPts val="1000"/>
                        </a:spcAft>
                      </a:pPr>
                      <a:r>
                        <a:rPr lang="en-US" sz="2400" b="1">
                          <a:latin typeface="Times New Roman" pitchFamily="18" charset="0"/>
                          <a:ea typeface="Calibri"/>
                          <a:cs typeface="Times New Roman" pitchFamily="18" charset="0"/>
                        </a:rPr>
                        <a:t>TT</a:t>
                      </a:r>
                      <a:endParaRPr lang="en-US" sz="2400">
                        <a:latin typeface="Times New Roman" pitchFamily="18" charset="0"/>
                        <a:ea typeface="Calibri"/>
                        <a:cs typeface="Times New Roman" pitchFamily="18" charset="0"/>
                      </a:endParaRPr>
                    </a:p>
                  </a:txBody>
                  <a:tcPr marL="65405" marR="65405"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CC"/>
                    </a:solidFill>
                  </a:tcPr>
                </a:tc>
                <a:tc>
                  <a:txBody>
                    <a:bodyPr/>
                    <a:lstStyle/>
                    <a:p>
                      <a:pPr>
                        <a:lnSpc>
                          <a:spcPct val="115000"/>
                        </a:lnSpc>
                        <a:spcAft>
                          <a:spcPts val="1000"/>
                        </a:spcAft>
                      </a:pPr>
                      <a:r>
                        <a:rPr lang="en-US" sz="2400" b="1">
                          <a:latin typeface="Times New Roman" pitchFamily="18" charset="0"/>
                          <a:ea typeface="Calibri"/>
                          <a:cs typeface="Times New Roman" pitchFamily="18" charset="0"/>
                        </a:rPr>
                        <a:t>Nội dung </a:t>
                      </a:r>
                      <a:endParaRPr lang="en-US" sz="2400">
                        <a:latin typeface="Times New Roman" pitchFamily="18" charset="0"/>
                        <a:ea typeface="Calibri"/>
                        <a:cs typeface="Times New Roman" pitchFamily="18" charset="0"/>
                      </a:endParaRPr>
                    </a:p>
                  </a:txBody>
                  <a:tcPr marL="65405" marR="65405"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CC"/>
                    </a:solidFill>
                  </a:tcPr>
                </a:tc>
                <a:tc>
                  <a:txBody>
                    <a:bodyPr/>
                    <a:lstStyle/>
                    <a:p>
                      <a:pPr algn="ctr">
                        <a:lnSpc>
                          <a:spcPct val="115000"/>
                        </a:lnSpc>
                        <a:spcAft>
                          <a:spcPts val="1000"/>
                        </a:spcAft>
                      </a:pPr>
                      <a:r>
                        <a:rPr lang="en-US" sz="2400" b="1" dirty="0" err="1">
                          <a:latin typeface="Times New Roman" pitchFamily="18" charset="0"/>
                          <a:ea typeface="Calibri"/>
                          <a:cs typeface="Times New Roman" pitchFamily="18" charset="0"/>
                        </a:rPr>
                        <a:t>Những</a:t>
                      </a:r>
                      <a:r>
                        <a:rPr lang="en-US" sz="2400" b="1" dirty="0">
                          <a:latin typeface="Times New Roman" pitchFamily="18" charset="0"/>
                          <a:ea typeface="Calibri"/>
                          <a:cs typeface="Times New Roman" pitchFamily="18" charset="0"/>
                        </a:rPr>
                        <a:t> </a:t>
                      </a:r>
                      <a:r>
                        <a:rPr lang="en-US" sz="2400" b="1" dirty="0" err="1">
                          <a:latin typeface="Times New Roman" pitchFamily="18" charset="0"/>
                          <a:ea typeface="Calibri"/>
                          <a:cs typeface="Times New Roman" pitchFamily="18" charset="0"/>
                        </a:rPr>
                        <a:t>thông</a:t>
                      </a:r>
                      <a:r>
                        <a:rPr lang="en-US" sz="2400" b="1" dirty="0">
                          <a:latin typeface="Times New Roman" pitchFamily="18" charset="0"/>
                          <a:ea typeface="Calibri"/>
                          <a:cs typeface="Times New Roman" pitchFamily="18" charset="0"/>
                        </a:rPr>
                        <a:t> tin </a:t>
                      </a:r>
                      <a:r>
                        <a:rPr lang="en-US" sz="2400" b="1" dirty="0" err="1">
                          <a:latin typeface="Times New Roman" pitchFamily="18" charset="0"/>
                          <a:ea typeface="Calibri"/>
                          <a:cs typeface="Times New Roman" pitchFamily="18" charset="0"/>
                        </a:rPr>
                        <a:t>cần</a:t>
                      </a:r>
                      <a:r>
                        <a:rPr lang="en-US" sz="2400" b="1" dirty="0">
                          <a:latin typeface="Times New Roman" pitchFamily="18" charset="0"/>
                          <a:ea typeface="Calibri"/>
                          <a:cs typeface="Times New Roman" pitchFamily="18" charset="0"/>
                        </a:rPr>
                        <a:t> </a:t>
                      </a:r>
                      <a:r>
                        <a:rPr lang="en-US" sz="2400" b="1" dirty="0" err="1">
                          <a:latin typeface="Times New Roman" pitchFamily="18" charset="0"/>
                          <a:ea typeface="Calibri"/>
                          <a:cs typeface="Times New Roman" pitchFamily="18" charset="0"/>
                        </a:rPr>
                        <a:t>điền</a:t>
                      </a:r>
                      <a:r>
                        <a:rPr lang="en-US" sz="2400" b="1" dirty="0">
                          <a:latin typeface="Times New Roman" pitchFamily="18" charset="0"/>
                          <a:ea typeface="Calibri"/>
                          <a:cs typeface="Times New Roman" pitchFamily="18" charset="0"/>
                        </a:rPr>
                        <a:t> </a:t>
                      </a:r>
                      <a:endParaRPr lang="en-US" sz="2400" dirty="0">
                        <a:latin typeface="Times New Roman" pitchFamily="18" charset="0"/>
                        <a:ea typeface="Calibri"/>
                        <a:cs typeface="Times New Roman" pitchFamily="18" charset="0"/>
                      </a:endParaRPr>
                    </a:p>
                  </a:txBody>
                  <a:tcPr marL="65405" marR="65405"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CC"/>
                    </a:solidFill>
                  </a:tcPr>
                </a:tc>
              </a:tr>
              <a:tr h="874863">
                <a:tc>
                  <a:txBody>
                    <a:bodyPr/>
                    <a:lstStyle/>
                    <a:p>
                      <a:pPr>
                        <a:lnSpc>
                          <a:spcPct val="115000"/>
                        </a:lnSpc>
                        <a:spcAft>
                          <a:spcPts val="1000"/>
                        </a:spcAft>
                      </a:pPr>
                      <a:r>
                        <a:rPr lang="en-US" sz="2400" b="1">
                          <a:latin typeface="Times New Roman" pitchFamily="18" charset="0"/>
                          <a:ea typeface="Calibri"/>
                          <a:cs typeface="Times New Roman" pitchFamily="18" charset="0"/>
                        </a:rPr>
                        <a:t>1.</a:t>
                      </a:r>
                      <a:r>
                        <a:rPr lang="en-US" sz="2400">
                          <a:latin typeface="Times New Roman" pitchFamily="18" charset="0"/>
                          <a:ea typeface="Calibri"/>
                          <a:cs typeface="Times New Roman" pitchFamily="18" charset="0"/>
                        </a:rPr>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2400" b="1" dirty="0">
                          <a:latin typeface="Times New Roman" pitchFamily="18" charset="0"/>
                          <a:ea typeface="Calibri"/>
                          <a:cs typeface="Times New Roman" pitchFamily="18" charset="0"/>
                        </a:rPr>
                        <a:t> </a:t>
                      </a:r>
                      <a:r>
                        <a:rPr lang="vi-VN" sz="2400" b="1" dirty="0">
                          <a:latin typeface="Times New Roman" pitchFamily="18" charset="0"/>
                          <a:ea typeface="Calibri"/>
                          <a:cs typeface="Times New Roman" pitchFamily="18" charset="0"/>
                        </a:rPr>
                        <a:t>Xuất xứ </a:t>
                      </a:r>
                      <a:endParaRPr lang="en-US" sz="2400" dirty="0">
                        <a:latin typeface="Times New Roman" pitchFamily="18" charset="0"/>
                        <a:ea typeface="Calibri"/>
                        <a:cs typeface="Times New Roman" pitchFamily="18" charset="0"/>
                      </a:endParaRPr>
                    </a:p>
                  </a:txBody>
                  <a:tcPr marL="65405" marR="65405"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2400" dirty="0">
                        <a:latin typeface="Times New Roman" pitchFamily="18" charset="0"/>
                        <a:ea typeface="Times New Roman"/>
                        <a:cs typeface="Times New Roman" pitchFamily="18" charset="0"/>
                      </a:endParaRPr>
                    </a:p>
                  </a:txBody>
                  <a:tcPr marL="68580" marR="6858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1273">
                <a:tc>
                  <a:txBody>
                    <a:bodyPr/>
                    <a:lstStyle/>
                    <a:p>
                      <a:pPr>
                        <a:lnSpc>
                          <a:spcPct val="115000"/>
                        </a:lnSpc>
                        <a:spcAft>
                          <a:spcPts val="1000"/>
                        </a:spcAft>
                      </a:pPr>
                      <a:r>
                        <a:rPr lang="en-US" sz="2400" b="1">
                          <a:latin typeface="Times New Roman" pitchFamily="18" charset="0"/>
                          <a:ea typeface="Calibri"/>
                          <a:cs typeface="Times New Roman" pitchFamily="18" charset="0"/>
                        </a:rPr>
                        <a:t>2.</a:t>
                      </a:r>
                      <a:endParaRPr lang="en-US" sz="2400">
                        <a:latin typeface="Times New Roman" pitchFamily="18" charset="0"/>
                        <a:ea typeface="Calibri"/>
                        <a:cs typeface="Times New Roman"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2400" b="1">
                          <a:latin typeface="Times New Roman" pitchFamily="18" charset="0"/>
                          <a:ea typeface="Calibri"/>
                          <a:cs typeface="Times New Roman" pitchFamily="18" charset="0"/>
                        </a:rPr>
                        <a:t>Thể loại </a:t>
                      </a:r>
                      <a:endParaRPr lang="en-US" sz="2400">
                        <a:latin typeface="Times New Roman" pitchFamily="18" charset="0"/>
                        <a:ea typeface="Calibri"/>
                        <a:cs typeface="Times New Roman" pitchFamily="18" charset="0"/>
                      </a:endParaRPr>
                    </a:p>
                  </a:txBody>
                  <a:tcPr marL="65405" marR="65405"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2400" i="1" dirty="0">
                          <a:latin typeface="Times New Roman" pitchFamily="18" charset="0"/>
                          <a:ea typeface="Calibri"/>
                          <a:cs typeface="Times New Roman" pitchFamily="18" charset="0"/>
                        </a:rPr>
                        <a:t> </a:t>
                      </a:r>
                      <a:r>
                        <a:rPr lang="en-US" sz="2400" dirty="0">
                          <a:latin typeface="Times New Roman" pitchFamily="18" charset="0"/>
                          <a:ea typeface="Calibri"/>
                          <a:cs typeface="Times New Roman" pitchFamily="18" charset="0"/>
                        </a:rPr>
                        <a:t> </a:t>
                      </a:r>
                    </a:p>
                  </a:txBody>
                  <a:tcPr marL="68580" marR="6858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1273">
                <a:tc>
                  <a:txBody>
                    <a:bodyPr/>
                    <a:lstStyle/>
                    <a:p>
                      <a:pPr>
                        <a:lnSpc>
                          <a:spcPct val="115000"/>
                        </a:lnSpc>
                        <a:spcAft>
                          <a:spcPts val="1000"/>
                        </a:spcAft>
                      </a:pPr>
                      <a:r>
                        <a:rPr lang="en-US" sz="2400" b="1">
                          <a:latin typeface="Times New Roman" pitchFamily="18" charset="0"/>
                          <a:ea typeface="Calibri"/>
                          <a:cs typeface="Times New Roman" pitchFamily="18" charset="0"/>
                        </a:rPr>
                        <a:t>3.</a:t>
                      </a:r>
                      <a:endParaRPr lang="en-US" sz="2400">
                        <a:latin typeface="Times New Roman" pitchFamily="18" charset="0"/>
                        <a:ea typeface="Calibri"/>
                        <a:cs typeface="Times New Roman"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2400" b="1">
                          <a:latin typeface="Times New Roman" pitchFamily="18" charset="0"/>
                          <a:ea typeface="Calibri"/>
                          <a:cs typeface="Times New Roman" pitchFamily="18" charset="0"/>
                        </a:rPr>
                        <a:t>Phương thức biểu đạt </a:t>
                      </a:r>
                      <a:endParaRPr lang="en-US" sz="2400">
                        <a:latin typeface="Times New Roman" pitchFamily="18" charset="0"/>
                        <a:ea typeface="Calibri"/>
                        <a:cs typeface="Times New Roman" pitchFamily="18" charset="0"/>
                      </a:endParaRPr>
                    </a:p>
                  </a:txBody>
                  <a:tcPr marL="65405" marR="65405"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2400" dirty="0">
                        <a:latin typeface="Times New Roman" pitchFamily="18" charset="0"/>
                        <a:ea typeface="Times New Roman"/>
                        <a:cs typeface="Times New Roman" pitchFamily="18" charset="0"/>
                      </a:endParaRPr>
                    </a:p>
                  </a:txBody>
                  <a:tcPr marL="68580" marR="6858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1273">
                <a:tc>
                  <a:txBody>
                    <a:bodyPr/>
                    <a:lstStyle/>
                    <a:p>
                      <a:pPr>
                        <a:lnSpc>
                          <a:spcPct val="115000"/>
                        </a:lnSpc>
                        <a:spcAft>
                          <a:spcPts val="1000"/>
                        </a:spcAft>
                      </a:pPr>
                      <a:r>
                        <a:rPr lang="en-US" sz="2400" b="1">
                          <a:latin typeface="Times New Roman" pitchFamily="18" charset="0"/>
                          <a:ea typeface="Calibri"/>
                          <a:cs typeface="Times New Roman" pitchFamily="18" charset="0"/>
                        </a:rPr>
                        <a:t>4.</a:t>
                      </a:r>
                      <a:endParaRPr lang="en-US" sz="2400">
                        <a:latin typeface="Times New Roman" pitchFamily="18" charset="0"/>
                        <a:ea typeface="Calibri"/>
                        <a:cs typeface="Times New Roman"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2400" b="1">
                          <a:latin typeface="Times New Roman" pitchFamily="18" charset="0"/>
                          <a:ea typeface="Calibri"/>
                          <a:cs typeface="Times New Roman" pitchFamily="18" charset="0"/>
                        </a:rPr>
                        <a:t>Nhân vật chính</a:t>
                      </a:r>
                      <a:endParaRPr lang="en-US" sz="2400">
                        <a:latin typeface="Times New Roman" pitchFamily="18" charset="0"/>
                        <a:ea typeface="Calibri"/>
                        <a:cs typeface="Times New Roman" pitchFamily="18" charset="0"/>
                      </a:endParaRPr>
                    </a:p>
                  </a:txBody>
                  <a:tcPr marL="65405" marR="65405"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2400" dirty="0">
                        <a:latin typeface="Times New Roman" pitchFamily="18" charset="0"/>
                        <a:ea typeface="Times New Roman"/>
                        <a:cs typeface="Times New Roman" pitchFamily="18" charset="0"/>
                      </a:endParaRPr>
                    </a:p>
                  </a:txBody>
                  <a:tcPr marL="68580" marR="6858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766">
                <a:tc>
                  <a:txBody>
                    <a:bodyPr/>
                    <a:lstStyle/>
                    <a:p>
                      <a:pPr>
                        <a:lnSpc>
                          <a:spcPct val="115000"/>
                        </a:lnSpc>
                        <a:spcAft>
                          <a:spcPts val="1000"/>
                        </a:spcAft>
                      </a:pPr>
                      <a:r>
                        <a:rPr lang="en-US" sz="2400" b="1">
                          <a:latin typeface="Times New Roman" pitchFamily="18" charset="0"/>
                          <a:ea typeface="Calibri"/>
                          <a:cs typeface="Times New Roman" pitchFamily="18" charset="0"/>
                        </a:rPr>
                        <a:t>5.</a:t>
                      </a:r>
                      <a:endParaRPr lang="en-US" sz="2400">
                        <a:latin typeface="Times New Roman" pitchFamily="18" charset="0"/>
                        <a:ea typeface="Calibri"/>
                        <a:cs typeface="Times New Roman"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2400" b="1">
                          <a:latin typeface="Times New Roman" pitchFamily="18" charset="0"/>
                          <a:ea typeface="Calibri"/>
                          <a:cs typeface="Times New Roman" pitchFamily="18" charset="0"/>
                        </a:rPr>
                        <a:t>Ngôi kể </a:t>
                      </a:r>
                      <a:endParaRPr lang="en-US" sz="2400">
                        <a:latin typeface="Times New Roman" pitchFamily="18" charset="0"/>
                        <a:ea typeface="Calibri"/>
                        <a:cs typeface="Times New Roman" pitchFamily="18" charset="0"/>
                      </a:endParaRPr>
                    </a:p>
                  </a:txBody>
                  <a:tcPr marL="65405" marR="65405"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2400" dirty="0">
                        <a:latin typeface="Times New Roman" pitchFamily="18" charset="0"/>
                        <a:ea typeface="Times New Roman"/>
                        <a:cs typeface="Times New Roman" pitchFamily="18" charset="0"/>
                      </a:endParaRPr>
                    </a:p>
                  </a:txBody>
                  <a:tcPr marL="68580" marR="6858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4940">
                <a:tc>
                  <a:txBody>
                    <a:bodyPr/>
                    <a:lstStyle/>
                    <a:p>
                      <a:pPr>
                        <a:lnSpc>
                          <a:spcPct val="115000"/>
                        </a:lnSpc>
                        <a:spcAft>
                          <a:spcPts val="1000"/>
                        </a:spcAft>
                      </a:pPr>
                      <a:r>
                        <a:rPr lang="en-US" sz="2400" b="1">
                          <a:latin typeface="Times New Roman" pitchFamily="18" charset="0"/>
                          <a:ea typeface="Calibri"/>
                          <a:cs typeface="Times New Roman" pitchFamily="18" charset="0"/>
                        </a:rPr>
                        <a:t>6.</a:t>
                      </a:r>
                      <a:endParaRPr lang="en-US" sz="2400">
                        <a:latin typeface="Times New Roman" pitchFamily="18" charset="0"/>
                        <a:ea typeface="Calibri"/>
                        <a:cs typeface="Times New Roman"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1000"/>
                        </a:spcAft>
                      </a:pPr>
                      <a:r>
                        <a:rPr lang="en-US" sz="2400" b="1" dirty="0" err="1">
                          <a:latin typeface="Times New Roman" pitchFamily="18" charset="0"/>
                          <a:ea typeface="Calibri"/>
                          <a:cs typeface="Times New Roman" pitchFamily="18" charset="0"/>
                        </a:rPr>
                        <a:t>Bố</a:t>
                      </a:r>
                      <a:r>
                        <a:rPr lang="en-US" sz="2400" b="1" dirty="0">
                          <a:latin typeface="Times New Roman" pitchFamily="18" charset="0"/>
                          <a:ea typeface="Calibri"/>
                          <a:cs typeface="Times New Roman" pitchFamily="18" charset="0"/>
                        </a:rPr>
                        <a:t> </a:t>
                      </a:r>
                      <a:r>
                        <a:rPr lang="en-US" sz="2400" b="1" dirty="0" err="1">
                          <a:latin typeface="Times New Roman" pitchFamily="18" charset="0"/>
                          <a:ea typeface="Calibri"/>
                          <a:cs typeface="Times New Roman" pitchFamily="18" charset="0"/>
                        </a:rPr>
                        <a:t>cục</a:t>
                      </a:r>
                      <a:r>
                        <a:rPr lang="en-US" sz="2400" b="1" dirty="0">
                          <a:latin typeface="Times New Roman" pitchFamily="18" charset="0"/>
                          <a:ea typeface="Calibri"/>
                          <a:cs typeface="Times New Roman" pitchFamily="18" charset="0"/>
                        </a:rPr>
                        <a:t> </a:t>
                      </a:r>
                      <a:endParaRPr lang="en-US" sz="2400" b="1" dirty="0" smtClean="0">
                        <a:latin typeface="Times New Roman" pitchFamily="18" charset="0"/>
                        <a:ea typeface="Calibri"/>
                        <a:cs typeface="Times New Roman" pitchFamily="18" charset="0"/>
                      </a:endParaRPr>
                    </a:p>
                    <a:p>
                      <a:pPr>
                        <a:lnSpc>
                          <a:spcPct val="115000"/>
                        </a:lnSpc>
                        <a:spcAft>
                          <a:spcPts val="1000"/>
                        </a:spcAft>
                      </a:pPr>
                      <a:endParaRPr lang="en-US" sz="2400" b="1" dirty="0" smtClean="0">
                        <a:latin typeface="Times New Roman" pitchFamily="18" charset="0"/>
                        <a:ea typeface="Calibri"/>
                        <a:cs typeface="Times New Roman" pitchFamily="18" charset="0"/>
                      </a:endParaRPr>
                    </a:p>
                    <a:p>
                      <a:pPr>
                        <a:lnSpc>
                          <a:spcPct val="115000"/>
                        </a:lnSpc>
                        <a:spcAft>
                          <a:spcPts val="1000"/>
                        </a:spcAft>
                      </a:pPr>
                      <a:endParaRPr lang="en-US" sz="2400" b="1" dirty="0" smtClean="0">
                        <a:latin typeface="Times New Roman" pitchFamily="18" charset="0"/>
                        <a:ea typeface="Calibri"/>
                        <a:cs typeface="Times New Roman" pitchFamily="18"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pPr>
                      <a:endParaRPr lang="en-US" sz="2400" dirty="0">
                        <a:latin typeface="Times New Roman" pitchFamily="18" charset="0"/>
                        <a:ea typeface="Times New Roman"/>
                        <a:cs typeface="Times New Roman" pitchFamily="18" charset="0"/>
                      </a:endParaRPr>
                    </a:p>
                  </a:txBody>
                  <a:tcPr marL="68580" marR="68580" marT="762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4" name="TextBox 13"/>
          <p:cNvSpPr txBox="1"/>
          <p:nvPr/>
        </p:nvSpPr>
        <p:spPr>
          <a:xfrm>
            <a:off x="4232125" y="1706483"/>
            <a:ext cx="7600101" cy="830997"/>
          </a:xfrm>
          <a:prstGeom prst="rect">
            <a:avLst/>
          </a:prstGeom>
          <a:noFill/>
        </p:spPr>
        <p:txBody>
          <a:bodyPr wrap="square" rtlCol="0">
            <a:spAutoFit/>
          </a:bodyPr>
          <a:lstStyle/>
          <a:p>
            <a:pPr algn="just">
              <a:tabLst>
                <a:tab pos="90170" algn="l"/>
                <a:tab pos="180340" algn="l"/>
              </a:tabLst>
            </a:pPr>
            <a:r>
              <a:rPr lang="en-US" sz="2400" b="1" dirty="0">
                <a:solidFill>
                  <a:srgbClr val="181DD8"/>
                </a:solidFill>
                <a:latin typeface="Times New Roman" panose="02020603050405020304" pitchFamily="18" charset="0"/>
                <a:cs typeface="Times New Roman" panose="02020603050405020304" pitchFamily="18" charset="0"/>
              </a:rPr>
              <a:t>T</a:t>
            </a:r>
            <a:r>
              <a:rPr lang="vi-VN" sz="2400" b="1" dirty="0">
                <a:solidFill>
                  <a:srgbClr val="181DD8"/>
                </a:solidFill>
                <a:latin typeface="Times New Roman" panose="02020603050405020304" pitchFamily="18" charset="0"/>
                <a:cs typeface="Times New Roman" panose="02020603050405020304" pitchFamily="18" charset="0"/>
              </a:rPr>
              <a:t>ruyện được in lần đầu trên tạp chí Ken 19-5-1938</a:t>
            </a:r>
            <a:r>
              <a:rPr lang="en-US" sz="2400" b="1" dirty="0">
                <a:solidFill>
                  <a:srgbClr val="181DD8"/>
                </a:solidFill>
                <a:latin typeface="Times New Roman" panose="02020603050405020304" pitchFamily="18" charset="0"/>
                <a:cs typeface="Times New Roman" panose="02020603050405020304" pitchFamily="18" charset="0"/>
              </a:rPr>
              <a:t>. </a:t>
            </a:r>
            <a:r>
              <a:rPr lang="vi-VN" sz="2400" b="1" dirty="0">
                <a:solidFill>
                  <a:srgbClr val="181DD8"/>
                </a:solidFill>
                <a:latin typeface="Times New Roman" panose="02020603050405020304" pitchFamily="18" charset="0"/>
                <a:cs typeface="Times New Roman" panose="02020603050405020304" pitchFamily="18" charset="0"/>
              </a:rPr>
              <a:t>Được dịch từ nguyên tác </a:t>
            </a:r>
            <a:r>
              <a:rPr lang="en-US" sz="2400" b="1" dirty="0" smtClean="0">
                <a:solidFill>
                  <a:srgbClr val="181DD8"/>
                </a:solidFill>
                <a:latin typeface="Times New Roman" panose="02020603050405020304" pitchFamily="18" charset="0"/>
                <a:cs typeface="Times New Roman" panose="02020603050405020304" pitchFamily="18" charset="0"/>
              </a:rPr>
              <a:t>“</a:t>
            </a:r>
            <a:r>
              <a:rPr lang="vi-VN" sz="2400" b="1" dirty="0" smtClean="0">
                <a:solidFill>
                  <a:srgbClr val="181DD8"/>
                </a:solidFill>
                <a:latin typeface="Times New Roman" panose="02020603050405020304" pitchFamily="18" charset="0"/>
                <a:cs typeface="Times New Roman" panose="02020603050405020304" pitchFamily="18" charset="0"/>
              </a:rPr>
              <a:t>Old </a:t>
            </a:r>
            <a:r>
              <a:rPr lang="vi-VN" sz="2400" b="1" dirty="0">
                <a:solidFill>
                  <a:srgbClr val="181DD8"/>
                </a:solidFill>
                <a:latin typeface="Times New Roman" panose="02020603050405020304" pitchFamily="18" charset="0"/>
                <a:cs typeface="Times New Roman" panose="02020603050405020304" pitchFamily="18" charset="0"/>
              </a:rPr>
              <a:t>Man at the </a:t>
            </a:r>
            <a:r>
              <a:rPr lang="vi-VN" sz="2400" b="1" dirty="0" smtClean="0">
                <a:solidFill>
                  <a:srgbClr val="181DD8"/>
                </a:solidFill>
                <a:latin typeface="Times New Roman" panose="02020603050405020304" pitchFamily="18" charset="0"/>
                <a:cs typeface="Times New Roman" panose="02020603050405020304" pitchFamily="18" charset="0"/>
              </a:rPr>
              <a:t>Bridge</a:t>
            </a:r>
            <a:r>
              <a:rPr lang="en-US" sz="2400" b="1" dirty="0" smtClean="0">
                <a:solidFill>
                  <a:srgbClr val="181DD8"/>
                </a:solidFill>
                <a:latin typeface="Times New Roman" panose="02020603050405020304" pitchFamily="18" charset="0"/>
                <a:cs typeface="Times New Roman" panose="02020603050405020304" pitchFamily="18" charset="0"/>
              </a:rPr>
              <a:t>”.</a:t>
            </a:r>
            <a:endParaRPr lang="en-US" sz="3200" b="1" dirty="0">
              <a:solidFill>
                <a:srgbClr val="0000FF"/>
              </a:solidFill>
              <a:latin typeface="Times New Roman" panose="02020603050405020304" pitchFamily="18" charset="0"/>
              <a:ea typeface="Times New Roman" panose="02020603050405020304" pitchFamily="18" charset="0"/>
            </a:endParaRPr>
          </a:p>
        </p:txBody>
      </p:sp>
      <p:sp>
        <p:nvSpPr>
          <p:cNvPr id="15" name="TextBox 14"/>
          <p:cNvSpPr txBox="1"/>
          <p:nvPr/>
        </p:nvSpPr>
        <p:spPr>
          <a:xfrm>
            <a:off x="4165764" y="2726074"/>
            <a:ext cx="7655449" cy="517065"/>
          </a:xfrm>
          <a:prstGeom prst="rect">
            <a:avLst/>
          </a:prstGeom>
          <a:noFill/>
        </p:spPr>
        <p:txBody>
          <a:bodyPr wrap="square" rtlCol="0">
            <a:spAutoFit/>
          </a:bodyPr>
          <a:lstStyle/>
          <a:p>
            <a:pPr algn="just">
              <a:lnSpc>
                <a:spcPct val="115000"/>
              </a:lnSpc>
              <a:spcAft>
                <a:spcPts val="800"/>
              </a:spcAft>
            </a:pPr>
            <a:r>
              <a:rPr lang="en-US" sz="2400" b="1" dirty="0">
                <a:solidFill>
                  <a:srgbClr val="181DD8"/>
                </a:solidFill>
                <a:latin typeface="Times New Roman" panose="02020603050405020304" pitchFamily="18" charset="0"/>
                <a:ea typeface="Arial" panose="020B0604020202020204" pitchFamily="34" charset="0"/>
                <a:cs typeface="Times New Roman" panose="02020603050405020304" pitchFamily="18" charset="0"/>
              </a:rPr>
              <a:t>Truyện ngắn.</a:t>
            </a:r>
          </a:p>
        </p:txBody>
      </p:sp>
      <p:sp>
        <p:nvSpPr>
          <p:cNvPr id="16" name="TextBox 15"/>
          <p:cNvSpPr txBox="1"/>
          <p:nvPr/>
        </p:nvSpPr>
        <p:spPr>
          <a:xfrm>
            <a:off x="4162722" y="3240876"/>
            <a:ext cx="7639637" cy="517065"/>
          </a:xfrm>
          <a:prstGeom prst="rect">
            <a:avLst/>
          </a:prstGeom>
          <a:noFill/>
        </p:spPr>
        <p:txBody>
          <a:bodyPr wrap="square" rtlCol="0">
            <a:spAutoFit/>
          </a:bodyPr>
          <a:lstStyle/>
          <a:p>
            <a:pPr algn="just">
              <a:lnSpc>
                <a:spcPct val="115000"/>
              </a:lnSpc>
              <a:spcAft>
                <a:spcPts val="800"/>
              </a:spcAft>
            </a:pPr>
            <a:r>
              <a:rPr lang="en-US" sz="2400" b="1" dirty="0">
                <a:solidFill>
                  <a:srgbClr val="181DD8"/>
                </a:solidFill>
                <a:latin typeface="Times New Roman" panose="02020603050405020304" pitchFamily="18" charset="0"/>
                <a:ea typeface="Arial" panose="020B0604020202020204" pitchFamily="34" charset="0"/>
                <a:cs typeface="Times New Roman" panose="02020603050405020304" pitchFamily="18" charset="0"/>
              </a:rPr>
              <a:t>Tự sự kết hợp với miêu tả và biểu cảm.</a:t>
            </a:r>
          </a:p>
        </p:txBody>
      </p:sp>
      <p:sp>
        <p:nvSpPr>
          <p:cNvPr id="17" name="TextBox 16"/>
          <p:cNvSpPr txBox="1"/>
          <p:nvPr/>
        </p:nvSpPr>
        <p:spPr>
          <a:xfrm>
            <a:off x="4146147" y="3851021"/>
            <a:ext cx="7655449" cy="483017"/>
          </a:xfrm>
          <a:prstGeom prst="rect">
            <a:avLst/>
          </a:prstGeom>
          <a:noFill/>
        </p:spPr>
        <p:txBody>
          <a:bodyPr wrap="square" rtlCol="0">
            <a:spAutoFit/>
          </a:bodyPr>
          <a:lstStyle/>
          <a:p>
            <a:pPr algn="just">
              <a:lnSpc>
                <a:spcPct val="115000"/>
              </a:lnSpc>
              <a:spcAft>
                <a:spcPts val="800"/>
              </a:spcAft>
            </a:pPr>
            <a:r>
              <a:rPr lang="en-US" sz="2400" b="1" dirty="0" err="1" smtClean="0">
                <a:solidFill>
                  <a:srgbClr val="181DD8"/>
                </a:solidFill>
                <a:latin typeface="Times New Roman" panose="02020603050405020304" pitchFamily="18" charset="0"/>
                <a:ea typeface="Arial" panose="020B0604020202020204" pitchFamily="34" charset="0"/>
                <a:cs typeface="Times New Roman" panose="02020603050405020304" pitchFamily="18" charset="0"/>
              </a:rPr>
              <a:t>Ông</a:t>
            </a:r>
            <a:r>
              <a:rPr lang="en-US" sz="2400" b="1" dirty="0" smtClean="0">
                <a:solidFill>
                  <a:srgbClr val="181DD8"/>
                </a:solidFill>
                <a:latin typeface="Times New Roman" panose="02020603050405020304" pitchFamily="18" charset="0"/>
                <a:ea typeface="Arial" panose="020B0604020202020204" pitchFamily="34" charset="0"/>
                <a:cs typeface="Times New Roman" panose="02020603050405020304" pitchFamily="18" charset="0"/>
              </a:rPr>
              <a:t> </a:t>
            </a:r>
            <a:r>
              <a:rPr lang="en-US" sz="2400" b="1" dirty="0" err="1" smtClean="0">
                <a:solidFill>
                  <a:srgbClr val="181DD8"/>
                </a:solidFill>
                <a:latin typeface="Times New Roman" panose="02020603050405020304" pitchFamily="18" charset="0"/>
                <a:ea typeface="Arial" panose="020B0604020202020204" pitchFamily="34" charset="0"/>
                <a:cs typeface="Times New Roman" panose="02020603050405020304" pitchFamily="18" charset="0"/>
              </a:rPr>
              <a:t>lão</a:t>
            </a:r>
            <a:r>
              <a:rPr lang="en-US" sz="2400" b="1" dirty="0" smtClean="0">
                <a:solidFill>
                  <a:srgbClr val="181DD8"/>
                </a:solidFill>
                <a:latin typeface="Times New Roman" panose="02020603050405020304" pitchFamily="18" charset="0"/>
                <a:ea typeface="Arial" panose="020B0604020202020204" pitchFamily="34" charset="0"/>
                <a:cs typeface="Times New Roman" panose="02020603050405020304" pitchFamily="18" charset="0"/>
              </a:rPr>
              <a:t>.</a:t>
            </a:r>
            <a:endParaRPr lang="en-US" sz="2400" b="1" dirty="0">
              <a:solidFill>
                <a:srgbClr val="181DD8"/>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18" name="TextBox 17"/>
          <p:cNvSpPr txBox="1"/>
          <p:nvPr/>
        </p:nvSpPr>
        <p:spPr>
          <a:xfrm>
            <a:off x="4167630" y="4446821"/>
            <a:ext cx="7429502" cy="861774"/>
          </a:xfrm>
          <a:prstGeom prst="rect">
            <a:avLst/>
          </a:prstGeom>
          <a:noFill/>
        </p:spPr>
        <p:txBody>
          <a:bodyPr wrap="square" rtlCol="0">
            <a:spAutoFit/>
          </a:bodyPr>
          <a:lstStyle/>
          <a:p>
            <a:pPr algn="just">
              <a:tabLst>
                <a:tab pos="90170" algn="l"/>
                <a:tab pos="180340" algn="l"/>
              </a:tabLst>
            </a:pPr>
            <a:r>
              <a:rPr lang="nl-NL" sz="2400" b="1" dirty="0">
                <a:solidFill>
                  <a:srgbClr val="0000FF"/>
                </a:solidFill>
                <a:latin typeface="Times New Roman" panose="02020603050405020304" pitchFamily="18" charset="0"/>
                <a:ea typeface="Calibri" panose="020F0502020204030204" pitchFamily="34" charset="0"/>
              </a:rPr>
              <a:t>Kể theo ngôi thứ nhất, xưng “tôi”.</a:t>
            </a:r>
            <a:endParaRPr lang="en-US" sz="2400" b="1" dirty="0"/>
          </a:p>
          <a:p>
            <a:pPr algn="just">
              <a:spcAft>
                <a:spcPts val="0"/>
              </a:spcAft>
              <a:tabLst>
                <a:tab pos="90170" algn="l"/>
                <a:tab pos="180340" algn="l"/>
              </a:tabLst>
            </a:pPr>
            <a:endParaRPr lang="en-US" sz="2600" dirty="0">
              <a:solidFill>
                <a:srgbClr val="0000FF"/>
              </a:solidFill>
              <a:latin typeface="Times New Roman" panose="02020603050405020304" pitchFamily="18" charset="0"/>
              <a:ea typeface="Times New Roman" panose="02020603050405020304" pitchFamily="18" charset="0"/>
            </a:endParaRPr>
          </a:p>
        </p:txBody>
      </p:sp>
      <p:sp>
        <p:nvSpPr>
          <p:cNvPr id="19" name="TextBox 18"/>
          <p:cNvSpPr txBox="1"/>
          <p:nvPr/>
        </p:nvSpPr>
        <p:spPr>
          <a:xfrm>
            <a:off x="4137482" y="4473713"/>
            <a:ext cx="8054518" cy="2748445"/>
          </a:xfrm>
          <a:prstGeom prst="rect">
            <a:avLst/>
          </a:prstGeom>
          <a:noFill/>
        </p:spPr>
        <p:txBody>
          <a:bodyPr wrap="square" rtlCol="0">
            <a:spAutoFit/>
          </a:bodyPr>
          <a:lstStyle/>
          <a:p>
            <a:pPr algn="just">
              <a:tabLst>
                <a:tab pos="876300" algn="l"/>
              </a:tabLst>
            </a:pPr>
            <a:endParaRPr lang="en-US" sz="2500" b="1" dirty="0">
              <a:solidFill>
                <a:srgbClr val="181DD8"/>
              </a:solidFill>
              <a:latin typeface="Times New Roman" panose="02020603050405020304" pitchFamily="18" charset="0"/>
              <a:ea typeface="Arial" panose="020B0604020202020204" pitchFamily="34" charset="0"/>
              <a:cs typeface="Times New Roman" panose="02020603050405020304" pitchFamily="18" charset="0"/>
            </a:endParaRPr>
          </a:p>
          <a:p>
            <a:pPr algn="just">
              <a:tabLst>
                <a:tab pos="876300" algn="l"/>
              </a:tabLst>
            </a:pPr>
            <a:r>
              <a:rPr lang="en-US" sz="2400" b="1" dirty="0">
                <a:solidFill>
                  <a:srgbClr val="181DD8"/>
                </a:solidFill>
                <a:latin typeface="Times New Roman" panose="02020603050405020304" pitchFamily="18" charset="0"/>
                <a:ea typeface="Arial" panose="020B0604020202020204" pitchFamily="34" charset="0"/>
                <a:cs typeface="Times New Roman" panose="02020603050405020304" pitchFamily="18" charset="0"/>
              </a:rPr>
              <a:t>Bố cục: 2 phần</a:t>
            </a:r>
          </a:p>
          <a:p>
            <a:pPr algn="just">
              <a:tabLst>
                <a:tab pos="876300" algn="l"/>
              </a:tabLst>
            </a:pPr>
            <a:r>
              <a:rPr lang="en-US" sz="2400" b="1" dirty="0" smtClean="0">
                <a:solidFill>
                  <a:srgbClr val="181DD8"/>
                </a:solidFill>
                <a:latin typeface="Times New Roman" panose="02020603050405020304" pitchFamily="18" charset="0"/>
                <a:ea typeface="Arial" panose="020B0604020202020204" pitchFamily="34" charset="0"/>
                <a:cs typeface="Times New Roman" panose="02020603050405020304" pitchFamily="18" charset="0"/>
              </a:rPr>
              <a:t>-</a:t>
            </a:r>
            <a:r>
              <a:rPr lang="vi-VN" sz="2400" b="1" dirty="0" smtClean="0">
                <a:solidFill>
                  <a:srgbClr val="181DD8"/>
                </a:solidFill>
                <a:latin typeface="Times New Roman" panose="02020603050405020304" pitchFamily="18" charset="0"/>
                <a:ea typeface="Arial" panose="020B0604020202020204" pitchFamily="34" charset="0"/>
                <a:cs typeface="Times New Roman" panose="02020603050405020304" pitchFamily="18" charset="0"/>
              </a:rPr>
              <a:t> </a:t>
            </a:r>
            <a:r>
              <a:rPr lang="vi-VN" sz="2400" b="1" dirty="0">
                <a:solidFill>
                  <a:srgbClr val="181DD8"/>
                </a:solidFill>
                <a:latin typeface="Times New Roman" panose="02020603050405020304" pitchFamily="18" charset="0"/>
                <a:ea typeface="Arial" panose="020B0604020202020204" pitchFamily="34" charset="0"/>
                <a:cs typeface="Times New Roman" panose="02020603050405020304" pitchFamily="18" charset="0"/>
              </a:rPr>
              <a:t>Phần</a:t>
            </a:r>
            <a:r>
              <a:rPr lang="en-US" sz="2400" b="1" dirty="0">
                <a:solidFill>
                  <a:srgbClr val="181DD8"/>
                </a:solidFill>
                <a:latin typeface="Times New Roman" panose="02020603050405020304" pitchFamily="18" charset="0"/>
                <a:ea typeface="Arial" panose="020B0604020202020204" pitchFamily="34" charset="0"/>
                <a:cs typeface="Times New Roman" panose="02020603050405020304" pitchFamily="18" charset="0"/>
              </a:rPr>
              <a:t> 1:</a:t>
            </a:r>
            <a:r>
              <a:rPr lang="vi-VN" sz="2400" b="1" dirty="0">
                <a:solidFill>
                  <a:srgbClr val="181DD8"/>
                </a:solidFill>
                <a:latin typeface="Times New Roman" panose="02020603050405020304" pitchFamily="18" charset="0"/>
                <a:ea typeface="Arial" panose="020B0604020202020204" pitchFamily="34" charset="0"/>
                <a:cs typeface="Times New Roman" panose="02020603050405020304" pitchFamily="18" charset="0"/>
              </a:rPr>
              <a:t> </a:t>
            </a:r>
            <a:r>
              <a:rPr lang="vi-VN" sz="2400" b="1" dirty="0">
                <a:latin typeface="Times New Roman" panose="02020603050405020304" pitchFamily="18" charset="0"/>
                <a:ea typeface="Arial" panose="020B0604020202020204" pitchFamily="34" charset="0"/>
                <a:cs typeface="Times New Roman" panose="02020603050405020304" pitchFamily="18" charset="0"/>
              </a:rPr>
              <a:t>từ đầu đến…</a:t>
            </a:r>
            <a:r>
              <a:rPr lang="en-US" sz="2400" b="1" dirty="0">
                <a:latin typeface="Times New Roman" panose="02020603050405020304" pitchFamily="18" charset="0"/>
                <a:ea typeface="Arial" panose="020B0604020202020204" pitchFamily="34" charset="0"/>
                <a:cs typeface="Times New Roman" panose="02020603050405020304" pitchFamily="18" charset="0"/>
              </a:rPr>
              <a:t> </a:t>
            </a:r>
            <a:r>
              <a:rPr lang="en-US" sz="2400" b="1" i="1" dirty="0">
                <a:latin typeface="Times New Roman" panose="02020603050405020304" pitchFamily="18" charset="0"/>
                <a:ea typeface="Arial" panose="020B0604020202020204" pitchFamily="34" charset="0"/>
                <a:cs typeface="Times New Roman" panose="02020603050405020304" pitchFamily="18" charset="0"/>
              </a:rPr>
              <a:t>“ông lão vẫn ngồi đó”</a:t>
            </a:r>
            <a:r>
              <a:rPr lang="vi-VN" sz="2400" b="1" dirty="0">
                <a:solidFill>
                  <a:srgbClr val="181DD8"/>
                </a:solidFill>
                <a:latin typeface="Times New Roman" panose="02020603050405020304" pitchFamily="18" charset="0"/>
                <a:ea typeface="Arial" panose="020B0604020202020204" pitchFamily="34" charset="0"/>
                <a:cs typeface="Times New Roman" panose="02020603050405020304" pitchFamily="18" charset="0"/>
              </a:rPr>
              <a:t>:</a:t>
            </a:r>
            <a:r>
              <a:rPr lang="en-US" sz="2400" b="1" dirty="0">
                <a:solidFill>
                  <a:srgbClr val="181DD8"/>
                </a:solidFill>
                <a:latin typeface="Times New Roman" panose="02020603050405020304" pitchFamily="18" charset="0"/>
                <a:ea typeface="Arial" panose="020B0604020202020204" pitchFamily="34" charset="0"/>
                <a:cs typeface="Times New Roman" panose="02020603050405020304" pitchFamily="18" charset="0"/>
              </a:rPr>
              <a:t>  </a:t>
            </a:r>
            <a:r>
              <a:rPr lang="vi-VN" sz="2400" b="1" dirty="0">
                <a:solidFill>
                  <a:srgbClr val="181DD8"/>
                </a:solidFill>
                <a:latin typeface="Times New Roman" panose="02020603050405020304" pitchFamily="18" charset="0"/>
                <a:ea typeface="Arial" panose="020B0604020202020204" pitchFamily="34" charset="0"/>
                <a:cs typeface="Times New Roman" panose="02020603050405020304" pitchFamily="18" charset="0"/>
              </a:rPr>
              <a:t>bối cảnh</a:t>
            </a:r>
            <a:endParaRPr lang="en-US" sz="2400" b="1" dirty="0">
              <a:solidFill>
                <a:srgbClr val="181DD8"/>
              </a:solidFill>
              <a:latin typeface="Times New Roman" panose="02020603050405020304" pitchFamily="18" charset="0"/>
              <a:ea typeface="Arial" panose="020B0604020202020204" pitchFamily="34" charset="0"/>
              <a:cs typeface="Times New Roman" panose="02020603050405020304" pitchFamily="18" charset="0"/>
            </a:endParaRPr>
          </a:p>
          <a:p>
            <a:pPr algn="just">
              <a:tabLst>
                <a:tab pos="876300" algn="l"/>
              </a:tabLst>
            </a:pPr>
            <a:r>
              <a:rPr lang="vi-VN" sz="2400" b="1" dirty="0">
                <a:solidFill>
                  <a:srgbClr val="181DD8"/>
                </a:solidFill>
                <a:latin typeface="Times New Roman" panose="02020603050405020304" pitchFamily="18" charset="0"/>
                <a:ea typeface="Arial" panose="020B0604020202020204" pitchFamily="34" charset="0"/>
                <a:cs typeface="Times New Roman" panose="02020603050405020304" pitchFamily="18" charset="0"/>
              </a:rPr>
              <a:t> truyện và giới thiệu khái quát về ông </a:t>
            </a:r>
            <a:r>
              <a:rPr lang="en-US" sz="2400" b="1" dirty="0">
                <a:solidFill>
                  <a:srgbClr val="181DD8"/>
                </a:solidFill>
                <a:latin typeface="Times New Roman" panose="02020603050405020304" pitchFamily="18" charset="0"/>
                <a:ea typeface="Arial" panose="020B0604020202020204" pitchFamily="34" charset="0"/>
                <a:cs typeface="Times New Roman" panose="02020603050405020304" pitchFamily="18" charset="0"/>
              </a:rPr>
              <a:t>lão.</a:t>
            </a:r>
          </a:p>
          <a:p>
            <a:pPr algn="just">
              <a:tabLst>
                <a:tab pos="876300" algn="l"/>
              </a:tabLst>
            </a:pPr>
            <a:r>
              <a:rPr lang="en-US" sz="2400" b="1" dirty="0" smtClean="0">
                <a:solidFill>
                  <a:srgbClr val="181DD8"/>
                </a:solidFill>
                <a:latin typeface="Times New Roman" panose="02020603050405020304" pitchFamily="18" charset="0"/>
                <a:ea typeface="Arial" panose="020B0604020202020204" pitchFamily="34" charset="0"/>
                <a:cs typeface="Times New Roman" panose="02020603050405020304" pitchFamily="18" charset="0"/>
              </a:rPr>
              <a:t>-</a:t>
            </a:r>
            <a:r>
              <a:rPr lang="vi-VN" sz="2400" b="1" dirty="0" smtClean="0">
                <a:solidFill>
                  <a:srgbClr val="181DD8"/>
                </a:solidFill>
                <a:latin typeface="Times New Roman" panose="02020603050405020304" pitchFamily="18" charset="0"/>
                <a:ea typeface="Arial" panose="020B0604020202020204" pitchFamily="34" charset="0"/>
                <a:cs typeface="Times New Roman" panose="02020603050405020304" pitchFamily="18" charset="0"/>
              </a:rPr>
              <a:t> </a:t>
            </a:r>
            <a:r>
              <a:rPr lang="vi-VN" sz="2400" b="1" dirty="0">
                <a:solidFill>
                  <a:srgbClr val="181DD8"/>
                </a:solidFill>
                <a:latin typeface="Times New Roman" panose="02020603050405020304" pitchFamily="18" charset="0"/>
                <a:ea typeface="Arial" panose="020B0604020202020204" pitchFamily="34" charset="0"/>
                <a:cs typeface="Times New Roman" panose="02020603050405020304" pitchFamily="18" charset="0"/>
              </a:rPr>
              <a:t>Phần 2</a:t>
            </a:r>
            <a:r>
              <a:rPr lang="en-US" sz="2400" b="1" dirty="0">
                <a:solidFill>
                  <a:srgbClr val="181DD8"/>
                </a:solidFill>
                <a:latin typeface="Times New Roman" panose="02020603050405020304" pitchFamily="18" charset="0"/>
                <a:ea typeface="Arial" panose="020B0604020202020204" pitchFamily="34" charset="0"/>
                <a:cs typeface="Times New Roman" panose="02020603050405020304" pitchFamily="18" charset="0"/>
              </a:rPr>
              <a:t>:</a:t>
            </a:r>
            <a:r>
              <a:rPr lang="vi-VN" sz="2400" b="1" dirty="0">
                <a:solidFill>
                  <a:srgbClr val="181DD8"/>
                </a:solidFill>
                <a:latin typeface="Times New Roman" panose="02020603050405020304" pitchFamily="18" charset="0"/>
                <a:ea typeface="Arial" panose="020B0604020202020204" pitchFamily="34" charset="0"/>
                <a:cs typeface="Times New Roman" panose="02020603050405020304" pitchFamily="18" charset="0"/>
              </a:rPr>
              <a:t> </a:t>
            </a:r>
            <a:r>
              <a:rPr lang="vi-VN" sz="2400" b="1" dirty="0">
                <a:latin typeface="Times New Roman" panose="02020603050405020304" pitchFamily="18" charset="0"/>
                <a:ea typeface="Arial" panose="020B0604020202020204" pitchFamily="34" charset="0"/>
                <a:cs typeface="Times New Roman" panose="02020603050405020304" pitchFamily="18" charset="0"/>
              </a:rPr>
              <a:t>tiếp theo đến…</a:t>
            </a:r>
            <a:r>
              <a:rPr lang="en-US" sz="2400" b="1" dirty="0">
                <a:latin typeface="Times New Roman" panose="02020603050405020304" pitchFamily="18" charset="0"/>
                <a:ea typeface="Arial" panose="020B0604020202020204" pitchFamily="34" charset="0"/>
                <a:cs typeface="Times New Roman" panose="02020603050405020304" pitchFamily="18" charset="0"/>
              </a:rPr>
              <a:t>hết</a:t>
            </a:r>
            <a:r>
              <a:rPr lang="vi-VN" sz="2400" b="1" dirty="0">
                <a:solidFill>
                  <a:srgbClr val="181DD8"/>
                </a:solidFill>
                <a:latin typeface="Times New Roman" panose="02020603050405020304" pitchFamily="18" charset="0"/>
                <a:ea typeface="Arial" panose="020B0604020202020204" pitchFamily="34" charset="0"/>
                <a:cs typeface="Times New Roman" panose="02020603050405020304" pitchFamily="18" charset="0"/>
              </a:rPr>
              <a:t>: </a:t>
            </a:r>
            <a:r>
              <a:rPr lang="en-US" sz="2400" b="1" dirty="0">
                <a:solidFill>
                  <a:srgbClr val="181DD8"/>
                </a:solidFill>
                <a:latin typeface="Times New Roman" panose="02020603050405020304" pitchFamily="18" charset="0"/>
                <a:ea typeface="Arial" panose="020B0604020202020204" pitchFamily="34" charset="0"/>
                <a:cs typeface="Times New Roman" panose="02020603050405020304" pitchFamily="18" charset="0"/>
              </a:rPr>
              <a:t>cuộc trò chuyện của </a:t>
            </a:r>
          </a:p>
          <a:p>
            <a:pPr algn="just">
              <a:tabLst>
                <a:tab pos="876300" algn="l"/>
              </a:tabLst>
            </a:pPr>
            <a:r>
              <a:rPr lang="en-US" sz="2400" b="1" dirty="0">
                <a:solidFill>
                  <a:srgbClr val="181DD8"/>
                </a:solidFill>
                <a:latin typeface="Times New Roman" panose="02020603050405020304" pitchFamily="18" charset="0"/>
                <a:ea typeface="Arial" panose="020B0604020202020204" pitchFamily="34" charset="0"/>
                <a:cs typeface="Times New Roman" panose="02020603050405020304" pitchFamily="18" charset="0"/>
              </a:rPr>
              <a:t>ông lão và nhân vật “tôi”.</a:t>
            </a:r>
            <a:endParaRPr lang="en-US" sz="2400" dirty="0">
              <a:solidFill>
                <a:srgbClr val="0000FF"/>
              </a:solidFill>
              <a:latin typeface="Times New Roman" panose="02020603050405020304" pitchFamily="18" charset="0"/>
              <a:ea typeface="Times New Roman" panose="02020603050405020304" pitchFamily="18" charset="0"/>
            </a:endParaRPr>
          </a:p>
          <a:p>
            <a:pPr algn="just">
              <a:lnSpc>
                <a:spcPct val="115000"/>
              </a:lnSpc>
              <a:spcAft>
                <a:spcPts val="800"/>
              </a:spcAft>
            </a:pPr>
            <a:endParaRPr lang="en-US" sz="2400" b="1" dirty="0">
              <a:solidFill>
                <a:srgbClr val="181DD8"/>
              </a:solidFill>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xmlns="" val="3800311634"/>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ox(i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ox(i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ox(in)">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ox(in)">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ox(in)">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checkerboard(across)">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box(in)">
                                      <p:cBhvr>
                                        <p:cTn id="4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15" grpId="0"/>
      <p:bldP spid="16" grpId="0"/>
      <p:bldP spid="17" grpId="0"/>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00+ hình nền powerpoint màu xanh dương nhạt - hinhanhsieudep.net">
            <a:extLst>
              <a:ext uri="{FF2B5EF4-FFF2-40B4-BE49-F238E27FC236}">
                <a16:creationId xmlns:a16="http://schemas.microsoft.com/office/drawing/2014/main" xmlns="" id="{463E2984-0DD0-3698-4BC0-0E4FE7F0D712}"/>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232429"/>
            <a:ext cx="12192000" cy="7090429"/>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Hộp Văn bản 9">
            <a:extLst>
              <a:ext uri="{FF2B5EF4-FFF2-40B4-BE49-F238E27FC236}">
                <a16:creationId xmlns:a16="http://schemas.microsoft.com/office/drawing/2014/main" xmlns="" id="{A2D4B24C-AC07-1824-AE58-E09CF8F65BA0}"/>
              </a:ext>
            </a:extLst>
          </p:cNvPr>
          <p:cNvSpPr txBox="1"/>
          <p:nvPr/>
        </p:nvSpPr>
        <p:spPr>
          <a:xfrm>
            <a:off x="440477" y="807204"/>
            <a:ext cx="11555867" cy="1261884"/>
          </a:xfrm>
          <a:prstGeom prst="rect">
            <a:avLst/>
          </a:prstGeom>
          <a:noFill/>
        </p:spPr>
        <p:txBody>
          <a:bodyPr wrap="square">
            <a:spAutoFit/>
          </a:bodyPr>
          <a:lstStyle/>
          <a:p>
            <a:pPr algn="just"/>
            <a:r>
              <a:rPr lang="en-US" sz="3600" b="1" dirty="0">
                <a:latin typeface="Times New Roman" panose="02020603050405020304" pitchFamily="18" charset="0"/>
                <a:cs typeface="Times New Roman" panose="02020603050405020304" pitchFamily="18" charset="0"/>
              </a:rPr>
              <a:t>1. Bối </a:t>
            </a:r>
            <a:r>
              <a:rPr lang="en-US" sz="3600" b="1" dirty="0" err="1">
                <a:latin typeface="Times New Roman" panose="02020603050405020304" pitchFamily="18" charset="0"/>
                <a:cs typeface="Times New Roman" panose="02020603050405020304" pitchFamily="18" charset="0"/>
              </a:rPr>
              <a:t>cảnh</a:t>
            </a:r>
            <a:r>
              <a:rPr lang="en-US" sz="3600" b="1" dirty="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truyện</a:t>
            </a:r>
            <a:r>
              <a:rPr lang="en-US" sz="3600" b="1" dirty="0" smtClean="0">
                <a:latin typeface="Times New Roman" panose="02020603050405020304" pitchFamily="18" charset="0"/>
                <a:ea typeface="Arial" panose="020B0604020202020204" pitchFamily="34" charset="0"/>
                <a:cs typeface="Times New Roman" panose="02020603050405020304" pitchFamily="18" charset="0"/>
              </a:rPr>
              <a:t>.</a:t>
            </a:r>
            <a:endParaRPr lang="en-US" sz="3600" b="1" dirty="0">
              <a:latin typeface="Times New Roman" panose="02020603050405020304" pitchFamily="18" charset="0"/>
              <a:ea typeface="Arial" panose="020B0604020202020204" pitchFamily="34" charset="0"/>
              <a:cs typeface="Times New Roman" panose="02020603050405020304" pitchFamily="18" charset="0"/>
            </a:endParaRPr>
          </a:p>
          <a:p>
            <a:pPr marL="0" marR="0" algn="just">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p:txBody>
      </p:sp>
      <p:sp>
        <p:nvSpPr>
          <p:cNvPr id="9" name="Rectangle 8"/>
          <p:cNvSpPr/>
          <p:nvPr/>
        </p:nvSpPr>
        <p:spPr>
          <a:xfrm>
            <a:off x="867747" y="1558431"/>
            <a:ext cx="10850947" cy="1146211"/>
          </a:xfrm>
          <a:prstGeom prst="rect">
            <a:avLst/>
          </a:prstGeom>
        </p:spPr>
        <p:txBody>
          <a:bodyPr wrap="square">
            <a:spAutoFit/>
          </a:bodyPr>
          <a:lstStyle/>
          <a:p>
            <a:pPr>
              <a:lnSpc>
                <a:spcPct val="115000"/>
              </a:lnSpc>
              <a:spcAft>
                <a:spcPts val="800"/>
              </a:spcAft>
              <a:tabLst>
                <a:tab pos="90170" algn="l"/>
                <a:tab pos="180340" algn="l"/>
              </a:tabLst>
              <a:defRPr/>
            </a:pPr>
            <a:r>
              <a:rPr lang="en-US" sz="2800" b="1" dirty="0" smtClean="0">
                <a:solidFill>
                  <a:srgbClr val="181DD8"/>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smtClean="0">
                <a:solidFill>
                  <a:srgbClr val="181DD8"/>
                </a:solidFill>
                <a:latin typeface="Times New Roman" panose="02020603050405020304" pitchFamily="18" charset="0"/>
                <a:ea typeface="Arial" panose="020B0604020202020204" pitchFamily="34" charset="0"/>
                <a:cs typeface="Times New Roman" panose="02020603050405020304" pitchFamily="18" charset="0"/>
              </a:rPr>
              <a:t>Chiếc</a:t>
            </a:r>
            <a:r>
              <a:rPr lang="en-US" sz="2800" b="1" dirty="0" smtClean="0">
                <a:solidFill>
                  <a:srgbClr val="181DD8"/>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smtClean="0">
                <a:solidFill>
                  <a:srgbClr val="181DD8"/>
                </a:solidFill>
                <a:latin typeface="Times New Roman" panose="02020603050405020304" pitchFamily="18" charset="0"/>
                <a:ea typeface="Arial" panose="020B0604020202020204" pitchFamily="34" charset="0"/>
                <a:cs typeface="Times New Roman" panose="02020603050405020304" pitchFamily="18" charset="0"/>
              </a:rPr>
              <a:t>cầu</a:t>
            </a:r>
            <a:r>
              <a:rPr lang="en-US" sz="2800" b="1" dirty="0" smtClean="0">
                <a:solidFill>
                  <a:srgbClr val="181DD8"/>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smtClean="0">
                <a:solidFill>
                  <a:srgbClr val="181DD8"/>
                </a:solidFill>
                <a:latin typeface="Times New Roman" panose="02020603050405020304" pitchFamily="18" charset="0"/>
                <a:ea typeface="Arial" panose="020B0604020202020204" pitchFamily="34" charset="0"/>
                <a:cs typeface="Times New Roman" panose="02020603050405020304" pitchFamily="18" charset="0"/>
              </a:rPr>
              <a:t>bắc</a:t>
            </a:r>
            <a:r>
              <a:rPr lang="en-US" sz="2800" b="1" dirty="0" smtClean="0">
                <a:solidFill>
                  <a:srgbClr val="181DD8"/>
                </a:solidFill>
                <a:latin typeface="Times New Roman" panose="02020603050405020304" pitchFamily="18" charset="0"/>
                <a:ea typeface="Arial" panose="020B0604020202020204" pitchFamily="34" charset="0"/>
                <a:cs typeface="Times New Roman" panose="02020603050405020304" pitchFamily="18" charset="0"/>
              </a:rPr>
              <a:t> qua </a:t>
            </a:r>
            <a:r>
              <a:rPr lang="en-US" sz="2800" b="1" dirty="0" err="1" smtClean="0">
                <a:solidFill>
                  <a:srgbClr val="181DD8"/>
                </a:solidFill>
                <a:latin typeface="Times New Roman" panose="02020603050405020304" pitchFamily="18" charset="0"/>
                <a:ea typeface="Arial" panose="020B0604020202020204" pitchFamily="34" charset="0"/>
                <a:cs typeface="Times New Roman" panose="02020603050405020304" pitchFamily="18" charset="0"/>
              </a:rPr>
              <a:t>sông</a:t>
            </a:r>
            <a:r>
              <a:rPr lang="en-US" sz="2800" b="1" dirty="0" smtClean="0">
                <a:solidFill>
                  <a:srgbClr val="181DD8"/>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smtClean="0">
                <a:solidFill>
                  <a:srgbClr val="181DD8"/>
                </a:solidFill>
                <a:latin typeface="Times New Roman" panose="02020603050405020304" pitchFamily="18" charset="0"/>
                <a:ea typeface="Arial" panose="020B0604020202020204" pitchFamily="34" charset="0"/>
                <a:cs typeface="Times New Roman" panose="02020603050405020304" pitchFamily="18" charset="0"/>
              </a:rPr>
              <a:t>những</a:t>
            </a:r>
            <a:r>
              <a:rPr lang="en-US" sz="2800" b="1" dirty="0" smtClean="0">
                <a:solidFill>
                  <a:srgbClr val="181DD8"/>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smtClean="0">
                <a:solidFill>
                  <a:srgbClr val="181DD8"/>
                </a:solidFill>
                <a:latin typeface="Times New Roman" panose="02020603050405020304" pitchFamily="18" charset="0"/>
                <a:ea typeface="Arial" panose="020B0604020202020204" pitchFamily="34" charset="0"/>
                <a:cs typeface="Times New Roman" panose="02020603050405020304" pitchFamily="18" charset="0"/>
              </a:rPr>
              <a:t>chiếc</a:t>
            </a:r>
            <a:r>
              <a:rPr lang="en-US" sz="2800" b="1" dirty="0" smtClean="0">
                <a:solidFill>
                  <a:srgbClr val="181DD8"/>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smtClean="0">
                <a:solidFill>
                  <a:srgbClr val="181DD8"/>
                </a:solidFill>
                <a:latin typeface="Times New Roman" panose="02020603050405020304" pitchFamily="18" charset="0"/>
                <a:ea typeface="Arial" panose="020B0604020202020204" pitchFamily="34" charset="0"/>
                <a:cs typeface="Times New Roman" panose="02020603050405020304" pitchFamily="18" charset="0"/>
              </a:rPr>
              <a:t>xe</a:t>
            </a:r>
            <a:r>
              <a:rPr lang="en-US" sz="2800" b="1" dirty="0" smtClean="0">
                <a:solidFill>
                  <a:srgbClr val="181DD8"/>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smtClean="0">
                <a:solidFill>
                  <a:srgbClr val="181DD8"/>
                </a:solidFill>
                <a:latin typeface="Times New Roman" panose="02020603050405020304" pitchFamily="18" charset="0"/>
                <a:ea typeface="Arial" panose="020B0604020202020204" pitchFamily="34" charset="0"/>
                <a:cs typeface="Times New Roman" panose="02020603050405020304" pitchFamily="18" charset="0"/>
              </a:rPr>
              <a:t>nối</a:t>
            </a:r>
            <a:r>
              <a:rPr lang="en-US" sz="2800" b="1" dirty="0" smtClean="0">
                <a:solidFill>
                  <a:srgbClr val="181DD8"/>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smtClean="0">
                <a:solidFill>
                  <a:srgbClr val="181DD8"/>
                </a:solidFill>
                <a:latin typeface="Times New Roman" panose="02020603050405020304" pitchFamily="18" charset="0"/>
                <a:ea typeface="Arial" panose="020B0604020202020204" pitchFamily="34" charset="0"/>
                <a:cs typeface="Times New Roman" panose="02020603050405020304" pitchFamily="18" charset="0"/>
              </a:rPr>
              <a:t>đuôi</a:t>
            </a:r>
            <a:r>
              <a:rPr lang="en-US" sz="2800" b="1" dirty="0" smtClean="0">
                <a:solidFill>
                  <a:srgbClr val="181DD8"/>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smtClean="0">
                <a:solidFill>
                  <a:srgbClr val="181DD8"/>
                </a:solidFill>
                <a:latin typeface="Times New Roman" panose="02020603050405020304" pitchFamily="18" charset="0"/>
                <a:ea typeface="Arial" panose="020B0604020202020204" pitchFamily="34" charset="0"/>
                <a:cs typeface="Times New Roman" panose="02020603050405020304" pitchFamily="18" charset="0"/>
              </a:rPr>
              <a:t>nhau</a:t>
            </a:r>
            <a:r>
              <a:rPr lang="en-US" sz="2800" b="1" dirty="0" smtClean="0">
                <a:solidFill>
                  <a:srgbClr val="181DD8"/>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smtClean="0">
                <a:solidFill>
                  <a:srgbClr val="181DD8"/>
                </a:solidFill>
                <a:latin typeface="Times New Roman" panose="02020603050405020304" pitchFamily="18" charset="0"/>
                <a:ea typeface="Arial" panose="020B0604020202020204" pitchFamily="34" charset="0"/>
                <a:cs typeface="Times New Roman" panose="02020603050405020304" pitchFamily="18" charset="0"/>
              </a:rPr>
              <a:t>đi</a:t>
            </a:r>
            <a:r>
              <a:rPr lang="en-US" sz="2800" b="1" dirty="0" smtClean="0">
                <a:solidFill>
                  <a:srgbClr val="181DD8"/>
                </a:solidFill>
                <a:latin typeface="Times New Roman" panose="02020603050405020304" pitchFamily="18" charset="0"/>
                <a:ea typeface="Arial" panose="020B0604020202020204" pitchFamily="34" charset="0"/>
                <a:cs typeface="Times New Roman" panose="02020603050405020304" pitchFamily="18" charset="0"/>
              </a:rPr>
              <a:t> qua; </a:t>
            </a:r>
          </a:p>
          <a:p>
            <a:pPr>
              <a:lnSpc>
                <a:spcPct val="115000"/>
              </a:lnSpc>
              <a:spcAft>
                <a:spcPts val="800"/>
              </a:spcAft>
              <a:tabLst>
                <a:tab pos="90170" algn="l"/>
                <a:tab pos="180340" algn="l"/>
              </a:tabLst>
              <a:defRPr/>
            </a:pPr>
            <a:r>
              <a:rPr lang="en-US" sz="2800" b="1" dirty="0" smtClean="0">
                <a:solidFill>
                  <a:srgbClr val="181DD8"/>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smtClean="0">
                <a:solidFill>
                  <a:srgbClr val="181DD8"/>
                </a:solidFill>
                <a:latin typeface="Times New Roman" panose="02020603050405020304" pitchFamily="18" charset="0"/>
                <a:ea typeface="Arial" panose="020B0604020202020204" pitchFamily="34" charset="0"/>
                <a:cs typeface="Times New Roman" panose="02020603050405020304" pitchFamily="18" charset="0"/>
              </a:rPr>
              <a:t>Binh</a:t>
            </a:r>
            <a:r>
              <a:rPr lang="en-US" sz="2800" b="1" dirty="0" smtClean="0">
                <a:solidFill>
                  <a:srgbClr val="181DD8"/>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smtClean="0">
                <a:solidFill>
                  <a:srgbClr val="181DD8"/>
                </a:solidFill>
                <a:latin typeface="Times New Roman" panose="02020603050405020304" pitchFamily="18" charset="0"/>
                <a:ea typeface="Arial" panose="020B0604020202020204" pitchFamily="34" charset="0"/>
                <a:cs typeface="Times New Roman" panose="02020603050405020304" pitchFamily="18" charset="0"/>
              </a:rPr>
              <a:t>lính</a:t>
            </a:r>
            <a:r>
              <a:rPr lang="en-US" sz="2800" b="1" dirty="0" smtClean="0">
                <a:solidFill>
                  <a:srgbClr val="181DD8"/>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smtClean="0">
                <a:solidFill>
                  <a:srgbClr val="181DD8"/>
                </a:solidFill>
                <a:latin typeface="Times New Roman" panose="02020603050405020304" pitchFamily="18" charset="0"/>
                <a:ea typeface="Arial" panose="020B0604020202020204" pitchFamily="34" charset="0"/>
                <a:cs typeface="Times New Roman" panose="02020603050405020304" pitchFamily="18" charset="0"/>
              </a:rPr>
              <a:t>đẩy</a:t>
            </a:r>
            <a:r>
              <a:rPr lang="en-US" sz="2800" b="1" dirty="0" smtClean="0">
                <a:solidFill>
                  <a:srgbClr val="181DD8"/>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smtClean="0">
                <a:solidFill>
                  <a:srgbClr val="181DD8"/>
                </a:solidFill>
                <a:latin typeface="Times New Roman" panose="02020603050405020304" pitchFamily="18" charset="0"/>
                <a:ea typeface="Arial" panose="020B0604020202020204" pitchFamily="34" charset="0"/>
                <a:cs typeface="Times New Roman" panose="02020603050405020304" pitchFamily="18" charset="0"/>
              </a:rPr>
              <a:t>hộ</a:t>
            </a:r>
            <a:r>
              <a:rPr lang="en-US" sz="2800" b="1" dirty="0" smtClean="0">
                <a:solidFill>
                  <a:srgbClr val="181DD8"/>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smtClean="0">
                <a:solidFill>
                  <a:srgbClr val="181DD8"/>
                </a:solidFill>
                <a:latin typeface="Times New Roman" panose="02020603050405020304" pitchFamily="18" charset="0"/>
                <a:ea typeface="Arial" panose="020B0604020202020204" pitchFamily="34" charset="0"/>
                <a:cs typeface="Times New Roman" panose="02020603050405020304" pitchFamily="18" charset="0"/>
              </a:rPr>
              <a:t>xe</a:t>
            </a:r>
            <a:r>
              <a:rPr lang="en-US" sz="2800" b="1" dirty="0" smtClean="0">
                <a:solidFill>
                  <a:srgbClr val="181DD8"/>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smtClean="0">
                <a:solidFill>
                  <a:srgbClr val="181DD8"/>
                </a:solidFill>
                <a:latin typeface="Times New Roman" panose="02020603050405020304" pitchFamily="18" charset="0"/>
                <a:ea typeface="Arial" panose="020B0604020202020204" pitchFamily="34" charset="0"/>
                <a:cs typeface="Times New Roman" panose="02020603050405020304" pitchFamily="18" charset="0"/>
              </a:rPr>
              <a:t>hàng</a:t>
            </a:r>
            <a:r>
              <a:rPr lang="en-US" sz="2800" b="1" dirty="0" smtClean="0">
                <a:solidFill>
                  <a:srgbClr val="181DD8"/>
                </a:solidFill>
                <a:latin typeface="Times New Roman" panose="02020603050405020304" pitchFamily="18" charset="0"/>
                <a:ea typeface="Arial" panose="020B0604020202020204" pitchFamily="34" charset="0"/>
                <a:cs typeface="Times New Roman" panose="02020603050405020304" pitchFamily="18" charset="0"/>
              </a:rPr>
              <a:t>...</a:t>
            </a:r>
            <a:endParaRPr lang="en-US" sz="2600" b="1" dirty="0" smtClean="0">
              <a:solidFill>
                <a:srgbClr val="181DD8"/>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Rectangle 12"/>
          <p:cNvSpPr/>
          <p:nvPr/>
        </p:nvSpPr>
        <p:spPr>
          <a:xfrm>
            <a:off x="897054" y="2759142"/>
            <a:ext cx="6466835" cy="523220"/>
          </a:xfrm>
          <a:prstGeom prst="rect">
            <a:avLst/>
          </a:prstGeom>
        </p:spPr>
        <p:txBody>
          <a:bodyPr wrap="none">
            <a:spAutoFit/>
          </a:bodyPr>
          <a:lstStyle/>
          <a:p>
            <a:r>
              <a:rPr lang="en-US" sz="2800" dirty="0" smtClean="0">
                <a:solidFill>
                  <a:srgbClr val="181DD8"/>
                </a:solidFill>
                <a:sym typeface="Wingdings"/>
              </a:rPr>
              <a:t> </a:t>
            </a:r>
            <a:r>
              <a:rPr lang="en-US" sz="2800" b="1" dirty="0" err="1" smtClean="0">
                <a:solidFill>
                  <a:srgbClr val="181DD8"/>
                </a:solidFill>
                <a:latin typeface="Times New Roman" panose="02020603050405020304" pitchFamily="18" charset="0"/>
                <a:cs typeface="Times New Roman" panose="02020603050405020304" pitchFamily="18" charset="0"/>
              </a:rPr>
              <a:t>Cuộc</a:t>
            </a:r>
            <a:r>
              <a:rPr lang="en-US" sz="2800" b="1" dirty="0" smtClean="0">
                <a:solidFill>
                  <a:srgbClr val="181DD8"/>
                </a:solidFill>
                <a:latin typeface="Times New Roman" panose="02020603050405020304" pitchFamily="18" charset="0"/>
                <a:cs typeface="Times New Roman" panose="02020603050405020304" pitchFamily="18" charset="0"/>
              </a:rPr>
              <a:t> </a:t>
            </a:r>
            <a:r>
              <a:rPr lang="en-US" sz="2800" b="1" dirty="0" err="1" smtClean="0">
                <a:solidFill>
                  <a:srgbClr val="181DD8"/>
                </a:solidFill>
                <a:latin typeface="Times New Roman" panose="02020603050405020304" pitchFamily="18" charset="0"/>
                <a:ea typeface="Arial" panose="020B0604020202020204" pitchFamily="34" charset="0"/>
                <a:cs typeface="Times New Roman" panose="02020603050405020304" pitchFamily="18" charset="0"/>
              </a:rPr>
              <a:t>chiến</a:t>
            </a:r>
            <a:r>
              <a:rPr lang="en-US" sz="2800" b="1" dirty="0" smtClean="0">
                <a:solidFill>
                  <a:srgbClr val="181DD8"/>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smtClean="0">
                <a:solidFill>
                  <a:srgbClr val="181DD8"/>
                </a:solidFill>
                <a:latin typeface="Times New Roman" panose="02020603050405020304" pitchFamily="18" charset="0"/>
                <a:ea typeface="Arial" panose="020B0604020202020204" pitchFamily="34" charset="0"/>
                <a:cs typeface="Times New Roman" panose="02020603050405020304" pitchFamily="18" charset="0"/>
              </a:rPr>
              <a:t>tranh</a:t>
            </a:r>
            <a:r>
              <a:rPr lang="en-US" sz="2800" b="1" dirty="0" smtClean="0">
                <a:solidFill>
                  <a:srgbClr val="181DD8"/>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smtClean="0">
                <a:solidFill>
                  <a:srgbClr val="181DD8"/>
                </a:solidFill>
                <a:latin typeface="Times New Roman" panose="02020603050405020304" pitchFamily="18" charset="0"/>
                <a:ea typeface="Arial" panose="020B0604020202020204" pitchFamily="34" charset="0"/>
                <a:cs typeface="Times New Roman" panose="02020603050405020304" pitchFamily="18" charset="0"/>
              </a:rPr>
              <a:t>khốc</a:t>
            </a:r>
            <a:r>
              <a:rPr lang="en-US" sz="2800" b="1" dirty="0" smtClean="0">
                <a:solidFill>
                  <a:srgbClr val="181DD8"/>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smtClean="0">
                <a:solidFill>
                  <a:srgbClr val="181DD8"/>
                </a:solidFill>
                <a:latin typeface="Times New Roman" panose="02020603050405020304" pitchFamily="18" charset="0"/>
                <a:ea typeface="Arial" panose="020B0604020202020204" pitchFamily="34" charset="0"/>
                <a:cs typeface="Times New Roman" panose="02020603050405020304" pitchFamily="18" charset="0"/>
              </a:rPr>
              <a:t>liệt</a:t>
            </a:r>
            <a:r>
              <a:rPr lang="en-US" sz="2800" b="1" dirty="0" smtClean="0">
                <a:solidFill>
                  <a:srgbClr val="181DD8"/>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smtClean="0">
                <a:solidFill>
                  <a:srgbClr val="181DD8"/>
                </a:solidFill>
                <a:latin typeface="Times New Roman" panose="02020603050405020304" pitchFamily="18" charset="0"/>
                <a:ea typeface="Arial" panose="020B0604020202020204" pitchFamily="34" charset="0"/>
                <a:cs typeface="Times New Roman" panose="02020603050405020304" pitchFamily="18" charset="0"/>
              </a:rPr>
              <a:t>hoang</a:t>
            </a:r>
            <a:r>
              <a:rPr lang="en-US" sz="2800" b="1" dirty="0" smtClean="0">
                <a:solidFill>
                  <a:srgbClr val="181DD8"/>
                </a:solidFill>
                <a:latin typeface="Times New Roman" panose="02020603050405020304" pitchFamily="18" charset="0"/>
                <a:ea typeface="Arial" panose="020B0604020202020204" pitchFamily="34" charset="0"/>
                <a:cs typeface="Times New Roman" panose="02020603050405020304" pitchFamily="18" charset="0"/>
              </a:rPr>
              <a:t> </a:t>
            </a:r>
            <a:r>
              <a:rPr lang="en-US" sz="2800" b="1" dirty="0" err="1" smtClean="0">
                <a:solidFill>
                  <a:srgbClr val="181DD8"/>
                </a:solidFill>
                <a:latin typeface="Times New Roman" panose="02020603050405020304" pitchFamily="18" charset="0"/>
                <a:ea typeface="Arial" panose="020B0604020202020204" pitchFamily="34" charset="0"/>
                <a:cs typeface="Times New Roman" panose="02020603050405020304" pitchFamily="18" charset="0"/>
              </a:rPr>
              <a:t>tàn</a:t>
            </a:r>
            <a:r>
              <a:rPr lang="en-US" sz="2800" b="1" dirty="0" smtClean="0">
                <a:solidFill>
                  <a:srgbClr val="181DD8"/>
                </a:solidFill>
                <a:latin typeface="Times New Roman" panose="02020603050405020304" pitchFamily="18" charset="0"/>
                <a:ea typeface="Arial" panose="020B0604020202020204" pitchFamily="34" charset="0"/>
                <a:cs typeface="Times New Roman" panose="02020603050405020304" pitchFamily="18" charset="0"/>
              </a:rPr>
              <a:t>.</a:t>
            </a:r>
            <a:endParaRPr lang="en-US" sz="2800" dirty="0"/>
          </a:p>
        </p:txBody>
      </p:sp>
      <p:sp>
        <p:nvSpPr>
          <p:cNvPr id="12" name="Hộp Văn bản 9">
            <a:extLst>
              <a:ext uri="{FF2B5EF4-FFF2-40B4-BE49-F238E27FC236}">
                <a16:creationId xmlns:a16="http://schemas.microsoft.com/office/drawing/2014/main" xmlns="" id="{A2D4B24C-AC07-1824-AE58-E09CF8F65BA0}"/>
              </a:ext>
            </a:extLst>
          </p:cNvPr>
          <p:cNvSpPr txBox="1"/>
          <p:nvPr/>
        </p:nvSpPr>
        <p:spPr>
          <a:xfrm>
            <a:off x="159535" y="0"/>
            <a:ext cx="6096000" cy="707886"/>
          </a:xfrm>
          <a:prstGeom prst="rect">
            <a:avLst/>
          </a:prstGeom>
          <a:noFill/>
        </p:spPr>
        <p:txBody>
          <a:bodyPr wrap="square">
            <a:spAutoFit/>
          </a:bodyPr>
          <a:lstStyle/>
          <a:p>
            <a:pPr marL="0" marR="0" algn="just">
              <a:spcBef>
                <a:spcPts val="0"/>
              </a:spcBef>
              <a:spcAft>
                <a:spcPts val="0"/>
              </a:spcAft>
            </a:pPr>
            <a:r>
              <a:rPr lang="en-US" sz="40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II</a:t>
            </a:r>
            <a:r>
              <a:rPr lang="vi-VN" sz="4000" b="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40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tìm</a:t>
            </a:r>
            <a:r>
              <a:rPr lang="en-US" sz="40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hiểu</a:t>
            </a:r>
            <a:r>
              <a:rPr lang="en-US" sz="40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chi </a:t>
            </a:r>
            <a:r>
              <a:rPr lang="en-US" sz="40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tiết</a:t>
            </a:r>
            <a:r>
              <a:rPr lang="vi-VN" sz="4000" b="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solidFill>
                <a:srgbClr val="FF0000"/>
              </a:solidFill>
              <a:effectLst/>
              <a:latin typeface="Times New Roman" panose="02020603050405020304" pitchFamily="18" charset="0"/>
              <a:ea typeface="Times New Roman" panose="02020603050405020304" pitchFamily="18" charset="0"/>
            </a:endParaRPr>
          </a:p>
        </p:txBody>
      </p:sp>
      <p:pic>
        <p:nvPicPr>
          <p:cNvPr id="14" name="Picture 4" descr="Phong Cách Trung Hoa Làng Quê Nông Thôn Trung Quốc đất Nước, Thanh Lịch,  Tối Giản, Làng Quê Hình nền Vector để tải xuống miễn phí"/>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3241141"/>
            <a:ext cx="12192000" cy="3622381"/>
          </a:xfrm>
          <a:prstGeom prst="rect">
            <a:avLst/>
          </a:prstGeom>
          <a:ln>
            <a:noFill/>
          </a:ln>
          <a:effectLst>
            <a:softEdge rad="10160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xmlns="" val="3096227580"/>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1"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ox(in)">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ppt_x"/>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1"/>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00+ hình nền powerpoint màu xanh dương nhạt - hinhanhsieudep.net">
            <a:extLst>
              <a:ext uri="{FF2B5EF4-FFF2-40B4-BE49-F238E27FC236}">
                <a16:creationId xmlns:a16="http://schemas.microsoft.com/office/drawing/2014/main" xmlns="" id="{463E2984-0DD0-3698-4BC0-0E4FE7F0D712}"/>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2313166"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Hộp Văn bản 9">
            <a:extLst>
              <a:ext uri="{FF2B5EF4-FFF2-40B4-BE49-F238E27FC236}">
                <a16:creationId xmlns:a16="http://schemas.microsoft.com/office/drawing/2014/main" xmlns="" id="{A2D4B24C-AC07-1824-AE58-E09CF8F65BA0}"/>
              </a:ext>
            </a:extLst>
          </p:cNvPr>
          <p:cNvSpPr txBox="1"/>
          <p:nvPr/>
        </p:nvSpPr>
        <p:spPr>
          <a:xfrm>
            <a:off x="402771" y="1014594"/>
            <a:ext cx="5083630" cy="646331"/>
          </a:xfrm>
          <a:prstGeom prst="rect">
            <a:avLst/>
          </a:prstGeom>
          <a:noFill/>
        </p:spPr>
        <p:txBody>
          <a:bodyPr wrap="square">
            <a:spAutoFit/>
          </a:bodyPr>
          <a:lstStyle/>
          <a:p>
            <a:pPr algn="just"/>
            <a:r>
              <a:rPr lang="en-US" sz="3600" b="1" dirty="0">
                <a:latin typeface="Times New Roman" panose="02020603050405020304" pitchFamily="18" charset="0"/>
                <a:cs typeface="Times New Roman" panose="02020603050405020304" pitchFamily="18" charset="0"/>
              </a:rPr>
              <a:t>2</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Nhân</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vật</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ông</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lão</a:t>
            </a:r>
            <a:endParaRPr lang="en-US" sz="4000" dirty="0">
              <a:effectLst/>
              <a:latin typeface="Times New Roman" panose="02020603050405020304" pitchFamily="18" charset="0"/>
              <a:ea typeface="Times New Roman" panose="02020603050405020304" pitchFamily="18" charset="0"/>
            </a:endParaRPr>
          </a:p>
        </p:txBody>
      </p:sp>
      <p:sp>
        <p:nvSpPr>
          <p:cNvPr id="5" name="Bong bóng Ý nghĩ: Hình đám mây 4">
            <a:extLst>
              <a:ext uri="{FF2B5EF4-FFF2-40B4-BE49-F238E27FC236}">
                <a16:creationId xmlns:a16="http://schemas.microsoft.com/office/drawing/2014/main" xmlns="" id="{E4A622D2-E889-6F4F-0F3B-7C84759A15C8}"/>
              </a:ext>
            </a:extLst>
          </p:cNvPr>
          <p:cNvSpPr/>
          <p:nvPr/>
        </p:nvSpPr>
        <p:spPr>
          <a:xfrm>
            <a:off x="7125076" y="552262"/>
            <a:ext cx="5066923" cy="2448446"/>
          </a:xfrm>
          <a:prstGeom prst="cloudCallout">
            <a:avLst>
              <a:gd name="adj1" fmla="val -62077"/>
              <a:gd name="adj2" fmla="val 23753"/>
            </a:avLst>
          </a:prstGeom>
          <a:noFill/>
          <a:ln w="57150">
            <a:solidFill>
              <a:srgbClr val="00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dirty="0">
                <a:solidFill>
                  <a:srgbClr val="FF0000"/>
                </a:solidFill>
                <a:latin typeface="Times New Roman" panose="02020603050405020304" pitchFamily="18" charset="0"/>
                <a:cs typeface="Times New Roman" panose="02020603050405020304" pitchFamily="18" charset="0"/>
              </a:rPr>
              <a:t>  THẢO LUẬN NHÓM</a:t>
            </a:r>
          </a:p>
          <a:p>
            <a:pPr algn="r"/>
            <a:r>
              <a:rPr lang="en-US" sz="2800" b="1" dirty="0">
                <a:solidFill>
                  <a:schemeClr val="tx1"/>
                </a:solidFill>
                <a:latin typeface="Times New Roman" panose="02020603050405020304" pitchFamily="18" charset="0"/>
                <a:cs typeface="Times New Roman" panose="02020603050405020304" pitchFamily="18" charset="0"/>
              </a:rPr>
              <a:t>(</a:t>
            </a:r>
            <a:r>
              <a:rPr lang="en-US" sz="2800" b="1" dirty="0" err="1">
                <a:solidFill>
                  <a:schemeClr val="tx1"/>
                </a:solidFill>
                <a:latin typeface="Times New Roman" panose="02020603050405020304" pitchFamily="18" charset="0"/>
                <a:cs typeface="Times New Roman" panose="02020603050405020304" pitchFamily="18" charset="0"/>
              </a:rPr>
              <a:t>Thời</a:t>
            </a:r>
            <a:r>
              <a:rPr lang="en-US" sz="2800" b="1" dirty="0">
                <a:solidFill>
                  <a:schemeClr val="tx1"/>
                </a:solidFill>
                <a:latin typeface="Times New Roman" panose="02020603050405020304" pitchFamily="18" charset="0"/>
                <a:cs typeface="Times New Roman" panose="02020603050405020304" pitchFamily="18" charset="0"/>
              </a:rPr>
              <a:t> gian 05 phút) </a:t>
            </a:r>
            <a:r>
              <a:rPr lang="nl-NL" dirty="0"/>
              <a:t>(thời gian 05 phút).</a:t>
            </a:r>
            <a:endParaRPr lang="en-US" dirty="0"/>
          </a:p>
          <a:p>
            <a:pPr algn="ctr"/>
            <a:endParaRPr lang="en-US" sz="2800" b="1" dirty="0">
              <a:solidFill>
                <a:schemeClr val="tx1"/>
              </a:solidFill>
              <a:latin typeface="Times New Roman" panose="02020603050405020304" pitchFamily="18" charset="0"/>
              <a:cs typeface="Times New Roman" panose="02020603050405020304" pitchFamily="18" charset="0"/>
            </a:endParaRPr>
          </a:p>
        </p:txBody>
      </p:sp>
      <p:pic>
        <p:nvPicPr>
          <p:cNvPr id="6" name="Hình ảnh 5">
            <a:extLst>
              <a:ext uri="{FF2B5EF4-FFF2-40B4-BE49-F238E27FC236}">
                <a16:creationId xmlns:a16="http://schemas.microsoft.com/office/drawing/2014/main" xmlns="" id="{5F3C0056-42B0-3B83-757E-5AB1421F04A8}"/>
              </a:ext>
            </a:extLst>
          </p:cNvPr>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9373407" y="4165798"/>
            <a:ext cx="2818593" cy="1766407"/>
          </a:xfrm>
          <a:prstGeom prst="rect">
            <a:avLst/>
          </a:prstGeom>
        </p:spPr>
      </p:pic>
      <p:sp>
        <p:nvSpPr>
          <p:cNvPr id="8" name="Rectangle 7"/>
          <p:cNvSpPr/>
          <p:nvPr/>
        </p:nvSpPr>
        <p:spPr>
          <a:xfrm>
            <a:off x="905041" y="1736045"/>
            <a:ext cx="5338321" cy="523220"/>
          </a:xfrm>
          <a:prstGeom prst="rect">
            <a:avLst/>
          </a:prstGeom>
        </p:spPr>
        <p:txBody>
          <a:bodyPr wrap="none">
            <a:spAutoFit/>
          </a:bodyPr>
          <a:lstStyle/>
          <a:p>
            <a:pPr algn="just"/>
            <a:r>
              <a:rPr lang="en-US" sz="2400" b="1" dirty="0" smtClean="0">
                <a:latin typeface="Times New Roman" panose="02020603050405020304" pitchFamily="18" charset="0"/>
                <a:ea typeface="Arial" panose="020B0604020202020204" pitchFamily="34" charset="0"/>
                <a:cs typeface="Times New Roman" panose="02020603050405020304" pitchFamily="18" charset="0"/>
              </a:rPr>
              <a:t>a</a:t>
            </a:r>
            <a:r>
              <a:rPr lang="en-US" sz="2800" b="1" dirty="0" smtClean="0">
                <a:latin typeface="Times New Roman" panose="02020603050405020304" pitchFamily="18" charset="0"/>
                <a:ea typeface="Arial" panose="020B0604020202020204" pitchFamily="34" charset="0"/>
                <a:cs typeface="Times New Roman" panose="02020603050405020304" pitchFamily="18" charset="0"/>
              </a:rPr>
              <a:t>. </a:t>
            </a:r>
            <a:r>
              <a:rPr lang="vi-VN" sz="2800" b="1" dirty="0" smtClean="0">
                <a:latin typeface="Times New Roman" panose="02020603050405020304" pitchFamily="18" charset="0"/>
                <a:ea typeface="Arial" panose="020B0604020202020204" pitchFamily="34" charset="0"/>
                <a:cs typeface="Times New Roman" panose="02020603050405020304" pitchFamily="18" charset="0"/>
              </a:rPr>
              <a:t>Giới thiệu khái quát về ông </a:t>
            </a:r>
            <a:r>
              <a:rPr lang="en-US" sz="2800" b="1" dirty="0" err="1" smtClean="0">
                <a:latin typeface="Times New Roman" panose="02020603050405020304" pitchFamily="18" charset="0"/>
                <a:ea typeface="Arial" panose="020B0604020202020204" pitchFamily="34" charset="0"/>
                <a:cs typeface="Times New Roman" panose="02020603050405020304" pitchFamily="18" charset="0"/>
              </a:rPr>
              <a:t>lão</a:t>
            </a:r>
            <a:r>
              <a:rPr lang="en-US" sz="2800" b="1" dirty="0" smtClean="0">
                <a:latin typeface="Times New Roman" panose="02020603050405020304" pitchFamily="18" charset="0"/>
                <a:ea typeface="Arial" panose="020B0604020202020204" pitchFamily="34" charset="0"/>
                <a:cs typeface="Times New Roman" panose="02020603050405020304" pitchFamily="18" charset="0"/>
              </a:rPr>
              <a:t>.</a:t>
            </a:r>
            <a:endParaRPr lang="en-US" sz="2800" b="1"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9" name="Hộp Văn bản 9">
            <a:extLst>
              <a:ext uri="{FF2B5EF4-FFF2-40B4-BE49-F238E27FC236}">
                <a16:creationId xmlns:a16="http://schemas.microsoft.com/office/drawing/2014/main" xmlns="" id="{A2D4B24C-AC07-1824-AE58-E09CF8F65BA0}"/>
              </a:ext>
            </a:extLst>
          </p:cNvPr>
          <p:cNvSpPr txBox="1"/>
          <p:nvPr/>
        </p:nvSpPr>
        <p:spPr>
          <a:xfrm>
            <a:off x="187526" y="207066"/>
            <a:ext cx="6096000" cy="707886"/>
          </a:xfrm>
          <a:prstGeom prst="rect">
            <a:avLst/>
          </a:prstGeom>
          <a:noFill/>
        </p:spPr>
        <p:txBody>
          <a:bodyPr wrap="square">
            <a:spAutoFit/>
          </a:bodyPr>
          <a:lstStyle/>
          <a:p>
            <a:pPr marL="0" marR="0" algn="just">
              <a:spcBef>
                <a:spcPts val="0"/>
              </a:spcBef>
              <a:spcAft>
                <a:spcPts val="0"/>
              </a:spcAft>
            </a:pPr>
            <a:r>
              <a:rPr lang="en-US" sz="40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II</a:t>
            </a:r>
            <a:r>
              <a:rPr lang="vi-VN" sz="4000" b="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40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tìm</a:t>
            </a:r>
            <a:r>
              <a:rPr lang="en-US" sz="40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hiểu</a:t>
            </a:r>
            <a:r>
              <a:rPr lang="en-US" sz="40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chi </a:t>
            </a:r>
            <a:r>
              <a:rPr lang="en-US" sz="40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tiết</a:t>
            </a:r>
            <a:r>
              <a:rPr lang="vi-VN" sz="4000" b="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solidFill>
                <a:srgbClr val="FF0000"/>
              </a:solidFill>
              <a:effectLst/>
              <a:latin typeface="Times New Roman" panose="02020603050405020304" pitchFamily="18" charset="0"/>
              <a:ea typeface="Times New Roman" panose="02020603050405020304" pitchFamily="18" charset="0"/>
            </a:endParaRPr>
          </a:p>
        </p:txBody>
      </p:sp>
      <p:pic>
        <p:nvPicPr>
          <p:cNvPr id="11" name="Picture 4" descr="Phong Cách Trung Hoa Làng Quê Nông Thôn Trung Quốc đất Nước, Thanh Lịch,  Tối Giản, Làng Quê Hình nền Vector để tải xuống miễn phí"/>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0" y="3204926"/>
            <a:ext cx="12311406" cy="3653073"/>
          </a:xfrm>
          <a:prstGeom prst="rect">
            <a:avLst/>
          </a:prstGeom>
          <a:ln>
            <a:noFill/>
          </a:ln>
          <a:effectLst>
            <a:softEdge rad="10160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xmlns="" val="3096227580"/>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5" grpId="0" animBg="1"/>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9A4B1E6-C487-7F0B-856B-1FA11132CD55}"/>
              </a:ext>
            </a:extLst>
          </p:cNvPr>
          <p:cNvSpPr txBox="1"/>
          <p:nvPr/>
        </p:nvSpPr>
        <p:spPr>
          <a:xfrm>
            <a:off x="2848099" y="251628"/>
            <a:ext cx="6495802" cy="523220"/>
          </a:xfrm>
          <a:prstGeom prst="rect">
            <a:avLst/>
          </a:prstGeom>
          <a:noFill/>
        </p:spPr>
        <p:txBody>
          <a:bodyPr wrap="squar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PHIẾU HỌC TẬP SỐ 02</a:t>
            </a:r>
          </a:p>
        </p:txBody>
      </p:sp>
      <p:graphicFrame>
        <p:nvGraphicFramePr>
          <p:cNvPr id="2" name="Table 1"/>
          <p:cNvGraphicFramePr>
            <a:graphicFrameLocks noGrp="1"/>
          </p:cNvGraphicFramePr>
          <p:nvPr>
            <p:extLst>
              <p:ext uri="{D42A27DB-BD31-4B8C-83A1-F6EECF244321}">
                <p14:modId xmlns:p14="http://schemas.microsoft.com/office/powerpoint/2010/main" xmlns="" val="1340872665"/>
              </p:ext>
            </p:extLst>
          </p:nvPr>
        </p:nvGraphicFramePr>
        <p:xfrm>
          <a:off x="328612" y="923454"/>
          <a:ext cx="11784925" cy="5477346"/>
        </p:xfrm>
        <a:graphic>
          <a:graphicData uri="http://schemas.openxmlformats.org/drawingml/2006/table">
            <a:tbl>
              <a:tblPr firstRow="1" firstCol="1" bandRow="1">
                <a:tableStyleId>{5C22544A-7EE6-4342-B048-85BDC9FD1C3A}</a:tableStyleId>
              </a:tblPr>
              <a:tblGrid>
                <a:gridCol w="3954462">
                  <a:extLst>
                    <a:ext uri="{9D8B030D-6E8A-4147-A177-3AD203B41FA5}">
                      <a16:colId xmlns:a16="http://schemas.microsoft.com/office/drawing/2014/main" xmlns="" val="1567474258"/>
                    </a:ext>
                  </a:extLst>
                </a:gridCol>
                <a:gridCol w="4765128">
                  <a:extLst>
                    <a:ext uri="{9D8B030D-6E8A-4147-A177-3AD203B41FA5}">
                      <a16:colId xmlns:a16="http://schemas.microsoft.com/office/drawing/2014/main" xmlns="" val="4225964747"/>
                    </a:ext>
                  </a:extLst>
                </a:gridCol>
                <a:gridCol w="3065335">
                  <a:extLst>
                    <a:ext uri="{9D8B030D-6E8A-4147-A177-3AD203B41FA5}">
                      <a16:colId xmlns:a16="http://schemas.microsoft.com/office/drawing/2014/main" xmlns="" val="4093310163"/>
                    </a:ext>
                  </a:extLst>
                </a:gridCol>
              </a:tblGrid>
              <a:tr h="1825782">
                <a:tc>
                  <a:txBody>
                    <a:bodyPr/>
                    <a:lstStyle/>
                    <a:p>
                      <a:pPr algn="ctr">
                        <a:lnSpc>
                          <a:spcPct val="107000"/>
                        </a:lnSpc>
                        <a:spcAft>
                          <a:spcPts val="0"/>
                        </a:spcAft>
                      </a:pPr>
                      <a:r>
                        <a:rPr lang="en-US" sz="3600" dirty="0">
                          <a:solidFill>
                            <a:schemeClr val="accent4">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3600" baseline="0" dirty="0">
                          <a:solidFill>
                            <a:schemeClr val="accent4">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vật ông lão</a:t>
                      </a:r>
                      <a:endParaRPr lang="en-US" sz="3600" dirty="0">
                        <a:solidFill>
                          <a:schemeClr val="accent4">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algn="ctr">
                        <a:lnSpc>
                          <a:spcPct val="107000"/>
                        </a:lnSpc>
                        <a:spcAft>
                          <a:spcPts val="0"/>
                        </a:spcAft>
                      </a:pPr>
                      <a:r>
                        <a:rPr lang="en-US" sz="3600" dirty="0">
                          <a:solidFill>
                            <a:schemeClr val="accent4">
                              <a:lumMod val="75000"/>
                            </a:schemeClr>
                          </a:solidFill>
                          <a:effectLst/>
                          <a:latin typeface="Times New Roman" panose="02020603050405020304" pitchFamily="18" charset="0"/>
                          <a:cs typeface="Times New Roman" panose="02020603050405020304" pitchFamily="18" charset="0"/>
                        </a:rPr>
                        <a:t>Chi tiết</a:t>
                      </a:r>
                      <a:endParaRPr lang="en-US" sz="3600" dirty="0">
                        <a:solidFill>
                          <a:schemeClr val="accent4">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algn="ctr">
                        <a:lnSpc>
                          <a:spcPct val="107000"/>
                        </a:lnSpc>
                        <a:spcAft>
                          <a:spcPts val="0"/>
                        </a:spcAft>
                      </a:pPr>
                      <a:r>
                        <a:rPr lang="en-US" sz="3600" dirty="0">
                          <a:solidFill>
                            <a:schemeClr val="accent4">
                              <a:lumMod val="75000"/>
                            </a:schemeClr>
                          </a:solidFill>
                          <a:effectLst/>
                          <a:latin typeface="Times New Roman" panose="02020603050405020304" pitchFamily="18" charset="0"/>
                          <a:cs typeface="Times New Roman" panose="02020603050405020304" pitchFamily="18" charset="0"/>
                        </a:rPr>
                        <a:t>Nhận xét</a:t>
                      </a:r>
                      <a:endParaRPr lang="en-US" sz="3600" dirty="0">
                        <a:solidFill>
                          <a:schemeClr val="accent4">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extLst>
                  <a:ext uri="{0D108BD9-81ED-4DB2-BD59-A6C34878D82A}">
                    <a16:rowId xmlns:a16="http://schemas.microsoft.com/office/drawing/2014/main" xmlns="" val="1491874202"/>
                  </a:ext>
                </a:extLst>
              </a:tr>
              <a:tr h="1825782">
                <a:tc>
                  <a:txBody>
                    <a:bodyPr/>
                    <a:lstStyle/>
                    <a:p>
                      <a:pPr>
                        <a:lnSpc>
                          <a:spcPct val="107000"/>
                        </a:lnSpc>
                        <a:spcAft>
                          <a:spcPts val="0"/>
                        </a:spcAft>
                      </a:pPr>
                      <a:r>
                        <a:rPr lang="en-US" sz="3200" dirty="0">
                          <a:solidFill>
                            <a:srgbClr val="181DD8"/>
                          </a:solidFill>
                          <a:effectLst/>
                          <a:latin typeface="Times New Roman" panose="02020603050405020304" pitchFamily="18" charset="0"/>
                          <a:cs typeface="Times New Roman" panose="02020603050405020304" pitchFamily="18" charset="0"/>
                        </a:rPr>
                        <a:t>- Hình dáng</a:t>
                      </a:r>
                      <a:endParaRPr lang="en-US" sz="3200" dirty="0">
                        <a:solidFill>
                          <a:srgbClr val="181DD8"/>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D61"/>
                    </a:solidFill>
                  </a:tcPr>
                </a:tc>
                <a:tc>
                  <a:txBody>
                    <a:bodyPr/>
                    <a:lstStyle/>
                    <a:p>
                      <a:pPr>
                        <a:lnSpc>
                          <a:spcPct val="107000"/>
                        </a:lnSpc>
                        <a:spcAft>
                          <a:spcPts val="0"/>
                        </a:spcAft>
                      </a:pPr>
                      <a:r>
                        <a:rPr lang="en-US" sz="3600" dirty="0">
                          <a:effectLst/>
                          <a:latin typeface="Times New Roman" panose="02020603050405020304" pitchFamily="18" charset="0"/>
                          <a:cs typeface="Times New Roman" panose="02020603050405020304" pitchFamily="18" charset="0"/>
                        </a:rPr>
                        <a:t> </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D3E1B1"/>
                    </a:solidFill>
                  </a:tcPr>
                </a:tc>
                <a:tc rowSpan="2">
                  <a:txBody>
                    <a:bodyPr/>
                    <a:lstStyle/>
                    <a:p>
                      <a:pPr>
                        <a:lnSpc>
                          <a:spcPct val="107000"/>
                        </a:lnSpc>
                        <a:spcAft>
                          <a:spcPts val="0"/>
                        </a:spcAft>
                      </a:pPr>
                      <a:r>
                        <a:rPr lang="en-US" sz="3600" dirty="0">
                          <a:effectLst/>
                          <a:latin typeface="Times New Roman" panose="02020603050405020304" pitchFamily="18" charset="0"/>
                          <a:cs typeface="Times New Roman" panose="02020603050405020304" pitchFamily="18" charset="0"/>
                        </a:rPr>
                        <a:t> </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925979298"/>
                  </a:ext>
                </a:extLst>
              </a:tr>
              <a:tr h="1825782">
                <a:tc>
                  <a:txBody>
                    <a:bodyPr/>
                    <a:lstStyle/>
                    <a:p>
                      <a:pPr>
                        <a:lnSpc>
                          <a:spcPct val="107000"/>
                        </a:lnSpc>
                        <a:spcAft>
                          <a:spcPts val="0"/>
                        </a:spcAft>
                      </a:pPr>
                      <a:r>
                        <a:rPr lang="en-US" sz="3200" dirty="0" smtClean="0">
                          <a:solidFill>
                            <a:srgbClr val="181DD8"/>
                          </a:solidFill>
                          <a:effectLst/>
                          <a:latin typeface="Times New Roman" panose="02020603050405020304" pitchFamily="18" charset="0"/>
                          <a:cs typeface="Times New Roman" panose="02020603050405020304" pitchFamily="18" charset="0"/>
                        </a:rPr>
                        <a:t>- </a:t>
                      </a:r>
                      <a:r>
                        <a:rPr lang="en-US" sz="3200" dirty="0" err="1" smtClean="0">
                          <a:solidFill>
                            <a:srgbClr val="181DD8"/>
                          </a:solidFill>
                          <a:effectLst/>
                          <a:latin typeface="Times New Roman" panose="02020603050405020304" pitchFamily="18" charset="0"/>
                          <a:cs typeface="Times New Roman" panose="02020603050405020304" pitchFamily="18" charset="0"/>
                        </a:rPr>
                        <a:t>Hành</a:t>
                      </a:r>
                      <a:r>
                        <a:rPr lang="en-US" sz="3200" dirty="0" smtClean="0">
                          <a:solidFill>
                            <a:srgbClr val="181DD8"/>
                          </a:solidFill>
                          <a:effectLst/>
                          <a:latin typeface="Times New Roman" panose="02020603050405020304" pitchFamily="18" charset="0"/>
                          <a:cs typeface="Times New Roman" panose="02020603050405020304" pitchFamily="18" charset="0"/>
                        </a:rPr>
                        <a:t> </a:t>
                      </a:r>
                      <a:r>
                        <a:rPr lang="en-US" sz="3200" dirty="0" err="1" smtClean="0">
                          <a:solidFill>
                            <a:srgbClr val="181DD8"/>
                          </a:solidFill>
                          <a:effectLst/>
                          <a:latin typeface="Times New Roman" panose="02020603050405020304" pitchFamily="18" charset="0"/>
                          <a:cs typeface="Times New Roman" panose="02020603050405020304" pitchFamily="18" charset="0"/>
                        </a:rPr>
                        <a:t>động</a:t>
                      </a:r>
                      <a:endParaRPr lang="en-US" sz="3200" dirty="0">
                        <a:solidFill>
                          <a:srgbClr val="181DD8"/>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D61"/>
                    </a:solidFill>
                  </a:tcPr>
                </a:tc>
                <a:tc>
                  <a:txBody>
                    <a:bodyPr/>
                    <a:lstStyle/>
                    <a:p>
                      <a:pPr>
                        <a:lnSpc>
                          <a:spcPct val="107000"/>
                        </a:lnSpc>
                        <a:spcAft>
                          <a:spcPts val="0"/>
                        </a:spcAft>
                      </a:pPr>
                      <a:r>
                        <a:rPr lang="en-US" sz="3600" dirty="0">
                          <a:effectLst/>
                          <a:latin typeface="Times New Roman" panose="02020603050405020304" pitchFamily="18" charset="0"/>
                          <a:cs typeface="Times New Roman" panose="02020603050405020304" pitchFamily="18" charset="0"/>
                        </a:rPr>
                        <a:t> </a:t>
                      </a:r>
                      <a:endParaRPr lang="en-US" sz="3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US"/>
                    </a:p>
                  </a:txBody>
                  <a:tcPr/>
                </a:tc>
                <a:extLst>
                  <a:ext uri="{0D108BD9-81ED-4DB2-BD59-A6C34878D82A}">
                    <a16:rowId xmlns:a16="http://schemas.microsoft.com/office/drawing/2014/main" xmlns="" val="3678097125"/>
                  </a:ext>
                </a:extLst>
              </a:tr>
            </a:tbl>
          </a:graphicData>
        </a:graphic>
      </p:graphicFrame>
    </p:spTree>
    <p:custDataLst>
      <p:tags r:id="rId1"/>
    </p:custDataLst>
    <p:extLst>
      <p:ext uri="{BB962C8B-B14F-4D97-AF65-F5344CB8AC3E}">
        <p14:creationId xmlns:p14="http://schemas.microsoft.com/office/powerpoint/2010/main" xmlns="" val="3231861349"/>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9A4B1E6-C487-7F0B-856B-1FA11132CD55}"/>
              </a:ext>
            </a:extLst>
          </p:cNvPr>
          <p:cNvSpPr txBox="1"/>
          <p:nvPr/>
        </p:nvSpPr>
        <p:spPr>
          <a:xfrm>
            <a:off x="2848098" y="123041"/>
            <a:ext cx="6495802" cy="523220"/>
          </a:xfrm>
          <a:prstGeom prst="rect">
            <a:avLst/>
          </a:prstGeom>
          <a:noFill/>
        </p:spPr>
        <p:txBody>
          <a:bodyPr wrap="squar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PHIẾU HỌC TẬP SỐ 02</a:t>
            </a:r>
          </a:p>
        </p:txBody>
      </p:sp>
      <p:graphicFrame>
        <p:nvGraphicFramePr>
          <p:cNvPr id="4" name="Table 3"/>
          <p:cNvGraphicFramePr>
            <a:graphicFrameLocks noGrp="1"/>
          </p:cNvGraphicFramePr>
          <p:nvPr>
            <p:extLst>
              <p:ext uri="{D42A27DB-BD31-4B8C-83A1-F6EECF244321}">
                <p14:modId xmlns:p14="http://schemas.microsoft.com/office/powerpoint/2010/main" xmlns="" val="459608167"/>
              </p:ext>
            </p:extLst>
          </p:nvPr>
        </p:nvGraphicFramePr>
        <p:xfrm>
          <a:off x="171451" y="646261"/>
          <a:ext cx="11844337" cy="6062358"/>
        </p:xfrm>
        <a:graphic>
          <a:graphicData uri="http://schemas.openxmlformats.org/drawingml/2006/table">
            <a:tbl>
              <a:tblPr firstRow="1" firstCol="1" bandRow="1">
                <a:tableStyleId>{5C22544A-7EE6-4342-B048-85BDC9FD1C3A}</a:tableStyleId>
              </a:tblPr>
              <a:tblGrid>
                <a:gridCol w="3086099">
                  <a:extLst>
                    <a:ext uri="{9D8B030D-6E8A-4147-A177-3AD203B41FA5}">
                      <a16:colId xmlns:a16="http://schemas.microsoft.com/office/drawing/2014/main" xmlns="" val="1800909902"/>
                    </a:ext>
                  </a:extLst>
                </a:gridCol>
                <a:gridCol w="5100638">
                  <a:extLst>
                    <a:ext uri="{9D8B030D-6E8A-4147-A177-3AD203B41FA5}">
                      <a16:colId xmlns:a16="http://schemas.microsoft.com/office/drawing/2014/main" xmlns="" val="3020820211"/>
                    </a:ext>
                  </a:extLst>
                </a:gridCol>
                <a:gridCol w="3657600">
                  <a:extLst>
                    <a:ext uri="{9D8B030D-6E8A-4147-A177-3AD203B41FA5}">
                      <a16:colId xmlns:a16="http://schemas.microsoft.com/office/drawing/2014/main" xmlns="" val="572814574"/>
                    </a:ext>
                  </a:extLst>
                </a:gridCol>
              </a:tblGrid>
              <a:tr h="458404">
                <a:tc>
                  <a:txBody>
                    <a:bodyPr/>
                    <a:lstStyle/>
                    <a:p>
                      <a:pPr algn="ctr">
                        <a:lnSpc>
                          <a:spcPct val="107000"/>
                        </a:lnSpc>
                        <a:spcAft>
                          <a:spcPts val="0"/>
                        </a:spcAft>
                      </a:pPr>
                      <a:r>
                        <a:rPr lang="en-US" sz="2600" dirty="0">
                          <a:solidFill>
                            <a:schemeClr val="accent4">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Nhân</a:t>
                      </a:r>
                      <a:r>
                        <a:rPr lang="en-US" sz="2600" baseline="0" dirty="0">
                          <a:solidFill>
                            <a:schemeClr val="accent4">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 vật ông lão</a:t>
                      </a:r>
                      <a:endParaRPr lang="en-US" sz="2600" dirty="0">
                        <a:solidFill>
                          <a:schemeClr val="accent4">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lnSpc>
                          <a:spcPct val="107000"/>
                        </a:lnSpc>
                        <a:spcAft>
                          <a:spcPts val="0"/>
                        </a:spcAft>
                      </a:pPr>
                      <a:r>
                        <a:rPr lang="en-US" sz="2600" dirty="0">
                          <a:solidFill>
                            <a:schemeClr val="accent4">
                              <a:lumMod val="75000"/>
                            </a:schemeClr>
                          </a:solidFill>
                          <a:effectLst/>
                          <a:latin typeface="Times New Roman" panose="02020603050405020304" pitchFamily="18" charset="0"/>
                          <a:cs typeface="Times New Roman" panose="02020603050405020304" pitchFamily="18" charset="0"/>
                        </a:rPr>
                        <a:t>Chi tiết</a:t>
                      </a:r>
                      <a:endParaRPr lang="en-US" sz="2600" dirty="0">
                        <a:solidFill>
                          <a:schemeClr val="accent4">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tc>
                  <a:txBody>
                    <a:bodyPr/>
                    <a:lstStyle/>
                    <a:p>
                      <a:pPr algn="ctr">
                        <a:lnSpc>
                          <a:spcPct val="107000"/>
                        </a:lnSpc>
                        <a:spcAft>
                          <a:spcPts val="0"/>
                        </a:spcAft>
                      </a:pPr>
                      <a:r>
                        <a:rPr lang="en-US" sz="2600" dirty="0">
                          <a:solidFill>
                            <a:schemeClr val="accent4">
                              <a:lumMod val="75000"/>
                            </a:schemeClr>
                          </a:solidFill>
                          <a:effectLst/>
                          <a:latin typeface="Times New Roman" panose="02020603050405020304" pitchFamily="18" charset="0"/>
                          <a:cs typeface="Times New Roman" panose="02020603050405020304" pitchFamily="18" charset="0"/>
                        </a:rPr>
                        <a:t>Nhận xét</a:t>
                      </a:r>
                      <a:endParaRPr lang="en-US" sz="2600" dirty="0">
                        <a:solidFill>
                          <a:schemeClr val="accent4">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chemeClr val="accent2">
                        <a:lumMod val="20000"/>
                        <a:lumOff val="80000"/>
                      </a:schemeClr>
                    </a:solidFill>
                  </a:tcPr>
                </a:tc>
                <a:extLst>
                  <a:ext uri="{0D108BD9-81ED-4DB2-BD59-A6C34878D82A}">
                    <a16:rowId xmlns:a16="http://schemas.microsoft.com/office/drawing/2014/main" xmlns="" val="44364628"/>
                  </a:ext>
                </a:extLst>
              </a:tr>
              <a:tr h="2430285">
                <a:tc>
                  <a:txBody>
                    <a:bodyPr/>
                    <a:lstStyle/>
                    <a:p>
                      <a:pPr>
                        <a:lnSpc>
                          <a:spcPct val="107000"/>
                        </a:lnSpc>
                        <a:spcAft>
                          <a:spcPts val="0"/>
                        </a:spcAft>
                      </a:pPr>
                      <a:r>
                        <a:rPr lang="en-US" sz="3200" dirty="0">
                          <a:solidFill>
                            <a:srgbClr val="181DD8"/>
                          </a:solidFill>
                          <a:effectLst/>
                          <a:latin typeface="Times New Roman" panose="02020603050405020304" pitchFamily="18" charset="0"/>
                          <a:cs typeface="Times New Roman" panose="02020603050405020304" pitchFamily="18" charset="0"/>
                        </a:rPr>
                        <a:t>- Hình dáng</a:t>
                      </a:r>
                      <a:endParaRPr lang="en-US" sz="3200" dirty="0">
                        <a:solidFill>
                          <a:srgbClr val="181DD8"/>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D61"/>
                    </a:solidFill>
                  </a:tcPr>
                </a:tc>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n-US" sz="3200" dirty="0">
                          <a:effectLst/>
                          <a:latin typeface="Times New Roman" panose="02020603050405020304" pitchFamily="18" charset="0"/>
                          <a:cs typeface="Times New Roman" panose="02020603050405020304" pitchFamily="18" charset="0"/>
                        </a:rPr>
                        <a:t> </a:t>
                      </a:r>
                      <a:r>
                        <a:rPr lang="en-US" sz="3600" dirty="0">
                          <a:solidFill>
                            <a:srgbClr val="7030A0"/>
                          </a:solidFill>
                          <a:effectLst/>
                          <a:latin typeface="Times New Roman" panose="02020603050405020304" pitchFamily="18" charset="0"/>
                          <a:cs typeface="Times New Roman" panose="02020603050405020304" pitchFamily="18" charset="0"/>
                        </a:rPr>
                        <a:t>Mặc</a:t>
                      </a:r>
                      <a:r>
                        <a:rPr lang="en-US" sz="3600" baseline="0" dirty="0">
                          <a:solidFill>
                            <a:srgbClr val="7030A0"/>
                          </a:solidFill>
                          <a:effectLst/>
                          <a:latin typeface="Times New Roman" panose="02020603050405020304" pitchFamily="18" charset="0"/>
                          <a:cs typeface="Times New Roman" panose="02020603050405020304" pitchFamily="18" charset="0"/>
                        </a:rPr>
                        <a:t> b</a:t>
                      </a:r>
                      <a:r>
                        <a:rPr lang="en-US" sz="3600" kern="1200"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ộ đồ rất</a:t>
                      </a:r>
                      <a:r>
                        <a:rPr lang="en-US" sz="3600" kern="1200" baseline="0"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600" kern="1200"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bẩn màu đen, khuôn mặt xám bẩn, đeo</a:t>
                      </a:r>
                      <a:r>
                        <a:rPr lang="en-US" sz="3600" kern="1200" baseline="0"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600" kern="1200" dirty="0">
                          <a:solidFill>
                            <a:srgbClr val="7030A0"/>
                          </a:solidFill>
                          <a:effectLst/>
                          <a:latin typeface="Times New Roman" panose="02020603050405020304" pitchFamily="18" charset="0"/>
                          <a:ea typeface="Arial" panose="020B0604020202020204" pitchFamily="34" charset="0"/>
                          <a:cs typeface="Times New Roman" panose="02020603050405020304" pitchFamily="18" charset="0"/>
                        </a:rPr>
                        <a:t>đôi gọng kính thép.</a:t>
                      </a:r>
                      <a:endParaRPr lang="en-US" sz="4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0"/>
                        </a:spcAft>
                      </a:pP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D3E1B1"/>
                    </a:solidFill>
                  </a:tcPr>
                </a:tc>
                <a:tc rowSpan="2">
                  <a:txBody>
                    <a:bodyPr/>
                    <a:lstStyle/>
                    <a:p>
                      <a:pPr>
                        <a:lnSpc>
                          <a:spcPct val="107000"/>
                        </a:lnSpc>
                        <a:spcAft>
                          <a:spcPts val="0"/>
                        </a:spcAft>
                      </a:pPr>
                      <a:endParaRPr lang="en-US" sz="3200" dirty="0">
                        <a:effectLst/>
                        <a:latin typeface="Times New Roman" panose="02020603050405020304" pitchFamily="18" charset="0"/>
                        <a:cs typeface="Times New Roman" panose="02020603050405020304" pitchFamily="18" charset="0"/>
                        <a:sym typeface="Wingdings" panose="05000000000000000000" pitchFamily="2" charset="2"/>
                      </a:endParaRPr>
                    </a:p>
                    <a:p>
                      <a:pPr algn="just">
                        <a:lnSpc>
                          <a:spcPct val="107000"/>
                        </a:lnSpc>
                        <a:spcAft>
                          <a:spcPts val="0"/>
                        </a:spcAft>
                      </a:pPr>
                      <a:r>
                        <a:rPr lang="en-US" sz="3200" b="1" dirty="0">
                          <a:solidFill>
                            <a:srgbClr val="181DD8"/>
                          </a:solidFill>
                          <a:effectLst/>
                          <a:latin typeface="Times New Roman" panose="02020603050405020304" pitchFamily="18" charset="0"/>
                          <a:cs typeface="Times New Roman" panose="02020603050405020304" pitchFamily="18" charset="0"/>
                          <a:sym typeface="Wingdings" panose="05000000000000000000" pitchFamily="2" charset="2"/>
                        </a:rPr>
                        <a:t></a:t>
                      </a:r>
                      <a:r>
                        <a:rPr lang="en-US" sz="3200" b="1" dirty="0">
                          <a:solidFill>
                            <a:srgbClr val="181DD8"/>
                          </a:solidFill>
                          <a:effectLst/>
                          <a:latin typeface="Times New Roman" panose="02020603050405020304" pitchFamily="18" charset="0"/>
                          <a:cs typeface="Times New Roman" panose="02020603050405020304" pitchFamily="18" charset="0"/>
                        </a:rPr>
                        <a:t> Khắc họa nhân vật ông lão - một con người </a:t>
                      </a:r>
                      <a:r>
                        <a:rPr lang="vi-VN" sz="3200" b="1" dirty="0">
                          <a:solidFill>
                            <a:srgbClr val="181DD8"/>
                          </a:solidFill>
                          <a:effectLst/>
                          <a:latin typeface="Times New Roman" panose="02020603050405020304" pitchFamily="18" charset="0"/>
                          <a:cs typeface="Times New Roman" panose="02020603050405020304" pitchFamily="18" charset="0"/>
                        </a:rPr>
                        <a:t>hiền lành,</a:t>
                      </a:r>
                      <a:r>
                        <a:rPr lang="en-US" sz="3200" b="1" dirty="0">
                          <a:solidFill>
                            <a:srgbClr val="181DD8"/>
                          </a:solidFill>
                          <a:effectLst/>
                          <a:latin typeface="Times New Roman" panose="02020603050405020304" pitchFamily="18" charset="0"/>
                          <a:cs typeface="Times New Roman" panose="02020603050405020304" pitchFamily="18" charset="0"/>
                        </a:rPr>
                        <a:t> vô tội,</a:t>
                      </a:r>
                      <a:r>
                        <a:rPr lang="vi-VN" sz="3200" b="1" dirty="0">
                          <a:solidFill>
                            <a:srgbClr val="181DD8"/>
                          </a:solidFill>
                          <a:effectLst/>
                          <a:latin typeface="Times New Roman" panose="02020603050405020304" pitchFamily="18" charset="0"/>
                          <a:cs typeface="Times New Roman" panose="02020603050405020304" pitchFamily="18" charset="0"/>
                        </a:rPr>
                        <a:t> mệt mỏi sau hành trình chạy loạn.</a:t>
                      </a:r>
                      <a:r>
                        <a:rPr lang="en-US" sz="3200" b="1" dirty="0">
                          <a:solidFill>
                            <a:srgbClr val="181DD8"/>
                          </a:solidFill>
                          <a:effectLst/>
                          <a:latin typeface="Times New Roman" panose="02020603050405020304" pitchFamily="18" charset="0"/>
                          <a:cs typeface="Times New Roman" panose="02020603050405020304" pitchFamily="18" charset="0"/>
                        </a:rPr>
                        <a:t>.. là nạn nhân của chiến tranh.</a:t>
                      </a:r>
                    </a:p>
                    <a:p>
                      <a:pPr algn="just">
                        <a:lnSpc>
                          <a:spcPct val="107000"/>
                        </a:lnSpc>
                        <a:spcAft>
                          <a:spcPts val="0"/>
                        </a:spcAft>
                      </a:pPr>
                      <a:r>
                        <a:rPr lang="en-US" sz="3200" b="1" dirty="0">
                          <a:solidFill>
                            <a:srgbClr val="181DD8"/>
                          </a:solidFill>
                          <a:effectLst/>
                          <a:latin typeface="Times New Roman" panose="02020603050405020304" pitchFamily="18" charset="0"/>
                          <a:cs typeface="Times New Roman" panose="02020603050405020304" pitchFamily="18" charset="0"/>
                        </a:rPr>
                        <a:t> </a:t>
                      </a:r>
                      <a:endParaRPr lang="en-US" sz="3200" b="1" dirty="0">
                        <a:solidFill>
                          <a:srgbClr val="181DD8"/>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378244877"/>
                  </a:ext>
                </a:extLst>
              </a:tr>
              <a:tr h="3173669">
                <a:tc>
                  <a:txBody>
                    <a:bodyPr/>
                    <a:lstStyle/>
                    <a:p>
                      <a:pPr>
                        <a:lnSpc>
                          <a:spcPct val="107000"/>
                        </a:lnSpc>
                        <a:spcAft>
                          <a:spcPts val="0"/>
                        </a:spcAft>
                      </a:pPr>
                      <a:r>
                        <a:rPr lang="en-US" sz="3200" dirty="0">
                          <a:solidFill>
                            <a:srgbClr val="181DD8"/>
                          </a:solidFill>
                          <a:effectLst/>
                          <a:latin typeface="Times New Roman" panose="02020603050405020304" pitchFamily="18" charset="0"/>
                          <a:cs typeface="Times New Roman" panose="02020603050405020304" pitchFamily="18" charset="0"/>
                        </a:rPr>
                        <a:t>- Hành động</a:t>
                      </a:r>
                      <a:endParaRPr lang="en-US" sz="3200" dirty="0">
                        <a:solidFill>
                          <a:srgbClr val="181DD8"/>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D61"/>
                    </a:solidFill>
                  </a:tcPr>
                </a:tc>
                <a:tc>
                  <a:txBody>
                    <a:bodyPr/>
                    <a:lstStyle/>
                    <a:p>
                      <a:pPr algn="just">
                        <a:tabLst>
                          <a:tab pos="90170" algn="l"/>
                          <a:tab pos="180340" algn="l"/>
                        </a:tabLst>
                      </a:pPr>
                      <a:r>
                        <a:rPr lang="en-US" sz="3200" dirty="0">
                          <a:effectLst/>
                          <a:latin typeface="Times New Roman" panose="02020603050405020304" pitchFamily="18" charset="0"/>
                          <a:cs typeface="Times New Roman" panose="02020603050405020304" pitchFamily="18" charset="0"/>
                        </a:rPr>
                        <a:t> </a:t>
                      </a:r>
                      <a:r>
                        <a:rPr lang="en-US" sz="3600" kern="1200" dirty="0">
                          <a:solidFill>
                            <a:schemeClr val="dk1"/>
                          </a:solidFill>
                          <a:effectLst/>
                          <a:latin typeface="Times New Roman" panose="02020603050405020304" pitchFamily="18" charset="0"/>
                          <a:ea typeface="+mn-ea"/>
                          <a:cs typeface="Times New Roman" panose="02020603050405020304" pitchFamily="18" charset="0"/>
                        </a:rPr>
                        <a:t>-</a:t>
                      </a:r>
                      <a:r>
                        <a:rPr lang="en-US" sz="3600" kern="1200" baseline="0" dirty="0">
                          <a:solidFill>
                            <a:schemeClr val="dk1"/>
                          </a:solidFill>
                          <a:effectLst/>
                          <a:latin typeface="Times New Roman" panose="02020603050405020304" pitchFamily="18" charset="0"/>
                          <a:ea typeface="+mn-ea"/>
                          <a:cs typeface="Times New Roman" panose="02020603050405020304" pitchFamily="18" charset="0"/>
                        </a:rPr>
                        <a:t> </a:t>
                      </a:r>
                      <a:r>
                        <a:rPr lang="en-US" sz="3600" kern="1200" dirty="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Ông vẫn ngồi đấy, không nhúc nhích.</a:t>
                      </a:r>
                      <a:endParaRPr lang="en-US" sz="3600" kern="1200" dirty="0">
                        <a:solidFill>
                          <a:schemeClr val="dk1"/>
                        </a:solidFill>
                        <a:effectLst/>
                        <a:latin typeface="Times New Roman" panose="02020603050405020304" pitchFamily="18" charset="0"/>
                        <a:ea typeface="Arial" panose="020B0604020202020204" pitchFamily="34" charset="0"/>
                        <a:cs typeface="Times New Roman" panose="02020603050405020304" pitchFamily="18" charset="0"/>
                      </a:endParaRPr>
                    </a:p>
                    <a:p>
                      <a:pPr algn="just"/>
                      <a:r>
                        <a:rPr lang="en-US" sz="3600" kern="1200" dirty="0">
                          <a:solidFill>
                            <a:srgbClr val="0D0D0D"/>
                          </a:solidFill>
                          <a:effectLst/>
                          <a:latin typeface="Times New Roman" panose="02020603050405020304" pitchFamily="18" charset="0"/>
                          <a:ea typeface="Arial" panose="020B0604020202020204" pitchFamily="34" charset="0"/>
                          <a:cs typeface="Times New Roman" panose="02020603050405020304" pitchFamily="18" charset="0"/>
                        </a:rPr>
                        <a:t>- Không muốn rời quê hương và xa đàn gia súc.</a:t>
                      </a:r>
                      <a:endParaRPr lang="en-US" sz="3600" kern="1200" dirty="0">
                        <a:solidFill>
                          <a:schemeClr val="dk1"/>
                        </a:solidFill>
                        <a:latin typeface="Times New Roman" panose="02020603050405020304" pitchFamily="18" charset="0"/>
                        <a:ea typeface="+mn-ea"/>
                        <a:cs typeface="Times New Roman" panose="02020603050405020304" pitchFamily="18" charset="0"/>
                      </a:endParaRPr>
                    </a:p>
                    <a:p>
                      <a:pPr>
                        <a:lnSpc>
                          <a:spcPct val="107000"/>
                        </a:lnSpc>
                        <a:spcAft>
                          <a:spcPts val="0"/>
                        </a:spcAft>
                      </a:pP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US"/>
                    </a:p>
                  </a:txBody>
                  <a:tcPr/>
                </a:tc>
                <a:extLst>
                  <a:ext uri="{0D108BD9-81ED-4DB2-BD59-A6C34878D82A}">
                    <a16:rowId xmlns:a16="http://schemas.microsoft.com/office/drawing/2014/main" xmlns="" val="286563675"/>
                  </a:ext>
                </a:extLst>
              </a:tr>
            </a:tbl>
          </a:graphicData>
        </a:graphic>
      </p:graphicFrame>
    </p:spTree>
    <p:custDataLst>
      <p:tags r:id="rId1"/>
    </p:custDataLst>
    <p:extLst>
      <p:ext uri="{BB962C8B-B14F-4D97-AF65-F5344CB8AC3E}">
        <p14:creationId xmlns:p14="http://schemas.microsoft.com/office/powerpoint/2010/main" xmlns="" val="3057766951"/>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Hộp Văn bản 9">
            <a:extLst>
              <a:ext uri="{FF2B5EF4-FFF2-40B4-BE49-F238E27FC236}">
                <a16:creationId xmlns:a16="http://schemas.microsoft.com/office/drawing/2014/main" xmlns="" id="{A2D4B24C-AC07-1824-AE58-E09CF8F65BA0}"/>
              </a:ext>
            </a:extLst>
          </p:cNvPr>
          <p:cNvSpPr txBox="1"/>
          <p:nvPr/>
        </p:nvSpPr>
        <p:spPr>
          <a:xfrm>
            <a:off x="289710" y="2245259"/>
            <a:ext cx="11724239" cy="6570004"/>
          </a:xfrm>
          <a:prstGeom prst="rect">
            <a:avLst/>
          </a:prstGeom>
          <a:noFill/>
        </p:spPr>
        <p:txBody>
          <a:bodyPr wrap="square">
            <a:spAutoFit/>
          </a:bodyPr>
          <a:lstStyle/>
          <a:p>
            <a:pPr>
              <a:lnSpc>
                <a:spcPct val="115000"/>
              </a:lnSpc>
              <a:spcAft>
                <a:spcPts val="800"/>
              </a:spcAft>
              <a:tabLst>
                <a:tab pos="90170" algn="l"/>
                <a:tab pos="180340" algn="l"/>
              </a:tabLst>
              <a:defRPr/>
            </a:pPr>
            <a:r>
              <a:rPr lang="en-US" sz="3200" b="1" dirty="0" smtClean="0">
                <a:solidFill>
                  <a:srgbClr val="181DD8"/>
                </a:solidFill>
                <a:latin typeface="Times New Roman" panose="02020603050405020304" pitchFamily="18" charset="0"/>
                <a:cs typeface="Times New Roman" panose="02020603050405020304" pitchFamily="18" charset="0"/>
              </a:rPr>
              <a:t>- </a:t>
            </a:r>
            <a:r>
              <a:rPr lang="en-US" sz="3200" b="1" dirty="0">
                <a:solidFill>
                  <a:srgbClr val="181DD8"/>
                </a:solidFill>
                <a:latin typeface="Times New Roman" panose="02020603050405020304" pitchFamily="18" charset="0"/>
                <a:cs typeface="Times New Roman" panose="02020603050405020304" pitchFamily="18" charset="0"/>
              </a:rPr>
              <a:t>Mặc b</a:t>
            </a:r>
            <a:r>
              <a:rPr lang="en-US" sz="3200" b="1" dirty="0">
                <a:solidFill>
                  <a:srgbClr val="181DD8"/>
                </a:solidFill>
                <a:latin typeface="Times New Roman" panose="02020603050405020304" pitchFamily="18" charset="0"/>
                <a:ea typeface="Arial" panose="020B0604020202020204" pitchFamily="34" charset="0"/>
                <a:cs typeface="Times New Roman" panose="02020603050405020304" pitchFamily="18" charset="0"/>
              </a:rPr>
              <a:t>ộ đồ rất bẩn màu đen, khuôn mặt xám bẩn, đeo đôi gọng kính thép.</a:t>
            </a:r>
          </a:p>
          <a:p>
            <a:pPr algn="just">
              <a:tabLst>
                <a:tab pos="90170" algn="l"/>
                <a:tab pos="180340" algn="l"/>
              </a:tabLst>
            </a:pPr>
            <a:r>
              <a:rPr lang="nl-NL" sz="3200" b="1" dirty="0">
                <a:solidFill>
                  <a:srgbClr val="181DD8"/>
                </a:solidFill>
                <a:latin typeface="Times New Roman" panose="02020603050405020304" pitchFamily="18" charset="0"/>
                <a:cs typeface="Times New Roman" panose="02020603050405020304" pitchFamily="18" charset="0"/>
              </a:rPr>
              <a:t>-</a:t>
            </a:r>
            <a:r>
              <a:rPr lang="nl-NL" sz="3200" b="1" dirty="0" smtClean="0">
                <a:solidFill>
                  <a:srgbClr val="181DD8"/>
                </a:solidFill>
                <a:latin typeface="Times New Roman" panose="02020603050405020304" pitchFamily="18" charset="0"/>
                <a:cs typeface="Times New Roman" panose="02020603050405020304" pitchFamily="18" charset="0"/>
              </a:rPr>
              <a:t> </a:t>
            </a:r>
            <a:r>
              <a:rPr lang="en-US" sz="3200" b="1" dirty="0">
                <a:solidFill>
                  <a:srgbClr val="181DD8"/>
                </a:solidFill>
                <a:latin typeface="Times New Roman" panose="02020603050405020304" pitchFamily="18" charset="0"/>
                <a:ea typeface="Arial" panose="020B0604020202020204" pitchFamily="34" charset="0"/>
                <a:cs typeface="Times New Roman" panose="02020603050405020304" pitchFamily="18" charset="0"/>
              </a:rPr>
              <a:t>Ông vẫn ngồi đấy, không nhúc nhích.</a:t>
            </a:r>
          </a:p>
          <a:p>
            <a:pPr algn="just"/>
            <a:r>
              <a:rPr lang="en-US" sz="3200" b="1" dirty="0">
                <a:solidFill>
                  <a:srgbClr val="181DD8"/>
                </a:solidFill>
                <a:latin typeface="Times New Roman" panose="02020603050405020304" pitchFamily="18" charset="0"/>
                <a:ea typeface="Arial" panose="020B0604020202020204" pitchFamily="34" charset="0"/>
                <a:cs typeface="Times New Roman" panose="02020603050405020304" pitchFamily="18" charset="0"/>
              </a:rPr>
              <a:t>-</a:t>
            </a:r>
            <a:r>
              <a:rPr lang="en-US" sz="3200" b="1" dirty="0" smtClean="0">
                <a:solidFill>
                  <a:srgbClr val="181DD8"/>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a:solidFill>
                  <a:srgbClr val="181DD8"/>
                </a:solidFill>
                <a:latin typeface="Times New Roman" panose="02020603050405020304" pitchFamily="18" charset="0"/>
                <a:ea typeface="Arial" panose="020B0604020202020204" pitchFamily="34" charset="0"/>
                <a:cs typeface="Times New Roman" panose="02020603050405020304" pitchFamily="18" charset="0"/>
              </a:rPr>
              <a:t>Không muốn rời quê hương và xa đàn gia súc.</a:t>
            </a:r>
            <a:endParaRPr lang="en-US" sz="3200" b="1" dirty="0">
              <a:solidFill>
                <a:srgbClr val="181DD8"/>
              </a:solidFill>
              <a:latin typeface="Times New Roman" panose="02020603050405020304" pitchFamily="18" charset="0"/>
              <a:cs typeface="Times New Roman" panose="02020603050405020304" pitchFamily="18" charset="0"/>
            </a:endParaRPr>
          </a:p>
          <a:p>
            <a:r>
              <a:rPr lang="en-US" sz="3200" b="1" dirty="0">
                <a:solidFill>
                  <a:srgbClr val="181DD8"/>
                </a:solidFill>
                <a:latin typeface="Times New Roman" panose="02020603050405020304" pitchFamily="18" charset="0"/>
                <a:cs typeface="Times New Roman" panose="02020603050405020304" pitchFamily="18" charset="0"/>
              </a:rPr>
              <a:t>=&gt; </a:t>
            </a:r>
            <a:r>
              <a:rPr lang="vi-VN" sz="3200" b="1" dirty="0">
                <a:solidFill>
                  <a:srgbClr val="181DD8"/>
                </a:solidFill>
                <a:latin typeface="Times New Roman" panose="02020603050405020304" pitchFamily="18" charset="0"/>
                <a:cs typeface="Times New Roman" panose="02020603050405020304" pitchFamily="18" charset="0"/>
              </a:rPr>
              <a:t>Ông lão là người hiền lành,</a:t>
            </a:r>
            <a:r>
              <a:rPr lang="en-US" sz="3200" b="1" dirty="0">
                <a:solidFill>
                  <a:srgbClr val="181DD8"/>
                </a:solidFill>
                <a:latin typeface="Times New Roman" panose="02020603050405020304" pitchFamily="18" charset="0"/>
                <a:cs typeface="Times New Roman" panose="02020603050405020304" pitchFamily="18" charset="0"/>
              </a:rPr>
              <a:t> vô tội,</a:t>
            </a:r>
            <a:r>
              <a:rPr lang="vi-VN" sz="3200" b="1" dirty="0">
                <a:solidFill>
                  <a:srgbClr val="181DD8"/>
                </a:solidFill>
                <a:latin typeface="Times New Roman" panose="02020603050405020304" pitchFamily="18" charset="0"/>
                <a:cs typeface="Times New Roman" panose="02020603050405020304" pitchFamily="18" charset="0"/>
              </a:rPr>
              <a:t> mệt mỏi sau hành trình chạy loạn.</a:t>
            </a:r>
            <a:r>
              <a:rPr lang="en-US" sz="3200" b="1" dirty="0">
                <a:solidFill>
                  <a:srgbClr val="181DD8"/>
                </a:solidFill>
                <a:latin typeface="Times New Roman" panose="02020603050405020304" pitchFamily="18" charset="0"/>
                <a:cs typeface="Times New Roman" panose="02020603050405020304" pitchFamily="18" charset="0"/>
              </a:rPr>
              <a:t>.. l</a:t>
            </a:r>
            <a:r>
              <a:rPr lang="en-US" sz="3200" b="1" dirty="0">
                <a:solidFill>
                  <a:srgbClr val="181DD8"/>
                </a:solidFill>
                <a:latin typeface="Times New Roman" panose="02020603050405020304" pitchFamily="18" charset="0"/>
                <a:ea typeface="Arial" panose="020B0604020202020204" pitchFamily="34" charset="0"/>
                <a:cs typeface="Times New Roman" panose="02020603050405020304" pitchFamily="18" charset="0"/>
              </a:rPr>
              <a:t>à nạn nhân của chiến tranh.</a:t>
            </a:r>
            <a:endParaRPr lang="en-US" sz="3200" b="1" dirty="0">
              <a:solidFill>
                <a:srgbClr val="181DD8"/>
              </a:solidFill>
              <a:latin typeface="Times New Roman" panose="02020603050405020304" pitchFamily="18" charset="0"/>
              <a:cs typeface="Times New Roman" panose="02020603050405020304" pitchFamily="18" charset="0"/>
            </a:endParaRPr>
          </a:p>
          <a:p>
            <a:pPr>
              <a:lnSpc>
                <a:spcPct val="115000"/>
              </a:lnSpc>
              <a:spcAft>
                <a:spcPts val="800"/>
              </a:spcAft>
              <a:tabLst>
                <a:tab pos="90170" algn="l"/>
                <a:tab pos="180340" algn="l"/>
              </a:tabLst>
            </a:pPr>
            <a:endParaRPr lang="en-US" sz="4000" dirty="0">
              <a:latin typeface="Times New Roman" panose="02020603050405020304" pitchFamily="18" charset="0"/>
              <a:ea typeface="Arial" panose="020B0604020202020204" pitchFamily="34" charset="0"/>
              <a:cs typeface="Times New Roman" panose="02020603050405020304" pitchFamily="18" charset="0"/>
            </a:endParaRPr>
          </a:p>
          <a:p>
            <a:endParaRPr lang="en-US" sz="4000" b="1" dirty="0">
              <a:latin typeface="Times New Roman" panose="02020603050405020304" pitchFamily="18" charset="0"/>
              <a:ea typeface="Times New Roman" panose="02020603050405020304" pitchFamily="18" charset="0"/>
              <a:cs typeface="Times New Roman" panose="02020603050405020304" pitchFamily="18" charset="0"/>
            </a:endParaRPr>
          </a:p>
          <a:p>
            <a:endParaRPr lang="en-US" sz="4000" b="1" dirty="0">
              <a:solidFill>
                <a:srgbClr val="006600"/>
              </a:solidFill>
              <a:latin typeface="Times New Roman" panose="02020603050405020304" pitchFamily="18" charset="0"/>
              <a:ea typeface="Times New Roman" panose="02020603050405020304" pitchFamily="18" charset="0"/>
              <a:cs typeface="Times New Roman" panose="02020603050405020304" pitchFamily="18" charset="0"/>
            </a:endParaRPr>
          </a:p>
          <a:p>
            <a:endParaRPr lang="en-US" sz="4000" b="1" dirty="0">
              <a:latin typeface="Times New Roman" panose="02020603050405020304" pitchFamily="18" charset="0"/>
              <a:cs typeface="Times New Roman" panose="02020603050405020304" pitchFamily="18" charset="0"/>
            </a:endParaRPr>
          </a:p>
          <a:p>
            <a:pPr marL="571500" indent="-571500">
              <a:buFontTx/>
              <a:buChar char="-"/>
            </a:pPr>
            <a:endParaRPr lang="en-US" sz="4000" b="1" dirty="0">
              <a:latin typeface="Times New Roman" panose="02020603050405020304" pitchFamily="18" charset="0"/>
              <a:cs typeface="Times New Roman" panose="02020603050405020304" pitchFamily="18" charset="0"/>
            </a:endParaRPr>
          </a:p>
        </p:txBody>
      </p:sp>
      <p:sp>
        <p:nvSpPr>
          <p:cNvPr id="5" name="Hộp Văn bản 9">
            <a:extLst>
              <a:ext uri="{FF2B5EF4-FFF2-40B4-BE49-F238E27FC236}">
                <a16:creationId xmlns:a16="http://schemas.microsoft.com/office/drawing/2014/main" xmlns="" id="{A2D4B24C-AC07-1824-AE58-E09CF8F65BA0}"/>
              </a:ext>
            </a:extLst>
          </p:cNvPr>
          <p:cNvSpPr txBox="1"/>
          <p:nvPr/>
        </p:nvSpPr>
        <p:spPr>
          <a:xfrm>
            <a:off x="402771" y="1014594"/>
            <a:ext cx="5083630" cy="707886"/>
          </a:xfrm>
          <a:prstGeom prst="rect">
            <a:avLst/>
          </a:prstGeom>
          <a:noFill/>
        </p:spPr>
        <p:txBody>
          <a:bodyPr wrap="square">
            <a:spAutoFit/>
          </a:bodyPr>
          <a:lstStyle/>
          <a:p>
            <a:pPr algn="just"/>
            <a:r>
              <a:rPr lang="en-US" sz="4000" b="1" dirty="0">
                <a:latin typeface="Times New Roman" panose="02020603050405020304" pitchFamily="18" charset="0"/>
                <a:cs typeface="Times New Roman" panose="02020603050405020304" pitchFamily="18" charset="0"/>
              </a:rPr>
              <a:t>2</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Nhân</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vật</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ông</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lão</a:t>
            </a:r>
            <a:endParaRPr lang="en-US" sz="4400" dirty="0">
              <a:effectLst/>
              <a:latin typeface="Times New Roman" panose="02020603050405020304" pitchFamily="18" charset="0"/>
              <a:ea typeface="Times New Roman" panose="02020603050405020304" pitchFamily="18" charset="0"/>
            </a:endParaRPr>
          </a:p>
        </p:txBody>
      </p:sp>
      <p:sp>
        <p:nvSpPr>
          <p:cNvPr id="6" name="Rectangle 5"/>
          <p:cNvSpPr/>
          <p:nvPr/>
        </p:nvSpPr>
        <p:spPr>
          <a:xfrm>
            <a:off x="868828" y="1609296"/>
            <a:ext cx="6070893" cy="584775"/>
          </a:xfrm>
          <a:prstGeom prst="rect">
            <a:avLst/>
          </a:prstGeom>
        </p:spPr>
        <p:txBody>
          <a:bodyPr wrap="none">
            <a:spAutoFit/>
          </a:bodyPr>
          <a:lstStyle/>
          <a:p>
            <a:pPr algn="just"/>
            <a:r>
              <a:rPr lang="en-US" sz="2800" b="1" dirty="0" smtClean="0">
                <a:latin typeface="Times New Roman" panose="02020603050405020304" pitchFamily="18" charset="0"/>
                <a:ea typeface="Arial" panose="020B0604020202020204" pitchFamily="34" charset="0"/>
                <a:cs typeface="Times New Roman" panose="02020603050405020304" pitchFamily="18" charset="0"/>
              </a:rPr>
              <a:t>a</a:t>
            </a:r>
            <a:r>
              <a:rPr lang="en-US" sz="3200" b="1" dirty="0" smtClean="0">
                <a:latin typeface="Times New Roman" panose="02020603050405020304" pitchFamily="18" charset="0"/>
                <a:ea typeface="Arial" panose="020B0604020202020204" pitchFamily="34" charset="0"/>
                <a:cs typeface="Times New Roman" panose="02020603050405020304" pitchFamily="18" charset="0"/>
              </a:rPr>
              <a:t>. </a:t>
            </a:r>
            <a:r>
              <a:rPr lang="vi-VN" sz="3200" b="1" dirty="0" smtClean="0">
                <a:latin typeface="Times New Roman" panose="02020603050405020304" pitchFamily="18" charset="0"/>
                <a:ea typeface="Arial" panose="020B0604020202020204" pitchFamily="34" charset="0"/>
                <a:cs typeface="Times New Roman" panose="02020603050405020304" pitchFamily="18" charset="0"/>
              </a:rPr>
              <a:t>Giới thiệu khái quát về ông </a:t>
            </a:r>
            <a:r>
              <a:rPr lang="en-US" sz="3200" b="1" dirty="0" err="1" smtClean="0">
                <a:latin typeface="Times New Roman" panose="02020603050405020304" pitchFamily="18" charset="0"/>
                <a:ea typeface="Arial" panose="020B0604020202020204" pitchFamily="34" charset="0"/>
                <a:cs typeface="Times New Roman" panose="02020603050405020304" pitchFamily="18" charset="0"/>
              </a:rPr>
              <a:t>lão</a:t>
            </a:r>
            <a:r>
              <a:rPr lang="en-US" sz="3200" b="1" dirty="0" smtClean="0">
                <a:latin typeface="Times New Roman" panose="02020603050405020304" pitchFamily="18" charset="0"/>
                <a:ea typeface="Arial" panose="020B0604020202020204" pitchFamily="34" charset="0"/>
                <a:cs typeface="Times New Roman" panose="02020603050405020304" pitchFamily="18" charset="0"/>
              </a:rPr>
              <a:t>.</a:t>
            </a:r>
            <a:endParaRPr lang="en-US" sz="3200" b="1"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7" name="Hộp Văn bản 9">
            <a:extLst>
              <a:ext uri="{FF2B5EF4-FFF2-40B4-BE49-F238E27FC236}">
                <a16:creationId xmlns:a16="http://schemas.microsoft.com/office/drawing/2014/main" xmlns="" id="{A2D4B24C-AC07-1824-AE58-E09CF8F65BA0}"/>
              </a:ext>
            </a:extLst>
          </p:cNvPr>
          <p:cNvSpPr txBox="1"/>
          <p:nvPr/>
        </p:nvSpPr>
        <p:spPr>
          <a:xfrm>
            <a:off x="1237728" y="225173"/>
            <a:ext cx="6096000" cy="707886"/>
          </a:xfrm>
          <a:prstGeom prst="rect">
            <a:avLst/>
          </a:prstGeom>
          <a:noFill/>
        </p:spPr>
        <p:txBody>
          <a:bodyPr wrap="square">
            <a:spAutoFit/>
          </a:bodyPr>
          <a:lstStyle/>
          <a:p>
            <a:pPr marL="0" marR="0" algn="just">
              <a:spcBef>
                <a:spcPts val="0"/>
              </a:spcBef>
              <a:spcAft>
                <a:spcPts val="0"/>
              </a:spcAft>
            </a:pPr>
            <a:r>
              <a:rPr lang="en-US" sz="40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II</a:t>
            </a:r>
            <a:r>
              <a:rPr lang="vi-VN" sz="4000" b="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40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tìm</a:t>
            </a:r>
            <a:r>
              <a:rPr lang="en-US" sz="40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hiểu</a:t>
            </a:r>
            <a:r>
              <a:rPr lang="en-US" sz="40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chi </a:t>
            </a:r>
            <a:r>
              <a:rPr lang="en-US" sz="40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tiết</a:t>
            </a:r>
            <a:r>
              <a:rPr lang="vi-VN" sz="4000" b="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982240816"/>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heckerboard(across)">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Summer frame PNG | Cảm ơn thầy cô, Thiên nhiên, Hoa"/>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2192000" cy="684657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Hộp Văn bản 3">
            <a:extLst>
              <a:ext uri="{FF2B5EF4-FFF2-40B4-BE49-F238E27FC236}">
                <a16:creationId xmlns:a16="http://schemas.microsoft.com/office/drawing/2014/main" xmlns="" id="{E21B94C3-3306-4E48-D70D-3A75B8B0EBAB}"/>
              </a:ext>
            </a:extLst>
          </p:cNvPr>
          <p:cNvSpPr txBox="1"/>
          <p:nvPr/>
        </p:nvSpPr>
        <p:spPr>
          <a:xfrm>
            <a:off x="3369650" y="1722320"/>
            <a:ext cx="5135161" cy="919401"/>
          </a:xfrm>
          <a:prstGeom prst="roundRect">
            <a:avLst/>
          </a:prstGeom>
          <a:gradFill>
            <a:gsLst>
              <a:gs pos="36000">
                <a:srgbClr val="00FF00"/>
              </a:gs>
              <a:gs pos="100000">
                <a:srgbClr val="00CC00"/>
              </a:gs>
            </a:gsLst>
            <a:lin ang="5400000" scaled="1"/>
          </a:gradFill>
          <a:ln w="57150">
            <a:noFill/>
          </a:ln>
        </p:spPr>
        <p:txBody>
          <a:bodyPr wrap="square" rtlCol="0">
            <a:spAutoFit/>
          </a:bodyPr>
          <a:lstStyle/>
          <a:p>
            <a:pPr algn="ctr"/>
            <a:r>
              <a:rPr lang="en-US" sz="4800" b="1" dirty="0">
                <a:solidFill>
                  <a:schemeClr val="bg1"/>
                </a:solidFill>
                <a:latin typeface="Times New Roman" panose="02020603050405020304" pitchFamily="18" charset="0"/>
                <a:cs typeface="Times New Roman" panose="02020603050405020304" pitchFamily="18" charset="0"/>
              </a:rPr>
              <a:t>III. LUYỆN TẬP</a:t>
            </a:r>
          </a:p>
        </p:txBody>
      </p:sp>
    </p:spTree>
    <p:extLst>
      <p:ext uri="{BB962C8B-B14F-4D97-AF65-F5344CB8AC3E}">
        <p14:creationId xmlns:p14="http://schemas.microsoft.com/office/powerpoint/2010/main" xmlns="" val="3652059202"/>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4" descr="NGANG1">
            <a:hlinkClick r:id="rId7" action="ppaction://hlinkpres?slideindex=1&amp;slidetitle="/>
            <a:extLst>
              <a:ext uri="{FF2B5EF4-FFF2-40B4-BE49-F238E27FC236}">
                <a16:creationId xmlns:a16="http://schemas.microsoft.com/office/drawing/2014/main" xmlns="" id="{4B8A5820-27B7-4829-937A-363F8D85DBEA}"/>
              </a:ext>
            </a:extLst>
          </p:cNvPr>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rot="5400000">
            <a:off x="1809752" y="1103313"/>
            <a:ext cx="773112" cy="214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 name="Group 2">
            <a:extLst>
              <a:ext uri="{FF2B5EF4-FFF2-40B4-BE49-F238E27FC236}">
                <a16:creationId xmlns:a16="http://schemas.microsoft.com/office/drawing/2014/main" xmlns="" id="{340856DF-F562-4DEB-9994-F894303B52F0}"/>
              </a:ext>
            </a:extLst>
          </p:cNvPr>
          <p:cNvGrpSpPr>
            <a:grpSpLocks/>
          </p:cNvGrpSpPr>
          <p:nvPr/>
        </p:nvGrpSpPr>
        <p:grpSpPr bwMode="auto">
          <a:xfrm rot="5400000">
            <a:off x="9383713" y="688977"/>
            <a:ext cx="739775" cy="609600"/>
            <a:chOff x="2928" y="144"/>
            <a:chExt cx="1392" cy="288"/>
          </a:xfrm>
        </p:grpSpPr>
        <p:sp>
          <p:nvSpPr>
            <p:cNvPr id="137219" name="AutoShape 3">
              <a:extLst>
                <a:ext uri="{FF2B5EF4-FFF2-40B4-BE49-F238E27FC236}">
                  <a16:creationId xmlns:a16="http://schemas.microsoft.com/office/drawing/2014/main" xmlns="" id="{CEBB57A8-C7A9-430D-8CB9-0E1DF3451067}"/>
                </a:ext>
              </a:extLst>
            </p:cNvPr>
            <p:cNvSpPr>
              <a:spLocks noChangeArrowheads="1"/>
            </p:cNvSpPr>
            <p:nvPr/>
          </p:nvSpPr>
          <p:spPr bwMode="auto">
            <a:xfrm>
              <a:off x="2928" y="144"/>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solidFill>
                  <a:srgbClr val="000000"/>
                </a:solidFill>
                <a:latin typeface="Times New Roman"/>
              </a:endParaRPr>
            </a:p>
          </p:txBody>
        </p:sp>
        <p:sp>
          <p:nvSpPr>
            <p:cNvPr id="137220" name="AutoShape 4">
              <a:extLst>
                <a:ext uri="{FF2B5EF4-FFF2-40B4-BE49-F238E27FC236}">
                  <a16:creationId xmlns:a16="http://schemas.microsoft.com/office/drawing/2014/main" xmlns="" id="{50C47B53-9188-4EBE-8E65-E822ADC7783B}"/>
                </a:ext>
              </a:extLst>
            </p:cNvPr>
            <p:cNvSpPr>
              <a:spLocks noChangeArrowheads="1"/>
            </p:cNvSpPr>
            <p:nvPr/>
          </p:nvSpPr>
          <p:spPr bwMode="auto">
            <a:xfrm>
              <a:off x="2928" y="385"/>
              <a:ext cx="1392" cy="47"/>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solidFill>
                  <a:srgbClr val="000000"/>
                </a:solidFill>
                <a:latin typeface="Times New Roman"/>
              </a:endParaRPr>
            </a:p>
          </p:txBody>
        </p:sp>
      </p:grpSp>
      <p:grpSp>
        <p:nvGrpSpPr>
          <p:cNvPr id="3" name="Group 5">
            <a:extLst>
              <a:ext uri="{FF2B5EF4-FFF2-40B4-BE49-F238E27FC236}">
                <a16:creationId xmlns:a16="http://schemas.microsoft.com/office/drawing/2014/main" xmlns="" id="{27B8AF84-A052-4B03-AD9C-9911E57F9898}"/>
              </a:ext>
            </a:extLst>
          </p:cNvPr>
          <p:cNvGrpSpPr>
            <a:grpSpLocks/>
          </p:cNvGrpSpPr>
          <p:nvPr/>
        </p:nvGrpSpPr>
        <p:grpSpPr bwMode="auto">
          <a:xfrm rot="5400000">
            <a:off x="2468563" y="785813"/>
            <a:ext cx="739775" cy="342900"/>
            <a:chOff x="2928" y="144"/>
            <a:chExt cx="1392" cy="288"/>
          </a:xfrm>
        </p:grpSpPr>
        <p:sp>
          <p:nvSpPr>
            <p:cNvPr id="137222" name="AutoShape 6">
              <a:extLst>
                <a:ext uri="{FF2B5EF4-FFF2-40B4-BE49-F238E27FC236}">
                  <a16:creationId xmlns:a16="http://schemas.microsoft.com/office/drawing/2014/main" xmlns="" id="{613120A2-F072-40D7-928E-FF1B43135480}"/>
                </a:ext>
              </a:extLst>
            </p:cNvPr>
            <p:cNvSpPr>
              <a:spLocks noChangeArrowheads="1"/>
            </p:cNvSpPr>
            <p:nvPr/>
          </p:nvSpPr>
          <p:spPr bwMode="auto">
            <a:xfrm>
              <a:off x="2928" y="144"/>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solidFill>
                  <a:srgbClr val="000000"/>
                </a:solidFill>
                <a:latin typeface="Times New Roman"/>
              </a:endParaRPr>
            </a:p>
          </p:txBody>
        </p:sp>
        <p:sp>
          <p:nvSpPr>
            <p:cNvPr id="137223" name="AutoShape 7">
              <a:extLst>
                <a:ext uri="{FF2B5EF4-FFF2-40B4-BE49-F238E27FC236}">
                  <a16:creationId xmlns:a16="http://schemas.microsoft.com/office/drawing/2014/main" xmlns="" id="{2BFC845C-C6B9-4915-B71B-A93645815A72}"/>
                </a:ext>
              </a:extLst>
            </p:cNvPr>
            <p:cNvSpPr>
              <a:spLocks noChangeArrowheads="1"/>
            </p:cNvSpPr>
            <p:nvPr/>
          </p:nvSpPr>
          <p:spPr bwMode="auto">
            <a:xfrm>
              <a:off x="2928" y="391"/>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solidFill>
                  <a:srgbClr val="000000"/>
                </a:solidFill>
                <a:latin typeface="Times New Roman"/>
              </a:endParaRPr>
            </a:p>
          </p:txBody>
        </p:sp>
      </p:grpSp>
      <p:grpSp>
        <p:nvGrpSpPr>
          <p:cNvPr id="4" name="Group 8">
            <a:extLst>
              <a:ext uri="{FF2B5EF4-FFF2-40B4-BE49-F238E27FC236}">
                <a16:creationId xmlns:a16="http://schemas.microsoft.com/office/drawing/2014/main" xmlns="" id="{6F095DF5-B127-46DB-B5BE-34E95DC384DD}"/>
              </a:ext>
            </a:extLst>
          </p:cNvPr>
          <p:cNvGrpSpPr>
            <a:grpSpLocks/>
          </p:cNvGrpSpPr>
          <p:nvPr/>
        </p:nvGrpSpPr>
        <p:grpSpPr bwMode="auto">
          <a:xfrm rot="5400000">
            <a:off x="1812925" y="736600"/>
            <a:ext cx="739775" cy="358775"/>
            <a:chOff x="2928" y="144"/>
            <a:chExt cx="1392" cy="288"/>
          </a:xfrm>
        </p:grpSpPr>
        <p:sp>
          <p:nvSpPr>
            <p:cNvPr id="137225" name="AutoShape 9">
              <a:extLst>
                <a:ext uri="{FF2B5EF4-FFF2-40B4-BE49-F238E27FC236}">
                  <a16:creationId xmlns:a16="http://schemas.microsoft.com/office/drawing/2014/main" xmlns="" id="{D78B8E79-8F5B-4ABF-B847-5A67EEDADC83}"/>
                </a:ext>
              </a:extLst>
            </p:cNvPr>
            <p:cNvSpPr>
              <a:spLocks noChangeArrowheads="1"/>
            </p:cNvSpPr>
            <p:nvPr/>
          </p:nvSpPr>
          <p:spPr bwMode="auto">
            <a:xfrm>
              <a:off x="2928" y="143"/>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solidFill>
                  <a:srgbClr val="000000"/>
                </a:solidFill>
                <a:latin typeface="Times New Roman"/>
              </a:endParaRPr>
            </a:p>
          </p:txBody>
        </p:sp>
        <p:sp>
          <p:nvSpPr>
            <p:cNvPr id="137226" name="AutoShape 10">
              <a:extLst>
                <a:ext uri="{FF2B5EF4-FFF2-40B4-BE49-F238E27FC236}">
                  <a16:creationId xmlns:a16="http://schemas.microsoft.com/office/drawing/2014/main" xmlns="" id="{8E06C11E-D8A0-4312-B582-51D0284A6224}"/>
                </a:ext>
              </a:extLst>
            </p:cNvPr>
            <p:cNvSpPr>
              <a:spLocks noChangeArrowheads="1"/>
            </p:cNvSpPr>
            <p:nvPr/>
          </p:nvSpPr>
          <p:spPr bwMode="auto">
            <a:xfrm>
              <a:off x="2928" y="392"/>
              <a:ext cx="1392" cy="46"/>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solidFill>
                  <a:srgbClr val="000000"/>
                </a:solidFill>
                <a:latin typeface="Times New Roman"/>
              </a:endParaRPr>
            </a:p>
          </p:txBody>
        </p:sp>
      </p:grpSp>
      <p:grpSp>
        <p:nvGrpSpPr>
          <p:cNvPr id="5" name="Group 11">
            <a:extLst>
              <a:ext uri="{FF2B5EF4-FFF2-40B4-BE49-F238E27FC236}">
                <a16:creationId xmlns:a16="http://schemas.microsoft.com/office/drawing/2014/main" xmlns="" id="{A9713F05-E282-4409-A0DB-C3DD62D5D00F}"/>
              </a:ext>
            </a:extLst>
          </p:cNvPr>
          <p:cNvGrpSpPr>
            <a:grpSpLocks/>
          </p:cNvGrpSpPr>
          <p:nvPr/>
        </p:nvGrpSpPr>
        <p:grpSpPr bwMode="auto">
          <a:xfrm>
            <a:off x="2738439" y="196851"/>
            <a:ext cx="7700962" cy="1377950"/>
            <a:chOff x="766" y="149"/>
            <a:chExt cx="4851" cy="868"/>
          </a:xfrm>
        </p:grpSpPr>
        <p:pic>
          <p:nvPicPr>
            <p:cNvPr id="31772" name="Picture 12" descr="NGANG1">
              <a:hlinkClick r:id="rId7" action="ppaction://hlinkpres?slideindex=1&amp;slidetitle="/>
              <a:extLst>
                <a:ext uri="{FF2B5EF4-FFF2-40B4-BE49-F238E27FC236}">
                  <a16:creationId xmlns:a16="http://schemas.microsoft.com/office/drawing/2014/main" xmlns="" id="{89DF5F90-BF3C-4046-96F6-C6A9888E7A8B}"/>
                </a:ext>
              </a:extLst>
            </p:cNvPr>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2944" y="149"/>
              <a:ext cx="2673" cy="2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773" name="Picture 13" descr="NGANG1">
              <a:hlinkClick r:id="rId7" action="ppaction://hlinkpres?slideindex=1&amp;slidetitle="/>
              <a:extLst>
                <a:ext uri="{FF2B5EF4-FFF2-40B4-BE49-F238E27FC236}">
                  <a16:creationId xmlns:a16="http://schemas.microsoft.com/office/drawing/2014/main" xmlns="" id="{D22AAA5A-FD67-4A44-9F48-8AAF66A771AB}"/>
                </a:ext>
              </a:extLst>
            </p:cNvPr>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rot="5400000">
              <a:off x="5091" y="480"/>
              <a:ext cx="170" cy="2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774" name="Picture 14" descr="NGANG1">
              <a:hlinkClick r:id="rId7" action="ppaction://hlinkpres?slideindex=1&amp;slidetitle="/>
              <a:extLst>
                <a:ext uri="{FF2B5EF4-FFF2-40B4-BE49-F238E27FC236}">
                  <a16:creationId xmlns:a16="http://schemas.microsoft.com/office/drawing/2014/main" xmlns="" id="{24A81705-E53B-48ED-AFC0-A4FFA9EC56E4}"/>
                </a:ext>
              </a:extLst>
            </p:cNvPr>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rot="5400000">
              <a:off x="590" y="706"/>
              <a:ext cx="487" cy="1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37232" name="AutoShape 16">
            <a:extLst>
              <a:ext uri="{FF2B5EF4-FFF2-40B4-BE49-F238E27FC236}">
                <a16:creationId xmlns:a16="http://schemas.microsoft.com/office/drawing/2014/main" xmlns="" id="{36B9D445-CA69-43AC-9E56-75ACFD058E63}"/>
              </a:ext>
            </a:extLst>
          </p:cNvPr>
          <p:cNvSpPr>
            <a:spLocks noChangeArrowheads="1"/>
          </p:cNvSpPr>
          <p:nvPr/>
        </p:nvSpPr>
        <p:spPr bwMode="auto">
          <a:xfrm>
            <a:off x="271605" y="724277"/>
            <a:ext cx="11920395" cy="5373483"/>
          </a:xfrm>
          <a:prstGeom prst="roundRect">
            <a:avLst>
              <a:gd name="adj" fmla="val 3509"/>
            </a:avLst>
          </a:prstGeom>
          <a:solidFill>
            <a:schemeClr val="bg1"/>
          </a:solidFill>
          <a:ln w="57150" cmpd="thinThick">
            <a:solidFill>
              <a:srgbClr val="FFCC66"/>
            </a:solidFill>
            <a:round/>
            <a:headEnd/>
            <a:tailEnd/>
          </a:ln>
          <a:effectLst/>
        </p:spPr>
        <p:txBody>
          <a:bodyPr wrap="none" anchor="ctr"/>
          <a:lstStyle/>
          <a:p>
            <a:pPr>
              <a:defRPr/>
            </a:pPr>
            <a:endParaRPr lang="en-US" sz="3200">
              <a:solidFill>
                <a:srgbClr val="FF3300"/>
              </a:solidFill>
              <a:effectLst>
                <a:outerShdw blurRad="38100" dist="38100" dir="2700000" algn="tl">
                  <a:srgbClr val="C0C0C0"/>
                </a:outerShdw>
              </a:effectLst>
              <a:latin typeface="Times New Roman"/>
            </a:endParaRPr>
          </a:p>
        </p:txBody>
      </p:sp>
      <p:grpSp>
        <p:nvGrpSpPr>
          <p:cNvPr id="6" name="Group 19">
            <a:extLst>
              <a:ext uri="{FF2B5EF4-FFF2-40B4-BE49-F238E27FC236}">
                <a16:creationId xmlns:a16="http://schemas.microsoft.com/office/drawing/2014/main" xmlns="" id="{663E90E7-58EA-4F66-ACF9-56198CE14C27}"/>
              </a:ext>
            </a:extLst>
          </p:cNvPr>
          <p:cNvGrpSpPr>
            <a:grpSpLocks/>
          </p:cNvGrpSpPr>
          <p:nvPr/>
        </p:nvGrpSpPr>
        <p:grpSpPr bwMode="auto">
          <a:xfrm>
            <a:off x="6165850" y="155576"/>
            <a:ext cx="4273550" cy="468313"/>
            <a:chOff x="2928" y="144"/>
            <a:chExt cx="1392" cy="288"/>
          </a:xfrm>
        </p:grpSpPr>
        <p:sp>
          <p:nvSpPr>
            <p:cNvPr id="137236" name="AutoShape 20">
              <a:extLst>
                <a:ext uri="{FF2B5EF4-FFF2-40B4-BE49-F238E27FC236}">
                  <a16:creationId xmlns:a16="http://schemas.microsoft.com/office/drawing/2014/main" xmlns="" id="{31FF6D84-7CEE-41BF-B9E7-7DDB8DC4D6A7}"/>
                </a:ext>
              </a:extLst>
            </p:cNvPr>
            <p:cNvSpPr>
              <a:spLocks noChangeArrowheads="1"/>
            </p:cNvSpPr>
            <p:nvPr/>
          </p:nvSpPr>
          <p:spPr bwMode="auto">
            <a:xfrm>
              <a:off x="2928" y="144"/>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solidFill>
                  <a:srgbClr val="000000"/>
                </a:solidFill>
                <a:latin typeface="Times New Roman"/>
              </a:endParaRPr>
            </a:p>
          </p:txBody>
        </p:sp>
        <p:sp>
          <p:nvSpPr>
            <p:cNvPr id="137237" name="AutoShape 21">
              <a:extLst>
                <a:ext uri="{FF2B5EF4-FFF2-40B4-BE49-F238E27FC236}">
                  <a16:creationId xmlns:a16="http://schemas.microsoft.com/office/drawing/2014/main" xmlns="" id="{59DD2CC7-636E-4296-A5E7-C31881032AB2}"/>
                </a:ext>
              </a:extLst>
            </p:cNvPr>
            <p:cNvSpPr>
              <a:spLocks noChangeArrowheads="1"/>
            </p:cNvSpPr>
            <p:nvPr/>
          </p:nvSpPr>
          <p:spPr bwMode="auto">
            <a:xfrm>
              <a:off x="2928" y="385"/>
              <a:ext cx="1392" cy="47"/>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solidFill>
                  <a:srgbClr val="000000"/>
                </a:solidFill>
                <a:latin typeface="Times New Roman"/>
              </a:endParaRPr>
            </a:p>
          </p:txBody>
        </p:sp>
      </p:grpSp>
      <p:sp>
        <p:nvSpPr>
          <p:cNvPr id="31753" name="AutoShape 22">
            <a:extLst>
              <a:ext uri="{FF2B5EF4-FFF2-40B4-BE49-F238E27FC236}">
                <a16:creationId xmlns:a16="http://schemas.microsoft.com/office/drawing/2014/main" xmlns="" id="{77C977DF-9A7E-4990-8146-89E5E273AFEA}"/>
              </a:ext>
            </a:extLst>
          </p:cNvPr>
          <p:cNvSpPr>
            <a:spLocks noChangeArrowheads="1"/>
          </p:cNvSpPr>
          <p:nvPr/>
        </p:nvSpPr>
        <p:spPr bwMode="auto">
          <a:xfrm>
            <a:off x="1587499" y="84139"/>
            <a:ext cx="8896413" cy="601662"/>
          </a:xfrm>
          <a:prstGeom prst="roundRect">
            <a:avLst>
              <a:gd name="adj" fmla="val 28685"/>
            </a:avLst>
          </a:prstGeom>
          <a:gradFill rotWithShape="1">
            <a:gsLst>
              <a:gs pos="0">
                <a:srgbClr val="FF0000">
                  <a:alpha val="85001"/>
                </a:srgbClr>
              </a:gs>
              <a:gs pos="100000">
                <a:schemeClr val="tx1"/>
              </a:gs>
            </a:gsLst>
            <a:lin ang="5400000" scaled="1"/>
          </a:gradFill>
          <a:ln w="57150" cmpd="thickThin">
            <a:solidFill>
              <a:srgbClr val="FFCC66"/>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endParaRPr lang="en-US" altLang="en-US">
              <a:solidFill>
                <a:srgbClr val="000000"/>
              </a:solidFill>
              <a:latin typeface="Times New Roman" panose="02020603050405020304" pitchFamily="18" charset="0"/>
            </a:endParaRPr>
          </a:p>
        </p:txBody>
      </p:sp>
      <p:sp>
        <p:nvSpPr>
          <p:cNvPr id="31754" name="WordArt 25">
            <a:extLst>
              <a:ext uri="{FF2B5EF4-FFF2-40B4-BE49-F238E27FC236}">
                <a16:creationId xmlns:a16="http://schemas.microsoft.com/office/drawing/2014/main" xmlns="" id="{3F0A0C15-CFAD-421C-AFCB-0A05E1F6A317}"/>
              </a:ext>
            </a:extLst>
          </p:cNvPr>
          <p:cNvSpPr>
            <a:spLocks noChangeArrowheads="1" noChangeShapeType="1" noTextEdit="1"/>
          </p:cNvSpPr>
          <p:nvPr/>
        </p:nvSpPr>
        <p:spPr bwMode="auto">
          <a:xfrm>
            <a:off x="3747820" y="166516"/>
            <a:ext cx="3054350" cy="352425"/>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SG" sz="2400" kern="10" dirty="0" err="1">
                <a:solidFill>
                  <a:srgbClr val="FFFF00"/>
                </a:solidFill>
                <a:latin typeface="Times New Roman" panose="02020603050405020304" pitchFamily="18" charset="0"/>
                <a:cs typeface="Times New Roman" panose="02020603050405020304" pitchFamily="18" charset="0"/>
              </a:rPr>
              <a:t>Câu</a:t>
            </a:r>
            <a:r>
              <a:rPr lang="en-SG" sz="2400" kern="10" dirty="0">
                <a:solidFill>
                  <a:srgbClr val="FFFF00"/>
                </a:solidFill>
                <a:latin typeface="Times New Roman" panose="02020603050405020304" pitchFamily="18" charset="0"/>
                <a:cs typeface="Times New Roman" panose="02020603050405020304" pitchFamily="18" charset="0"/>
              </a:rPr>
              <a:t> </a:t>
            </a:r>
            <a:r>
              <a:rPr lang="en-SG" sz="2400" kern="10" dirty="0" err="1">
                <a:solidFill>
                  <a:srgbClr val="FFFF00"/>
                </a:solidFill>
                <a:latin typeface="Times New Roman" panose="02020603050405020304" pitchFamily="18" charset="0"/>
                <a:cs typeface="Times New Roman" panose="02020603050405020304" pitchFamily="18" charset="0"/>
              </a:rPr>
              <a:t>hỏi</a:t>
            </a:r>
            <a:r>
              <a:rPr lang="en-SG" sz="2400" kern="10" dirty="0">
                <a:solidFill>
                  <a:srgbClr val="FFFF00"/>
                </a:solidFill>
                <a:latin typeface="Times New Roman" panose="02020603050405020304" pitchFamily="18" charset="0"/>
                <a:cs typeface="Times New Roman" panose="02020603050405020304" pitchFamily="18" charset="0"/>
              </a:rPr>
              <a:t> </a:t>
            </a:r>
            <a:r>
              <a:rPr lang="en-SG" sz="2400" kern="10" dirty="0" smtClean="0">
                <a:solidFill>
                  <a:srgbClr val="FFFF00"/>
                </a:solidFill>
                <a:latin typeface="Times New Roman" panose="02020603050405020304" pitchFamily="18" charset="0"/>
                <a:cs typeface="Times New Roman" panose="02020603050405020304" pitchFamily="18" charset="0"/>
              </a:rPr>
              <a:t>1</a:t>
            </a:r>
            <a:endParaRPr lang="en-SG" sz="2400" kern="10" dirty="0">
              <a:solidFill>
                <a:srgbClr val="FFFF00"/>
              </a:solidFill>
              <a:latin typeface="Times New Roman" panose="02020603050405020304" pitchFamily="18" charset="0"/>
              <a:cs typeface="Times New Roman" panose="02020603050405020304" pitchFamily="18" charset="0"/>
            </a:endParaRPr>
          </a:p>
        </p:txBody>
      </p:sp>
      <p:sp>
        <p:nvSpPr>
          <p:cNvPr id="31755" name="WordArt 48">
            <a:extLst>
              <a:ext uri="{FF2B5EF4-FFF2-40B4-BE49-F238E27FC236}">
                <a16:creationId xmlns:a16="http://schemas.microsoft.com/office/drawing/2014/main" xmlns="" id="{E189F7B1-C301-4E30-8B81-A3FB0F2F4841}"/>
              </a:ext>
            </a:extLst>
          </p:cNvPr>
          <p:cNvSpPr>
            <a:spLocks noChangeArrowheads="1" noChangeShapeType="1" noTextEdit="1"/>
          </p:cNvSpPr>
          <p:nvPr/>
        </p:nvSpPr>
        <p:spPr bwMode="auto">
          <a:xfrm>
            <a:off x="7743825" y="1960564"/>
            <a:ext cx="381000" cy="333375"/>
          </a:xfrm>
          <a:prstGeom prst="rect">
            <a:avLst/>
          </a:prstGeom>
        </p:spPr>
        <p:txBody>
          <a:bodyPr wrap="none" fromWordArt="1">
            <a:prstTxWarp prst="textPlain">
              <a:avLst>
                <a:gd name="adj" fmla="val 50000"/>
              </a:avLst>
            </a:prstTxWarp>
          </a:bodyPr>
          <a:lstStyle/>
          <a:p>
            <a:endParaRPr lang="en-SG" sz="3600" kern="10">
              <a:ln w="25400">
                <a:solidFill>
                  <a:srgbClr val="000000"/>
                </a:solidFill>
                <a:round/>
                <a:headEnd/>
                <a:tailEnd/>
              </a:ln>
              <a:solidFill>
                <a:srgbClr val="CC0000"/>
              </a:solidFill>
              <a:latin typeface="Times New Roman" panose="02020603050405020304" pitchFamily="18" charset="0"/>
              <a:cs typeface="Times New Roman" panose="02020603050405020304" pitchFamily="18" charset="0"/>
            </a:endParaRPr>
          </a:p>
        </p:txBody>
      </p:sp>
      <p:pic>
        <p:nvPicPr>
          <p:cNvPr id="33" name="Picture 10" descr="11">
            <a:extLst>
              <a:ext uri="{FF2B5EF4-FFF2-40B4-BE49-F238E27FC236}">
                <a16:creationId xmlns:a16="http://schemas.microsoft.com/office/drawing/2014/main" xmlns="" id="{557A4A6F-2060-4A27-BCA5-6E777894D794}"/>
              </a:ext>
            </a:extLst>
          </p:cNvPr>
          <p:cNvPicPr>
            <a:picLocks noChangeAspect="1" noChangeArrowheads="1" noCrop="1"/>
          </p:cNvPicPr>
          <p:nvPr/>
        </p:nvPicPr>
        <p:blipFill>
          <a:blip r:embed="rId9">
            <a:extLst>
              <a:ext uri="{28A0092B-C50C-407E-A947-70E740481C1C}">
                <a14:useLocalDpi xmlns="" xmlns:a14="http://schemas.microsoft.com/office/drawing/2010/main" val="0"/>
              </a:ext>
            </a:extLst>
          </a:blip>
          <a:srcRect/>
          <a:stretch>
            <a:fillRect/>
          </a:stretch>
        </p:blipFill>
        <p:spPr bwMode="auto">
          <a:xfrm>
            <a:off x="682940" y="1712866"/>
            <a:ext cx="606425" cy="668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4" name="Picture 11" descr="2">
            <a:extLst>
              <a:ext uri="{FF2B5EF4-FFF2-40B4-BE49-F238E27FC236}">
                <a16:creationId xmlns:a16="http://schemas.microsoft.com/office/drawing/2014/main" xmlns="" id="{27C9306B-5328-4C1C-A8A9-CF685F6459E6}"/>
              </a:ext>
            </a:extLst>
          </p:cNvPr>
          <p:cNvPicPr>
            <a:picLocks noChangeAspect="1" noChangeArrowheads="1" noCrop="1"/>
          </p:cNvPicPr>
          <p:nvPr/>
        </p:nvPicPr>
        <p:blipFill>
          <a:blip r:embed="rId10">
            <a:extLst>
              <a:ext uri="{28A0092B-C50C-407E-A947-70E740481C1C}">
                <a14:useLocalDpi xmlns="" xmlns:a14="http://schemas.microsoft.com/office/drawing/2010/main" val="0"/>
              </a:ext>
            </a:extLst>
          </a:blip>
          <a:srcRect/>
          <a:stretch>
            <a:fillRect/>
          </a:stretch>
        </p:blipFill>
        <p:spPr bwMode="auto">
          <a:xfrm>
            <a:off x="728207" y="1645720"/>
            <a:ext cx="512763" cy="652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5" name="Picture 12" descr="3">
            <a:extLst>
              <a:ext uri="{FF2B5EF4-FFF2-40B4-BE49-F238E27FC236}">
                <a16:creationId xmlns:a16="http://schemas.microsoft.com/office/drawing/2014/main" xmlns="" id="{D38B3559-5FC0-4558-9032-7526E268D781}"/>
              </a:ext>
            </a:extLst>
          </p:cNvPr>
          <p:cNvPicPr>
            <a:picLocks noChangeAspect="1" noChangeArrowheads="1" noCrop="1"/>
          </p:cNvPicPr>
          <p:nvPr/>
        </p:nvPicPr>
        <p:blipFill>
          <a:blip r:embed="rId11">
            <a:extLst>
              <a:ext uri="{28A0092B-C50C-407E-A947-70E740481C1C}">
                <a14:useLocalDpi xmlns="" xmlns:a14="http://schemas.microsoft.com/office/drawing/2010/main" val="0"/>
              </a:ext>
            </a:extLst>
          </a:blip>
          <a:srcRect/>
          <a:stretch>
            <a:fillRect/>
          </a:stretch>
        </p:blipFill>
        <p:spPr bwMode="auto">
          <a:xfrm>
            <a:off x="682940" y="1609506"/>
            <a:ext cx="520700" cy="671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6" name="Picture 13" descr="4">
            <a:extLst>
              <a:ext uri="{FF2B5EF4-FFF2-40B4-BE49-F238E27FC236}">
                <a16:creationId xmlns:a16="http://schemas.microsoft.com/office/drawing/2014/main" xmlns="" id="{273E77BE-34AE-4D63-BAD8-B0CDA0030B4D}"/>
              </a:ext>
            </a:extLst>
          </p:cNvPr>
          <p:cNvPicPr>
            <a:picLocks noChangeAspect="1" noChangeArrowheads="1" noCrop="1"/>
          </p:cNvPicPr>
          <p:nvPr/>
        </p:nvPicPr>
        <p:blipFill>
          <a:blip r:embed="rId12">
            <a:extLst>
              <a:ext uri="{28A0092B-C50C-407E-A947-70E740481C1C}">
                <a14:useLocalDpi xmlns="" xmlns:a14="http://schemas.microsoft.com/office/drawing/2010/main" val="0"/>
              </a:ext>
            </a:extLst>
          </a:blip>
          <a:srcRect/>
          <a:stretch>
            <a:fillRect/>
          </a:stretch>
        </p:blipFill>
        <p:spPr bwMode="auto">
          <a:xfrm>
            <a:off x="653516" y="1667598"/>
            <a:ext cx="520700" cy="671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7" name="Picture 14" descr="5">
            <a:extLst>
              <a:ext uri="{FF2B5EF4-FFF2-40B4-BE49-F238E27FC236}">
                <a16:creationId xmlns:a16="http://schemas.microsoft.com/office/drawing/2014/main" xmlns="" id="{811D32E0-6C1D-4BE1-A2CA-E608F97CEDF8}"/>
              </a:ext>
            </a:extLst>
          </p:cNvPr>
          <p:cNvPicPr>
            <a:picLocks noChangeAspect="1" noChangeArrowheads="1" noCrop="1"/>
          </p:cNvPicPr>
          <p:nvPr/>
        </p:nvPicPr>
        <p:blipFill>
          <a:blip r:embed="rId13">
            <a:extLst>
              <a:ext uri="{28A0092B-C50C-407E-A947-70E740481C1C}">
                <a14:useLocalDpi xmlns="" xmlns:a14="http://schemas.microsoft.com/office/drawing/2010/main" val="0"/>
              </a:ext>
            </a:extLst>
          </a:blip>
          <a:srcRect/>
          <a:stretch>
            <a:fillRect/>
          </a:stretch>
        </p:blipFill>
        <p:spPr bwMode="auto">
          <a:xfrm>
            <a:off x="661061" y="1681933"/>
            <a:ext cx="582613" cy="742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5" name="Picture 22" descr="bell">
            <a:extLst>
              <a:ext uri="{FF2B5EF4-FFF2-40B4-BE49-F238E27FC236}">
                <a16:creationId xmlns:a16="http://schemas.microsoft.com/office/drawing/2014/main" xmlns="" id="{7365267F-C682-4328-8123-3E781F7D5FF7}"/>
              </a:ext>
            </a:extLst>
          </p:cNvPr>
          <p:cNvPicPr>
            <a:picLocks noChangeAspect="1" noChangeArrowheads="1" noCrop="1"/>
          </p:cNvPicPr>
          <p:nvPr/>
        </p:nvPicPr>
        <p:blipFill>
          <a:blip r:embed="rId14">
            <a:extLst>
              <a:ext uri="{28A0092B-C50C-407E-A947-70E740481C1C}">
                <a14:useLocalDpi xmlns="" xmlns:a14="http://schemas.microsoft.com/office/drawing/2010/main" val="0"/>
              </a:ext>
            </a:extLst>
          </a:blip>
          <a:srcRect/>
          <a:stretch>
            <a:fillRect/>
          </a:stretch>
        </p:blipFill>
        <p:spPr bwMode="auto">
          <a:xfrm>
            <a:off x="625664" y="1691632"/>
            <a:ext cx="768350" cy="706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1763" name="AutoShape 2" descr="Kết quả hình ảnh cho chào cô vào lớp">
            <a:extLst>
              <a:ext uri="{FF2B5EF4-FFF2-40B4-BE49-F238E27FC236}">
                <a16:creationId xmlns:a16="http://schemas.microsoft.com/office/drawing/2014/main" xmlns="" id="{05CAB7FB-64BC-4BB0-B116-70992F860D52}"/>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rgbClr val="000000"/>
              </a:solidFill>
              <a:latin typeface="Times New Roman" panose="02020603050405020304" pitchFamily="18" charset="0"/>
            </a:endParaRPr>
          </a:p>
        </p:txBody>
      </p:sp>
      <p:sp>
        <p:nvSpPr>
          <p:cNvPr id="62" name="AutoShape 48">
            <a:extLst>
              <a:ext uri="{FF2B5EF4-FFF2-40B4-BE49-F238E27FC236}">
                <a16:creationId xmlns:a16="http://schemas.microsoft.com/office/drawing/2014/main" xmlns="" id="{961109DB-ADC7-4189-AB85-FBF6F350192F}"/>
              </a:ext>
            </a:extLst>
          </p:cNvPr>
          <p:cNvSpPr>
            <a:spLocks noChangeArrowheads="1"/>
          </p:cNvSpPr>
          <p:nvPr/>
        </p:nvSpPr>
        <p:spPr bwMode="auto">
          <a:xfrm>
            <a:off x="5202238" y="6148389"/>
            <a:ext cx="665162" cy="598487"/>
          </a:xfrm>
          <a:prstGeom prst="hexagon">
            <a:avLst>
              <a:gd name="adj" fmla="val 26561"/>
              <a:gd name="vf" fmla="val 115470"/>
            </a:avLst>
          </a:prstGeom>
          <a:blipFill dpi="0" rotWithShape="1">
            <a:blip r:embed="rId15"/>
            <a:srcRect/>
            <a:stretch>
              <a:fillRect/>
            </a:stretch>
          </a:blipFill>
          <a:ln w="38100" cmpd="dbl" algn="ctr">
            <a:solidFill>
              <a:srgbClr val="0000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2400" b="1">
              <a:solidFill>
                <a:srgbClr val="FF0000"/>
              </a:solidFill>
              <a:latin typeface="Times New Roman" panose="02020603050405020304" pitchFamily="18" charset="0"/>
              <a:cs typeface="Calibri" panose="020F0502020204030204" pitchFamily="34" charset="0"/>
            </a:endParaRPr>
          </a:p>
        </p:txBody>
      </p:sp>
      <p:sp>
        <p:nvSpPr>
          <p:cNvPr id="31765" name="Text Box 5">
            <a:extLst>
              <a:ext uri="{FF2B5EF4-FFF2-40B4-BE49-F238E27FC236}">
                <a16:creationId xmlns:a16="http://schemas.microsoft.com/office/drawing/2014/main" xmlns="" id="{BE3A404F-DDA2-4D50-8BEA-95E9412B3496}"/>
              </a:ext>
            </a:extLst>
          </p:cNvPr>
          <p:cNvSpPr txBox="1">
            <a:spLocks noChangeArrowheads="1"/>
          </p:cNvSpPr>
          <p:nvPr/>
        </p:nvSpPr>
        <p:spPr bwMode="auto">
          <a:xfrm>
            <a:off x="2795982" y="1652509"/>
            <a:ext cx="6075363" cy="66954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2" eaLnBrk="1" hangingPunct="1">
              <a:lnSpc>
                <a:spcPct val="150000"/>
              </a:lnSpc>
            </a:pPr>
            <a:r>
              <a:rPr lang="en-US" altLang="en-US" sz="2800" b="1" dirty="0">
                <a:solidFill>
                  <a:srgbClr val="0000CC"/>
                </a:solidFill>
                <a:latin typeface="Times New Roman" panose="02020603050405020304" pitchFamily="18" charset="0"/>
              </a:rPr>
              <a:t>A. </a:t>
            </a:r>
            <a:r>
              <a:rPr lang="en-US" sz="2800" b="1" dirty="0" err="1" smtClean="0">
                <a:solidFill>
                  <a:srgbClr val="181DD8"/>
                </a:solidFill>
                <a:latin typeface="Times New Roman" pitchFamily="18" charset="0"/>
                <a:cs typeface="Times New Roman" pitchFamily="18" charset="0"/>
              </a:rPr>
              <a:t>Truyện</a:t>
            </a:r>
            <a:r>
              <a:rPr lang="en-US" sz="2800" b="1" dirty="0" smtClean="0">
                <a:solidFill>
                  <a:srgbClr val="181DD8"/>
                </a:solidFill>
                <a:latin typeface="Times New Roman" pitchFamily="18" charset="0"/>
                <a:cs typeface="Times New Roman" pitchFamily="18" charset="0"/>
              </a:rPr>
              <a:t> </a:t>
            </a:r>
            <a:r>
              <a:rPr lang="en-US" sz="2800" b="1" dirty="0" err="1" smtClean="0">
                <a:solidFill>
                  <a:srgbClr val="181DD8"/>
                </a:solidFill>
                <a:latin typeface="Times New Roman" pitchFamily="18" charset="0"/>
                <a:cs typeface="Times New Roman" pitchFamily="18" charset="0"/>
              </a:rPr>
              <a:t>lịch</a:t>
            </a:r>
            <a:r>
              <a:rPr lang="en-US" sz="2800" b="1" dirty="0" smtClean="0">
                <a:solidFill>
                  <a:srgbClr val="181DD8"/>
                </a:solidFill>
                <a:latin typeface="Times New Roman" pitchFamily="18" charset="0"/>
                <a:cs typeface="Times New Roman" pitchFamily="18" charset="0"/>
              </a:rPr>
              <a:t> </a:t>
            </a:r>
            <a:r>
              <a:rPr lang="en-US" sz="2800" b="1" dirty="0" err="1" smtClean="0">
                <a:solidFill>
                  <a:srgbClr val="181DD8"/>
                </a:solidFill>
                <a:latin typeface="Times New Roman" pitchFamily="18" charset="0"/>
                <a:cs typeface="Times New Roman" pitchFamily="18" charset="0"/>
              </a:rPr>
              <a:t>sử</a:t>
            </a:r>
            <a:r>
              <a:rPr lang="vi-VN" sz="2800" b="1" dirty="0" smtClean="0">
                <a:solidFill>
                  <a:srgbClr val="181DD8"/>
                </a:solidFill>
                <a:latin typeface="Times New Roman" pitchFamily="18" charset="0"/>
                <a:cs typeface="Times New Roman" pitchFamily="18" charset="0"/>
              </a:rPr>
              <a:t>. </a:t>
            </a:r>
            <a:endParaRPr lang="en-US" altLang="en-US" sz="2800" b="1" dirty="0">
              <a:solidFill>
                <a:srgbClr val="181DD8"/>
              </a:solidFill>
              <a:latin typeface="Times New Roman" pitchFamily="18" charset="0"/>
              <a:cs typeface="Times New Roman" pitchFamily="18" charset="0"/>
            </a:endParaRPr>
          </a:p>
        </p:txBody>
      </p:sp>
      <p:sp>
        <p:nvSpPr>
          <p:cNvPr id="39" name="Text Box 6">
            <a:extLst>
              <a:ext uri="{FF2B5EF4-FFF2-40B4-BE49-F238E27FC236}">
                <a16:creationId xmlns:a16="http://schemas.microsoft.com/office/drawing/2014/main" xmlns="" id="{61110214-747C-493F-8580-8158CD2D0637}"/>
              </a:ext>
            </a:extLst>
          </p:cNvPr>
          <p:cNvSpPr txBox="1">
            <a:spLocks noChangeArrowheads="1"/>
          </p:cNvSpPr>
          <p:nvPr/>
        </p:nvSpPr>
        <p:spPr bwMode="auto">
          <a:xfrm>
            <a:off x="4572646" y="3019425"/>
            <a:ext cx="5697537" cy="6612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50000"/>
              </a:lnSpc>
            </a:pPr>
            <a:r>
              <a:rPr lang="en-US" altLang="en-US" sz="2800" b="1" dirty="0">
                <a:solidFill>
                  <a:srgbClr val="0000CC"/>
                </a:solidFill>
                <a:latin typeface="Times New Roman" panose="02020603050405020304" pitchFamily="18" charset="0"/>
                <a:cs typeface="Times New Roman" panose="02020603050405020304" pitchFamily="18" charset="0"/>
              </a:rPr>
              <a:t>C</a:t>
            </a:r>
            <a:r>
              <a:rPr lang="en-US" altLang="en-US" sz="2800" b="1" dirty="0">
                <a:solidFill>
                  <a:srgbClr val="181DD8"/>
                </a:solidFill>
                <a:latin typeface="Times New Roman" panose="02020603050405020304" pitchFamily="18" charset="0"/>
                <a:cs typeface="Times New Roman" panose="02020603050405020304" pitchFamily="18" charset="0"/>
              </a:rPr>
              <a:t>. </a:t>
            </a:r>
            <a:r>
              <a:rPr lang="en-US" sz="2800" b="1" dirty="0" err="1" smtClean="0">
                <a:solidFill>
                  <a:srgbClr val="181DD8"/>
                </a:solidFill>
                <a:latin typeface="Times New Roman" pitchFamily="18" charset="0"/>
                <a:cs typeface="Times New Roman" pitchFamily="18" charset="0"/>
              </a:rPr>
              <a:t>Truyện</a:t>
            </a:r>
            <a:r>
              <a:rPr lang="en-US" sz="2800" b="1" dirty="0" smtClean="0">
                <a:solidFill>
                  <a:srgbClr val="181DD8"/>
                </a:solidFill>
                <a:latin typeface="Times New Roman" pitchFamily="18" charset="0"/>
                <a:cs typeface="Times New Roman" pitchFamily="18" charset="0"/>
              </a:rPr>
              <a:t> </a:t>
            </a:r>
            <a:r>
              <a:rPr lang="en-US" sz="2800" b="1" dirty="0" err="1" smtClean="0">
                <a:solidFill>
                  <a:srgbClr val="181DD8"/>
                </a:solidFill>
                <a:latin typeface="Times New Roman" pitchFamily="18" charset="0"/>
                <a:cs typeface="Times New Roman" pitchFamily="18" charset="0"/>
              </a:rPr>
              <a:t>ngắn</a:t>
            </a:r>
            <a:r>
              <a:rPr lang="en-US" sz="2800" b="1" dirty="0" smtClean="0">
                <a:solidFill>
                  <a:srgbClr val="181DD8"/>
                </a:solidFill>
                <a:latin typeface="Times New Roman" pitchFamily="18" charset="0"/>
                <a:cs typeface="Times New Roman" pitchFamily="18" charset="0"/>
              </a:rPr>
              <a:t>. </a:t>
            </a:r>
            <a:endParaRPr lang="en-US" altLang="en-US" sz="2800" b="1" dirty="0">
              <a:solidFill>
                <a:srgbClr val="181DD8"/>
              </a:solidFill>
              <a:latin typeface="Times New Roman" pitchFamily="18" charset="0"/>
              <a:cs typeface="Times New Roman" pitchFamily="18" charset="0"/>
            </a:endParaRPr>
          </a:p>
        </p:txBody>
      </p:sp>
      <p:sp>
        <p:nvSpPr>
          <p:cNvPr id="31767" name="Text Box 7">
            <a:extLst>
              <a:ext uri="{FF2B5EF4-FFF2-40B4-BE49-F238E27FC236}">
                <a16:creationId xmlns:a16="http://schemas.microsoft.com/office/drawing/2014/main" xmlns="" id="{917B866D-CE0F-40D9-94C3-26C6FA6CA292}"/>
              </a:ext>
            </a:extLst>
          </p:cNvPr>
          <p:cNvSpPr txBox="1">
            <a:spLocks noChangeArrowheads="1"/>
          </p:cNvSpPr>
          <p:nvPr/>
        </p:nvSpPr>
        <p:spPr bwMode="auto">
          <a:xfrm>
            <a:off x="3304972" y="2313162"/>
            <a:ext cx="6056312" cy="6612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2" eaLnBrk="1" hangingPunct="1">
              <a:lnSpc>
                <a:spcPct val="150000"/>
              </a:lnSpc>
            </a:pPr>
            <a:r>
              <a:rPr lang="en-US" altLang="en-US" sz="2800" b="1" dirty="0">
                <a:solidFill>
                  <a:srgbClr val="0000CC"/>
                </a:solidFill>
                <a:latin typeface="Times New Roman" panose="02020603050405020304" pitchFamily="18" charset="0"/>
              </a:rPr>
              <a:t>B. </a:t>
            </a:r>
            <a:r>
              <a:rPr lang="en-US" sz="2800" b="1" dirty="0" err="1" smtClean="0">
                <a:solidFill>
                  <a:srgbClr val="181DD8"/>
                </a:solidFill>
                <a:latin typeface="Times New Roman" pitchFamily="18" charset="0"/>
                <a:cs typeface="Times New Roman" pitchFamily="18" charset="0"/>
              </a:rPr>
              <a:t>Truyện</a:t>
            </a:r>
            <a:r>
              <a:rPr lang="en-US" sz="2800" b="1" dirty="0" smtClean="0">
                <a:solidFill>
                  <a:srgbClr val="181DD8"/>
                </a:solidFill>
                <a:latin typeface="Times New Roman" pitchFamily="18" charset="0"/>
                <a:cs typeface="Times New Roman" pitchFamily="18" charset="0"/>
              </a:rPr>
              <a:t> </a:t>
            </a:r>
            <a:r>
              <a:rPr lang="en-US" sz="2800" b="1" dirty="0" err="1" smtClean="0">
                <a:solidFill>
                  <a:srgbClr val="181DD8"/>
                </a:solidFill>
                <a:latin typeface="Times New Roman" pitchFamily="18" charset="0"/>
                <a:cs typeface="Times New Roman" pitchFamily="18" charset="0"/>
              </a:rPr>
              <a:t>cổ</a:t>
            </a:r>
            <a:r>
              <a:rPr lang="en-US" sz="2800" b="1" dirty="0" smtClean="0">
                <a:solidFill>
                  <a:srgbClr val="181DD8"/>
                </a:solidFill>
                <a:latin typeface="Times New Roman" pitchFamily="18" charset="0"/>
                <a:cs typeface="Times New Roman" pitchFamily="18" charset="0"/>
              </a:rPr>
              <a:t> </a:t>
            </a:r>
            <a:r>
              <a:rPr lang="en-US" sz="2800" b="1" dirty="0" err="1" smtClean="0">
                <a:solidFill>
                  <a:srgbClr val="181DD8"/>
                </a:solidFill>
                <a:latin typeface="Times New Roman" pitchFamily="18" charset="0"/>
                <a:cs typeface="Times New Roman" pitchFamily="18" charset="0"/>
              </a:rPr>
              <a:t>tích</a:t>
            </a:r>
            <a:r>
              <a:rPr lang="en-US" sz="2800" b="1" dirty="0" smtClean="0">
                <a:solidFill>
                  <a:srgbClr val="181DD8"/>
                </a:solidFill>
                <a:latin typeface="Times New Roman" pitchFamily="18" charset="0"/>
                <a:cs typeface="Times New Roman" pitchFamily="18" charset="0"/>
              </a:rPr>
              <a:t>. </a:t>
            </a:r>
            <a:endParaRPr lang="en-US" altLang="en-US" sz="2800" b="1" dirty="0">
              <a:solidFill>
                <a:srgbClr val="181DD8"/>
              </a:solidFill>
              <a:latin typeface="Times New Roman" pitchFamily="18" charset="0"/>
              <a:cs typeface="Times New Roman" pitchFamily="18" charset="0"/>
            </a:endParaRPr>
          </a:p>
        </p:txBody>
      </p:sp>
      <p:pic>
        <p:nvPicPr>
          <p:cNvPr id="42" name="Picture 4" descr="http://bosiaoquan.com/img/home-icon.png">
            <a:hlinkClick r:id="rId16" action="ppaction://hlinksldjump"/>
            <a:extLst>
              <a:ext uri="{FF2B5EF4-FFF2-40B4-BE49-F238E27FC236}">
                <a16:creationId xmlns:a16="http://schemas.microsoft.com/office/drawing/2014/main" xmlns="" id="{2D848B9D-9FF6-4C0C-918E-2940C107C210}"/>
              </a:ext>
            </a:extLst>
          </p:cNvPr>
          <p:cNvPicPr>
            <a:picLocks noChangeAspect="1" noChangeArrowheads="1"/>
          </p:cNvPicPr>
          <p:nvPr/>
        </p:nvPicPr>
        <p:blipFill>
          <a:blip r:embed="rId17" cstate="print">
            <a:extLst>
              <a:ext uri="{28A0092B-C50C-407E-A947-70E740481C1C}">
                <a14:useLocalDpi xmlns="" xmlns:a14="http://schemas.microsoft.com/office/drawing/2010/main" val="0"/>
              </a:ext>
            </a:extLst>
          </a:blip>
          <a:srcRect/>
          <a:stretch>
            <a:fillRect/>
          </a:stretch>
        </p:blipFill>
        <p:spPr bwMode="auto">
          <a:xfrm>
            <a:off x="6460716" y="6070521"/>
            <a:ext cx="755157" cy="755157"/>
          </a:xfrm>
          <a:prstGeom prst="rect">
            <a:avLst/>
          </a:prstGeom>
          <a:noFill/>
          <a:scene3d>
            <a:camera prst="orthographicFront"/>
            <a:lightRig rig="threePt" dir="t"/>
          </a:scene3d>
          <a:sp3d>
            <a:bevelT prst="angle"/>
          </a:sp3d>
          <a:extLst>
            <a:ext uri="{909E8E84-426E-40DD-AFC4-6F175D3DCCD1}">
              <a14:hiddenFill xmlns="" xmlns:a14="http://schemas.microsoft.com/office/drawing/2010/main">
                <a:solidFill>
                  <a:srgbClr val="FFFFFF"/>
                </a:solidFill>
              </a14:hiddenFill>
            </a:ext>
          </a:extLst>
        </p:spPr>
      </p:pic>
      <p:sp>
        <p:nvSpPr>
          <p:cNvPr id="31769" name="Text Box 7">
            <a:extLst>
              <a:ext uri="{FF2B5EF4-FFF2-40B4-BE49-F238E27FC236}">
                <a16:creationId xmlns:a16="http://schemas.microsoft.com/office/drawing/2014/main" xmlns="" id="{8FB669C0-C40A-4E46-AC96-44827B9D8B86}"/>
              </a:ext>
            </a:extLst>
          </p:cNvPr>
          <p:cNvSpPr txBox="1">
            <a:spLocks noChangeArrowheads="1"/>
          </p:cNvSpPr>
          <p:nvPr/>
        </p:nvSpPr>
        <p:spPr bwMode="auto">
          <a:xfrm>
            <a:off x="4181648" y="3722987"/>
            <a:ext cx="5559425" cy="66075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2" eaLnBrk="1" hangingPunct="1">
              <a:lnSpc>
                <a:spcPct val="150000"/>
              </a:lnSpc>
            </a:pPr>
            <a:r>
              <a:rPr lang="en-US" altLang="en-US" sz="2800" b="1" dirty="0" err="1" smtClean="0">
                <a:solidFill>
                  <a:srgbClr val="0000CC"/>
                </a:solidFill>
                <a:latin typeface="Times New Roman" panose="02020603050405020304" pitchFamily="18" charset="0"/>
              </a:rPr>
              <a:t>D.Tryuện</a:t>
            </a:r>
            <a:r>
              <a:rPr lang="en-US" altLang="en-US" sz="2800" b="1" dirty="0" smtClean="0">
                <a:solidFill>
                  <a:srgbClr val="0000CC"/>
                </a:solidFill>
                <a:latin typeface="Times New Roman" panose="02020603050405020304" pitchFamily="18" charset="0"/>
              </a:rPr>
              <a:t> </a:t>
            </a:r>
            <a:r>
              <a:rPr lang="en-US" altLang="en-US" sz="2800" b="1" dirty="0" err="1" smtClean="0">
                <a:solidFill>
                  <a:srgbClr val="0000CC"/>
                </a:solidFill>
                <a:latin typeface="Times New Roman" panose="02020603050405020304" pitchFamily="18" charset="0"/>
              </a:rPr>
              <a:t>truyền</a:t>
            </a:r>
            <a:r>
              <a:rPr lang="en-US" altLang="en-US" sz="2800" b="1" dirty="0" smtClean="0">
                <a:solidFill>
                  <a:srgbClr val="0000CC"/>
                </a:solidFill>
                <a:latin typeface="Times New Roman" panose="02020603050405020304" pitchFamily="18" charset="0"/>
              </a:rPr>
              <a:t> </a:t>
            </a:r>
            <a:r>
              <a:rPr lang="en-US" altLang="en-US" sz="2800" b="1" dirty="0" err="1" smtClean="0">
                <a:solidFill>
                  <a:srgbClr val="0000CC"/>
                </a:solidFill>
                <a:latin typeface="Times New Roman" panose="02020603050405020304" pitchFamily="18" charset="0"/>
              </a:rPr>
              <a:t>thuyết</a:t>
            </a:r>
            <a:r>
              <a:rPr lang="en-US" altLang="en-US" sz="2800" b="1" dirty="0" smtClean="0">
                <a:solidFill>
                  <a:srgbClr val="0000CC"/>
                </a:solidFill>
                <a:latin typeface="Times New Roman" panose="02020603050405020304" pitchFamily="18" charset="0"/>
              </a:rPr>
              <a:t> </a:t>
            </a:r>
            <a:r>
              <a:rPr lang="en-US" sz="2800" b="1" dirty="0" smtClean="0">
                <a:solidFill>
                  <a:srgbClr val="0000FF"/>
                </a:solidFill>
                <a:latin typeface="Times New Roman" pitchFamily="18" charset="0"/>
                <a:cs typeface="Times New Roman" pitchFamily="18" charset="0"/>
              </a:rPr>
              <a:t>.</a:t>
            </a:r>
            <a:endParaRPr lang="en-US" altLang="en-US" sz="2800" b="1" dirty="0">
              <a:solidFill>
                <a:srgbClr val="0000FF"/>
              </a:solidFill>
              <a:latin typeface="Times New Roman" pitchFamily="18" charset="0"/>
              <a:cs typeface="Times New Roman" pitchFamily="18" charset="0"/>
            </a:endParaRPr>
          </a:p>
        </p:txBody>
      </p:sp>
      <p:pic>
        <p:nvPicPr>
          <p:cNvPr id="38" name="Hình ảnh 5">
            <a:extLst>
              <a:ext uri="{FF2B5EF4-FFF2-40B4-BE49-F238E27FC236}">
                <a16:creationId xmlns:a16="http://schemas.microsoft.com/office/drawing/2014/main" xmlns="" id="{5F3C0056-42B0-3B83-757E-5AB1421F04A8}"/>
              </a:ext>
            </a:extLst>
          </p:cNvPr>
          <p:cNvPicPr>
            <a:picLocks noChangeAspect="1"/>
          </p:cNvPicPr>
          <p:nvPr/>
        </p:nvPicPr>
        <p:blipFill>
          <a:blip r:embed="rId18">
            <a:extLst>
              <a:ext uri="{28A0092B-C50C-407E-A947-70E740481C1C}">
                <a14:useLocalDpi xmlns:a14="http://schemas.microsoft.com/office/drawing/2010/main" xmlns="" val="0"/>
              </a:ext>
            </a:extLst>
          </a:blip>
          <a:stretch>
            <a:fillRect/>
          </a:stretch>
        </p:blipFill>
        <p:spPr>
          <a:xfrm>
            <a:off x="9112469" y="3867033"/>
            <a:ext cx="3079531" cy="1945292"/>
          </a:xfrm>
          <a:prstGeom prst="rect">
            <a:avLst/>
          </a:prstGeom>
        </p:spPr>
      </p:pic>
      <p:pic>
        <p:nvPicPr>
          <p:cNvPr id="40" name="Picture 4" descr="Phong Cách Trung Hoa Làng Quê Nông Thôn Trung Quốc đất Nước, Thanh Lịch,  Tối Giản, Làng Quê Hình nền Vector để tải xuống miễn phí"/>
          <p:cNvPicPr>
            <a:picLocks noChangeAspect="1" noChangeArrowheads="1"/>
          </p:cNvPicPr>
          <p:nvPr/>
        </p:nvPicPr>
        <p:blipFill>
          <a:blip r:embed="rId19">
            <a:extLst>
              <a:ext uri="{28A0092B-C50C-407E-A947-70E740481C1C}">
                <a14:useLocalDpi xmlns="" xmlns:a14="http://schemas.microsoft.com/office/drawing/2010/main" val="0"/>
              </a:ext>
            </a:extLst>
          </a:blip>
          <a:srcRect/>
          <a:stretch>
            <a:fillRect/>
          </a:stretch>
        </p:blipFill>
        <p:spPr bwMode="auto">
          <a:xfrm>
            <a:off x="0" y="2806574"/>
            <a:ext cx="4698749" cy="3232087"/>
          </a:xfrm>
          <a:prstGeom prst="rect">
            <a:avLst/>
          </a:prstGeom>
          <a:ln>
            <a:noFill/>
          </a:ln>
          <a:effectLst>
            <a:softEdge rad="1016000"/>
          </a:effectLst>
          <a:extLst>
            <a:ext uri="{909E8E84-426E-40DD-AFC4-6F175D3DCCD1}">
              <a14:hiddenFill xmlns="" xmlns:a14="http://schemas.microsoft.com/office/drawing/2010/main">
                <a:solidFill>
                  <a:srgbClr val="FFFFFF"/>
                </a:solidFill>
              </a14:hiddenFill>
            </a:ext>
          </a:extLst>
        </p:spPr>
      </p:pic>
      <p:sp>
        <p:nvSpPr>
          <p:cNvPr id="41" name="Text Box 176"/>
          <p:cNvSpPr txBox="1">
            <a:spLocks noChangeArrowheads="1"/>
          </p:cNvSpPr>
          <p:nvPr/>
        </p:nvSpPr>
        <p:spPr bwMode="auto">
          <a:xfrm>
            <a:off x="1729211" y="931753"/>
            <a:ext cx="9895437" cy="5847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6" tIns="45718" rIns="91436" bIns="4571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sz="3200" b="1" dirty="0">
                <a:solidFill>
                  <a:srgbClr val="181DD8"/>
                </a:solidFill>
                <a:latin typeface="Times New Roman" panose="02020603050405020304" pitchFamily="18" charset="0"/>
                <a:cs typeface="Times New Roman" panose="02020603050405020304" pitchFamily="18" charset="0"/>
              </a:rPr>
              <a:t>Văn bản “Ông lão bên chiếc cầu” thuộc thể loại nào?</a:t>
            </a:r>
            <a:endParaRPr lang="en-US" altLang="en-US" sz="3200" b="1" dirty="0">
              <a:solidFill>
                <a:srgbClr val="181DD8"/>
              </a:solidFill>
              <a:latin typeface="Times New Roman" panose="02020603050405020304" pitchFamily="18" charset="0"/>
              <a:cs typeface="Times New Roman" panose="02020603050405020304" pitchFamily="18" charset="0"/>
            </a:endParaRPr>
          </a:p>
        </p:txBody>
      </p:sp>
      <p:pic>
        <p:nvPicPr>
          <p:cNvPr id="43" name="图片 20"/>
          <p:cNvPicPr>
            <a:picLocks noChangeAspect="1"/>
          </p:cNvPicPr>
          <p:nvPr/>
        </p:nvPicPr>
        <p:blipFill>
          <a:blip r:embed="rId20">
            <a:extLst>
              <a:ext uri="{28A0092B-C50C-407E-A947-70E740481C1C}">
                <a14:useLocalDpi xmlns="" xmlns:a14="http://schemas.microsoft.com/office/drawing/2010/main" val="0"/>
              </a:ext>
            </a:extLst>
          </a:blip>
          <a:stretch>
            <a:fillRect/>
          </a:stretch>
        </p:blipFill>
        <p:spPr>
          <a:xfrm>
            <a:off x="0" y="3963795"/>
            <a:ext cx="12192000" cy="2147293"/>
          </a:xfrm>
          <a:prstGeom prst="rect">
            <a:avLst/>
          </a:prstGeom>
        </p:spPr>
      </p:pic>
    </p:spTree>
    <p:extLst>
      <p:ext uri="{BB962C8B-B14F-4D97-AF65-F5344CB8AC3E}">
        <p14:creationId xmlns="" xmlns:p14="http://schemas.microsoft.com/office/powerpoint/2010/main" val="332217406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1000" fill="hold"/>
                                        <p:tgtEl>
                                          <p:spTgt spid="37"/>
                                        </p:tgtEl>
                                        <p:attrNameLst>
                                          <p:attrName>ppt_w</p:attrName>
                                        </p:attrNameLst>
                                      </p:cBhvr>
                                      <p:tavLst>
                                        <p:tav tm="0">
                                          <p:val>
                                            <p:strVal val="#ppt_w+.3"/>
                                          </p:val>
                                        </p:tav>
                                        <p:tav tm="100000">
                                          <p:val>
                                            <p:strVal val="#ppt_w"/>
                                          </p:val>
                                        </p:tav>
                                      </p:tavLst>
                                    </p:anim>
                                    <p:anim calcmode="lin" valueType="num">
                                      <p:cBhvr>
                                        <p:cTn id="8" dur="1000" fill="hold"/>
                                        <p:tgtEl>
                                          <p:spTgt spid="37"/>
                                        </p:tgtEl>
                                        <p:attrNameLst>
                                          <p:attrName>ppt_h</p:attrName>
                                        </p:attrNameLst>
                                      </p:cBhvr>
                                      <p:tavLst>
                                        <p:tav tm="0">
                                          <p:val>
                                            <p:strVal val="#ppt_h"/>
                                          </p:val>
                                        </p:tav>
                                        <p:tav tm="100000">
                                          <p:val>
                                            <p:strVal val="#ppt_h"/>
                                          </p:val>
                                        </p:tav>
                                      </p:tavLst>
                                    </p:anim>
                                    <p:animEffect transition="in" filter="fade">
                                      <p:cBhvr>
                                        <p:cTn id="9" dur="1000"/>
                                        <p:tgtEl>
                                          <p:spTgt spid="37"/>
                                        </p:tgtEl>
                                      </p:cBhvr>
                                    </p:animEffect>
                                  </p:childTnLst>
                                  <p:subTnLst>
                                    <p:set>
                                      <p:cBhvr override="childStyle">
                                        <p:cTn dur="1" fill="hold" display="0" masterRel="sameClick" afterEffect="1">
                                          <p:stCondLst>
                                            <p:cond evt="end" delay="0">
                                              <p:tn val="5"/>
                                            </p:cond>
                                          </p:stCondLst>
                                        </p:cTn>
                                        <p:tgtEl>
                                          <p:spTgt spid="37"/>
                                        </p:tgtEl>
                                        <p:attrNameLst>
                                          <p:attrName>style.visibility</p:attrName>
                                        </p:attrNameLst>
                                      </p:cBhvr>
                                      <p:to>
                                        <p:strVal val="hidden"/>
                                      </p:to>
                                    </p:se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par>
                          <p:cTn id="10" fill="hold" nodeType="afterGroup">
                            <p:stCondLst>
                              <p:cond delay="1000"/>
                            </p:stCondLst>
                            <p:childTnLst>
                              <p:par>
                                <p:cTn id="11" presetID="50" presetClass="entr" presetSubtype="0" decel="100000" fill="hold" nodeType="after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p:cTn id="13" dur="1000" fill="hold"/>
                                        <p:tgtEl>
                                          <p:spTgt spid="36"/>
                                        </p:tgtEl>
                                        <p:attrNameLst>
                                          <p:attrName>ppt_w</p:attrName>
                                        </p:attrNameLst>
                                      </p:cBhvr>
                                      <p:tavLst>
                                        <p:tav tm="0">
                                          <p:val>
                                            <p:strVal val="#ppt_w+.3"/>
                                          </p:val>
                                        </p:tav>
                                        <p:tav tm="100000">
                                          <p:val>
                                            <p:strVal val="#ppt_w"/>
                                          </p:val>
                                        </p:tav>
                                      </p:tavLst>
                                    </p:anim>
                                    <p:anim calcmode="lin" valueType="num">
                                      <p:cBhvr>
                                        <p:cTn id="14" dur="1000" fill="hold"/>
                                        <p:tgtEl>
                                          <p:spTgt spid="36"/>
                                        </p:tgtEl>
                                        <p:attrNameLst>
                                          <p:attrName>ppt_h</p:attrName>
                                        </p:attrNameLst>
                                      </p:cBhvr>
                                      <p:tavLst>
                                        <p:tav tm="0">
                                          <p:val>
                                            <p:strVal val="#ppt_h"/>
                                          </p:val>
                                        </p:tav>
                                        <p:tav tm="100000">
                                          <p:val>
                                            <p:strVal val="#ppt_h"/>
                                          </p:val>
                                        </p:tav>
                                      </p:tavLst>
                                    </p:anim>
                                    <p:animEffect transition="in" filter="fade">
                                      <p:cBhvr>
                                        <p:cTn id="15" dur="1000"/>
                                        <p:tgtEl>
                                          <p:spTgt spid="36"/>
                                        </p:tgtEl>
                                      </p:cBhvr>
                                    </p:animEffect>
                                  </p:childTnLst>
                                  <p:subTnLst>
                                    <p:set>
                                      <p:cBhvr override="childStyle">
                                        <p:cTn dur="1" fill="hold" display="0" masterRel="sameClick" afterEffect="1">
                                          <p:stCondLst>
                                            <p:cond evt="end" delay="0">
                                              <p:tn val="11"/>
                                            </p:cond>
                                          </p:stCondLst>
                                        </p:cTn>
                                        <p:tgtEl>
                                          <p:spTgt spid="36"/>
                                        </p:tgtEl>
                                        <p:attrNameLst>
                                          <p:attrName>style.visibility</p:attrName>
                                        </p:attrNameLst>
                                      </p:cBhvr>
                                      <p:to>
                                        <p:strVal val="hidden"/>
                                      </p:to>
                                    </p:se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childTnLst>
                          </p:cTn>
                        </p:par>
                        <p:par>
                          <p:cTn id="16" fill="hold" nodeType="afterGroup">
                            <p:stCondLst>
                              <p:cond delay="2000"/>
                            </p:stCondLst>
                            <p:childTnLst>
                              <p:par>
                                <p:cTn id="17" presetID="50" presetClass="entr" presetSubtype="0" decel="100000" fill="hold"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1000" fill="hold"/>
                                        <p:tgtEl>
                                          <p:spTgt spid="35"/>
                                        </p:tgtEl>
                                        <p:attrNameLst>
                                          <p:attrName>ppt_w</p:attrName>
                                        </p:attrNameLst>
                                      </p:cBhvr>
                                      <p:tavLst>
                                        <p:tav tm="0">
                                          <p:val>
                                            <p:strVal val="#ppt_w+.3"/>
                                          </p:val>
                                        </p:tav>
                                        <p:tav tm="100000">
                                          <p:val>
                                            <p:strVal val="#ppt_w"/>
                                          </p:val>
                                        </p:tav>
                                      </p:tavLst>
                                    </p:anim>
                                    <p:anim calcmode="lin" valueType="num">
                                      <p:cBhvr>
                                        <p:cTn id="20" dur="1000" fill="hold"/>
                                        <p:tgtEl>
                                          <p:spTgt spid="35"/>
                                        </p:tgtEl>
                                        <p:attrNameLst>
                                          <p:attrName>ppt_h</p:attrName>
                                        </p:attrNameLst>
                                      </p:cBhvr>
                                      <p:tavLst>
                                        <p:tav tm="0">
                                          <p:val>
                                            <p:strVal val="#ppt_h"/>
                                          </p:val>
                                        </p:tav>
                                        <p:tav tm="100000">
                                          <p:val>
                                            <p:strVal val="#ppt_h"/>
                                          </p:val>
                                        </p:tav>
                                      </p:tavLst>
                                    </p:anim>
                                    <p:animEffect transition="in" filter="fade">
                                      <p:cBhvr>
                                        <p:cTn id="21" dur="1000"/>
                                        <p:tgtEl>
                                          <p:spTgt spid="35"/>
                                        </p:tgtEl>
                                      </p:cBhvr>
                                    </p:animEffect>
                                  </p:childTnLst>
                                  <p:subTnLst>
                                    <p:set>
                                      <p:cBhvr override="childStyle">
                                        <p:cTn dur="1" fill="hold" display="0" masterRel="sameClick" afterEffect="1">
                                          <p:stCondLst>
                                            <p:cond evt="end" delay="0">
                                              <p:tn val="17"/>
                                            </p:cond>
                                          </p:stCondLst>
                                        </p:cTn>
                                        <p:tgtEl>
                                          <p:spTgt spid="35"/>
                                        </p:tgtEl>
                                        <p:attrNameLst>
                                          <p:attrName>style.visibility</p:attrName>
                                        </p:attrNameLst>
                                      </p:cBhvr>
                                      <p:to>
                                        <p:strVal val="hidden"/>
                                      </p:to>
                                    </p:set>
                                    <p:audio>
                                      <p:cMediaNode>
                                        <p:cTn display="0" masterRel="sameClick">
                                          <p:stCondLst>
                                            <p:cond evt="begin" delay="0">
                                              <p:tn val="17"/>
                                            </p:cond>
                                          </p:stCondLst>
                                          <p:endCondLst>
                                            <p:cond evt="onStopAudio" delay="0">
                                              <p:tgtEl>
                                                <p:sldTgt/>
                                              </p:tgtEl>
                                            </p:cond>
                                          </p:endCondLst>
                                        </p:cTn>
                                        <p:tgtEl>
                                          <p:sndTgt r:embed="rId3" name="click.wav"/>
                                        </p:tgtEl>
                                      </p:cMediaNode>
                                    </p:audio>
                                  </p:subTnLst>
                                </p:cTn>
                              </p:par>
                            </p:childTnLst>
                          </p:cTn>
                        </p:par>
                        <p:par>
                          <p:cTn id="22" fill="hold" nodeType="afterGroup">
                            <p:stCondLst>
                              <p:cond delay="3000"/>
                            </p:stCondLst>
                            <p:childTnLst>
                              <p:par>
                                <p:cTn id="23" presetID="50" presetClass="entr" presetSubtype="0" decel="100000"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1000" fill="hold"/>
                                        <p:tgtEl>
                                          <p:spTgt spid="34"/>
                                        </p:tgtEl>
                                        <p:attrNameLst>
                                          <p:attrName>ppt_w</p:attrName>
                                        </p:attrNameLst>
                                      </p:cBhvr>
                                      <p:tavLst>
                                        <p:tav tm="0">
                                          <p:val>
                                            <p:strVal val="#ppt_w+.3"/>
                                          </p:val>
                                        </p:tav>
                                        <p:tav tm="100000">
                                          <p:val>
                                            <p:strVal val="#ppt_w"/>
                                          </p:val>
                                        </p:tav>
                                      </p:tavLst>
                                    </p:anim>
                                    <p:anim calcmode="lin" valueType="num">
                                      <p:cBhvr>
                                        <p:cTn id="26" dur="1000" fill="hold"/>
                                        <p:tgtEl>
                                          <p:spTgt spid="34"/>
                                        </p:tgtEl>
                                        <p:attrNameLst>
                                          <p:attrName>ppt_h</p:attrName>
                                        </p:attrNameLst>
                                      </p:cBhvr>
                                      <p:tavLst>
                                        <p:tav tm="0">
                                          <p:val>
                                            <p:strVal val="#ppt_h"/>
                                          </p:val>
                                        </p:tav>
                                        <p:tav tm="100000">
                                          <p:val>
                                            <p:strVal val="#ppt_h"/>
                                          </p:val>
                                        </p:tav>
                                      </p:tavLst>
                                    </p:anim>
                                    <p:animEffect transition="in" filter="fade">
                                      <p:cBhvr>
                                        <p:cTn id="27" dur="1000"/>
                                        <p:tgtEl>
                                          <p:spTgt spid="34"/>
                                        </p:tgtEl>
                                      </p:cBhvr>
                                    </p:animEffect>
                                  </p:childTnLst>
                                  <p:subTnLst>
                                    <p:set>
                                      <p:cBhvr override="childStyle">
                                        <p:cTn dur="1" fill="hold" display="0" masterRel="sameClick" afterEffect="1">
                                          <p:stCondLst>
                                            <p:cond evt="end" delay="0">
                                              <p:tn val="23"/>
                                            </p:cond>
                                          </p:stCondLst>
                                        </p:cTn>
                                        <p:tgtEl>
                                          <p:spTgt spid="34"/>
                                        </p:tgtEl>
                                        <p:attrNameLst>
                                          <p:attrName>style.visibility</p:attrName>
                                        </p:attrNameLst>
                                      </p:cBhvr>
                                      <p:to>
                                        <p:strVal val="hidden"/>
                                      </p:to>
                                    </p:set>
                                    <p:audio>
                                      <p:cMediaNode>
                                        <p:cTn display="0" masterRel="sameClick">
                                          <p:stCondLst>
                                            <p:cond evt="begin" delay="0">
                                              <p:tn val="23"/>
                                            </p:cond>
                                          </p:stCondLst>
                                          <p:endCondLst>
                                            <p:cond evt="onStopAudio" delay="0">
                                              <p:tgtEl>
                                                <p:sldTgt/>
                                              </p:tgtEl>
                                            </p:cond>
                                          </p:endCondLst>
                                        </p:cTn>
                                        <p:tgtEl>
                                          <p:sndTgt r:embed="rId3" name="click.wav"/>
                                        </p:tgtEl>
                                      </p:cMediaNode>
                                    </p:audio>
                                  </p:subTnLst>
                                </p:cTn>
                              </p:par>
                            </p:childTnLst>
                          </p:cTn>
                        </p:par>
                        <p:par>
                          <p:cTn id="28" fill="hold" nodeType="afterGroup">
                            <p:stCondLst>
                              <p:cond delay="4000"/>
                            </p:stCondLst>
                            <p:childTnLst>
                              <p:par>
                                <p:cTn id="29" presetID="50" presetClass="entr" presetSubtype="0" decel="100000" fill="hold"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1000" fill="hold"/>
                                        <p:tgtEl>
                                          <p:spTgt spid="33"/>
                                        </p:tgtEl>
                                        <p:attrNameLst>
                                          <p:attrName>ppt_w</p:attrName>
                                        </p:attrNameLst>
                                      </p:cBhvr>
                                      <p:tavLst>
                                        <p:tav tm="0">
                                          <p:val>
                                            <p:strVal val="#ppt_w+.3"/>
                                          </p:val>
                                        </p:tav>
                                        <p:tav tm="100000">
                                          <p:val>
                                            <p:strVal val="#ppt_w"/>
                                          </p:val>
                                        </p:tav>
                                      </p:tavLst>
                                    </p:anim>
                                    <p:anim calcmode="lin" valueType="num">
                                      <p:cBhvr>
                                        <p:cTn id="32" dur="1000" fill="hold"/>
                                        <p:tgtEl>
                                          <p:spTgt spid="33"/>
                                        </p:tgtEl>
                                        <p:attrNameLst>
                                          <p:attrName>ppt_h</p:attrName>
                                        </p:attrNameLst>
                                      </p:cBhvr>
                                      <p:tavLst>
                                        <p:tav tm="0">
                                          <p:val>
                                            <p:strVal val="#ppt_h"/>
                                          </p:val>
                                        </p:tav>
                                        <p:tav tm="100000">
                                          <p:val>
                                            <p:strVal val="#ppt_h"/>
                                          </p:val>
                                        </p:tav>
                                      </p:tavLst>
                                    </p:anim>
                                    <p:animEffect transition="in" filter="fade">
                                      <p:cBhvr>
                                        <p:cTn id="33" dur="1000"/>
                                        <p:tgtEl>
                                          <p:spTgt spid="33"/>
                                        </p:tgtEl>
                                      </p:cBhvr>
                                    </p:animEffect>
                                  </p:childTnLst>
                                  <p:subTnLst>
                                    <p:set>
                                      <p:cBhvr override="childStyle">
                                        <p:cTn dur="1" fill="hold" display="0" masterRel="sameClick" afterEffect="1">
                                          <p:stCondLst>
                                            <p:cond evt="end" delay="0">
                                              <p:tn val="29"/>
                                            </p:cond>
                                          </p:stCondLst>
                                        </p:cTn>
                                        <p:tgtEl>
                                          <p:spTgt spid="33"/>
                                        </p:tgtEl>
                                        <p:attrNameLst>
                                          <p:attrName>style.visibility</p:attrName>
                                        </p:attrNameLst>
                                      </p:cBhvr>
                                      <p:to>
                                        <p:strVal val="hidden"/>
                                      </p:to>
                                    </p:set>
                                    <p:audio>
                                      <p:cMediaNode>
                                        <p:cTn display="0" masterRel="sameClick">
                                          <p:stCondLst>
                                            <p:cond evt="begin" delay="0">
                                              <p:tn val="29"/>
                                            </p:cond>
                                          </p:stCondLst>
                                          <p:endCondLst>
                                            <p:cond evt="onStopAudio" delay="0">
                                              <p:tgtEl>
                                                <p:sldTgt/>
                                              </p:tgtEl>
                                            </p:cond>
                                          </p:endCondLst>
                                        </p:cTn>
                                        <p:tgtEl>
                                          <p:sndTgt r:embed="rId4" name="chimes.wav"/>
                                        </p:tgtEl>
                                      </p:cMediaNode>
                                    </p:audio>
                                  </p:subTnLst>
                                </p:cTn>
                              </p:par>
                            </p:childTnLst>
                          </p:cTn>
                        </p:par>
                        <p:par>
                          <p:cTn id="34" fill="hold" nodeType="afterGroup">
                            <p:stCondLst>
                              <p:cond delay="5000"/>
                            </p:stCondLst>
                            <p:childTnLst>
                              <p:par>
                                <p:cTn id="35" presetID="3" presetClass="entr" presetSubtype="10"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blinds(horizontal)">
                                      <p:cBhvr>
                                        <p:cTn id="37" dur="500"/>
                                        <p:tgtEl>
                                          <p:spTgt spid="45"/>
                                        </p:tgtEl>
                                      </p:cBhvr>
                                    </p:animEffect>
                                  </p:childTnLst>
                                  <p:subTnLst>
                                    <p:audio>
                                      <p:cMediaNode vol="96000">
                                        <p:cTn display="0" masterRel="sameClick">
                                          <p:stCondLst>
                                            <p:cond evt="begin" delay="0">
                                              <p:tn val="35"/>
                                            </p:cond>
                                          </p:stCondLst>
                                          <p:endCondLst>
                                            <p:cond evt="onStopAudio" delay="0">
                                              <p:tgtEl>
                                                <p:sldTgt/>
                                              </p:tgtEl>
                                            </p:cond>
                                          </p:endCondLst>
                                        </p:cTn>
                                        <p:tgtEl>
                                          <p:sndTgt r:embed="rId5" name="DOORBELL.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38" restart="whenNotActive" fill="hold" evtFilter="cancelBubble" nodeType="interactiveSeq">
                <p:stCondLst>
                  <p:cond evt="onClick" delay="0">
                    <p:tgtEl>
                      <p:spTgt spid="62"/>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3" presetClass="emph" presetSubtype="2" fill="hold" nodeType="clickEffect">
                                  <p:stCondLst>
                                    <p:cond delay="0"/>
                                  </p:stCondLst>
                                  <p:childTnLst>
                                    <p:animClr clrSpc="rgb" dir="cw">
                                      <p:cBhvr override="childStyle">
                                        <p:cTn id="42" dur="2000" fill="hold"/>
                                        <p:tgtEl>
                                          <p:spTgt spid="39">
                                            <p:txEl>
                                              <p:pRg st="0" end="0"/>
                                            </p:txEl>
                                          </p:spTgt>
                                        </p:tgtEl>
                                        <p:attrNameLst>
                                          <p:attrName>style.color</p:attrName>
                                        </p:attrNameLst>
                                      </p:cBhvr>
                                      <p:to>
                                        <a:srgbClr val="FF0066"/>
                                      </p:to>
                                    </p:animClr>
                                  </p:childTnLst>
                                  <p:subTnLst>
                                    <p:audio>
                                      <p:cMediaNode>
                                        <p:cTn display="0" masterRel="sameClick">
                                          <p:stCondLst>
                                            <p:cond evt="begin" delay="0">
                                              <p:tn val="41"/>
                                            </p:cond>
                                          </p:stCondLst>
                                          <p:endCondLst>
                                            <p:cond evt="onStopAudio" delay="0">
                                              <p:tgtEl>
                                                <p:sldTgt/>
                                              </p:tgtEl>
                                            </p:cond>
                                          </p:endCondLst>
                                        </p:cTn>
                                        <p:tgtEl>
                                          <p:sndTgt r:embed="rId6" name="applause.wav"/>
                                        </p:tgtEl>
                                      </p:cMediaNode>
                                    </p:audio>
                                  </p:subTnLst>
                                </p:cTn>
                              </p:par>
                            </p:childTnLst>
                          </p:cTn>
                        </p:par>
                      </p:childTnLst>
                    </p:cTn>
                  </p:par>
                </p:childTnLst>
              </p:cTn>
              <p:nextCondLst>
                <p:cond evt="onClick" delay="0">
                  <p:tgtEl>
                    <p:spTgt spid="62"/>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4" descr="NGANG1">
            <a:hlinkClick r:id="rId7" action="ppaction://hlinkpres?slideindex=1&amp;slidetitle="/>
            <a:extLst>
              <a:ext uri="{FF2B5EF4-FFF2-40B4-BE49-F238E27FC236}">
                <a16:creationId xmlns:a16="http://schemas.microsoft.com/office/drawing/2014/main" xmlns="" id="{4B8A5820-27B7-4829-937A-363F8D85DBEA}"/>
              </a:ext>
            </a:extLst>
          </p:cNvPr>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rot="5400000">
            <a:off x="1809752" y="1103313"/>
            <a:ext cx="773112" cy="214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 name="Group 2">
            <a:extLst>
              <a:ext uri="{FF2B5EF4-FFF2-40B4-BE49-F238E27FC236}">
                <a16:creationId xmlns:a16="http://schemas.microsoft.com/office/drawing/2014/main" xmlns="" id="{340856DF-F562-4DEB-9994-F894303B52F0}"/>
              </a:ext>
            </a:extLst>
          </p:cNvPr>
          <p:cNvGrpSpPr>
            <a:grpSpLocks/>
          </p:cNvGrpSpPr>
          <p:nvPr/>
        </p:nvGrpSpPr>
        <p:grpSpPr bwMode="auto">
          <a:xfrm rot="5400000">
            <a:off x="9383713" y="688977"/>
            <a:ext cx="739775" cy="609600"/>
            <a:chOff x="2928" y="144"/>
            <a:chExt cx="1392" cy="288"/>
          </a:xfrm>
        </p:grpSpPr>
        <p:sp>
          <p:nvSpPr>
            <p:cNvPr id="137219" name="AutoShape 3">
              <a:extLst>
                <a:ext uri="{FF2B5EF4-FFF2-40B4-BE49-F238E27FC236}">
                  <a16:creationId xmlns:a16="http://schemas.microsoft.com/office/drawing/2014/main" xmlns="" id="{CEBB57A8-C7A9-430D-8CB9-0E1DF3451067}"/>
                </a:ext>
              </a:extLst>
            </p:cNvPr>
            <p:cNvSpPr>
              <a:spLocks noChangeArrowheads="1"/>
            </p:cNvSpPr>
            <p:nvPr/>
          </p:nvSpPr>
          <p:spPr bwMode="auto">
            <a:xfrm>
              <a:off x="2928" y="144"/>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solidFill>
                  <a:srgbClr val="000000"/>
                </a:solidFill>
                <a:latin typeface="Times New Roman"/>
              </a:endParaRPr>
            </a:p>
          </p:txBody>
        </p:sp>
        <p:sp>
          <p:nvSpPr>
            <p:cNvPr id="137220" name="AutoShape 4">
              <a:extLst>
                <a:ext uri="{FF2B5EF4-FFF2-40B4-BE49-F238E27FC236}">
                  <a16:creationId xmlns:a16="http://schemas.microsoft.com/office/drawing/2014/main" xmlns="" id="{50C47B53-9188-4EBE-8E65-E822ADC7783B}"/>
                </a:ext>
              </a:extLst>
            </p:cNvPr>
            <p:cNvSpPr>
              <a:spLocks noChangeArrowheads="1"/>
            </p:cNvSpPr>
            <p:nvPr/>
          </p:nvSpPr>
          <p:spPr bwMode="auto">
            <a:xfrm>
              <a:off x="2928" y="385"/>
              <a:ext cx="1392" cy="47"/>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solidFill>
                  <a:srgbClr val="000000"/>
                </a:solidFill>
                <a:latin typeface="Times New Roman"/>
              </a:endParaRPr>
            </a:p>
          </p:txBody>
        </p:sp>
      </p:grpSp>
      <p:grpSp>
        <p:nvGrpSpPr>
          <p:cNvPr id="3" name="Group 5">
            <a:extLst>
              <a:ext uri="{FF2B5EF4-FFF2-40B4-BE49-F238E27FC236}">
                <a16:creationId xmlns:a16="http://schemas.microsoft.com/office/drawing/2014/main" xmlns="" id="{27B8AF84-A052-4B03-AD9C-9911E57F9898}"/>
              </a:ext>
            </a:extLst>
          </p:cNvPr>
          <p:cNvGrpSpPr>
            <a:grpSpLocks/>
          </p:cNvGrpSpPr>
          <p:nvPr/>
        </p:nvGrpSpPr>
        <p:grpSpPr bwMode="auto">
          <a:xfrm rot="5400000">
            <a:off x="2468563" y="785813"/>
            <a:ext cx="739775" cy="342900"/>
            <a:chOff x="2928" y="144"/>
            <a:chExt cx="1392" cy="288"/>
          </a:xfrm>
        </p:grpSpPr>
        <p:sp>
          <p:nvSpPr>
            <p:cNvPr id="137222" name="AutoShape 6">
              <a:extLst>
                <a:ext uri="{FF2B5EF4-FFF2-40B4-BE49-F238E27FC236}">
                  <a16:creationId xmlns:a16="http://schemas.microsoft.com/office/drawing/2014/main" xmlns="" id="{613120A2-F072-40D7-928E-FF1B43135480}"/>
                </a:ext>
              </a:extLst>
            </p:cNvPr>
            <p:cNvSpPr>
              <a:spLocks noChangeArrowheads="1"/>
            </p:cNvSpPr>
            <p:nvPr/>
          </p:nvSpPr>
          <p:spPr bwMode="auto">
            <a:xfrm>
              <a:off x="2928" y="144"/>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solidFill>
                  <a:srgbClr val="000000"/>
                </a:solidFill>
                <a:latin typeface="Times New Roman"/>
              </a:endParaRPr>
            </a:p>
          </p:txBody>
        </p:sp>
        <p:sp>
          <p:nvSpPr>
            <p:cNvPr id="137223" name="AutoShape 7">
              <a:extLst>
                <a:ext uri="{FF2B5EF4-FFF2-40B4-BE49-F238E27FC236}">
                  <a16:creationId xmlns:a16="http://schemas.microsoft.com/office/drawing/2014/main" xmlns="" id="{2BFC845C-C6B9-4915-B71B-A93645815A72}"/>
                </a:ext>
              </a:extLst>
            </p:cNvPr>
            <p:cNvSpPr>
              <a:spLocks noChangeArrowheads="1"/>
            </p:cNvSpPr>
            <p:nvPr/>
          </p:nvSpPr>
          <p:spPr bwMode="auto">
            <a:xfrm>
              <a:off x="2928" y="391"/>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solidFill>
                  <a:srgbClr val="000000"/>
                </a:solidFill>
                <a:latin typeface="Times New Roman"/>
              </a:endParaRPr>
            </a:p>
          </p:txBody>
        </p:sp>
      </p:grpSp>
      <p:grpSp>
        <p:nvGrpSpPr>
          <p:cNvPr id="4" name="Group 8">
            <a:extLst>
              <a:ext uri="{FF2B5EF4-FFF2-40B4-BE49-F238E27FC236}">
                <a16:creationId xmlns:a16="http://schemas.microsoft.com/office/drawing/2014/main" xmlns="" id="{6F095DF5-B127-46DB-B5BE-34E95DC384DD}"/>
              </a:ext>
            </a:extLst>
          </p:cNvPr>
          <p:cNvGrpSpPr>
            <a:grpSpLocks/>
          </p:cNvGrpSpPr>
          <p:nvPr/>
        </p:nvGrpSpPr>
        <p:grpSpPr bwMode="auto">
          <a:xfrm rot="5400000">
            <a:off x="1812925" y="736600"/>
            <a:ext cx="739775" cy="358775"/>
            <a:chOff x="2928" y="144"/>
            <a:chExt cx="1392" cy="288"/>
          </a:xfrm>
        </p:grpSpPr>
        <p:sp>
          <p:nvSpPr>
            <p:cNvPr id="137225" name="AutoShape 9">
              <a:extLst>
                <a:ext uri="{FF2B5EF4-FFF2-40B4-BE49-F238E27FC236}">
                  <a16:creationId xmlns:a16="http://schemas.microsoft.com/office/drawing/2014/main" xmlns="" id="{D78B8E79-8F5B-4ABF-B847-5A67EEDADC83}"/>
                </a:ext>
              </a:extLst>
            </p:cNvPr>
            <p:cNvSpPr>
              <a:spLocks noChangeArrowheads="1"/>
            </p:cNvSpPr>
            <p:nvPr/>
          </p:nvSpPr>
          <p:spPr bwMode="auto">
            <a:xfrm>
              <a:off x="2928" y="143"/>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solidFill>
                  <a:srgbClr val="000000"/>
                </a:solidFill>
                <a:latin typeface="Times New Roman"/>
              </a:endParaRPr>
            </a:p>
          </p:txBody>
        </p:sp>
        <p:sp>
          <p:nvSpPr>
            <p:cNvPr id="137226" name="AutoShape 10">
              <a:extLst>
                <a:ext uri="{FF2B5EF4-FFF2-40B4-BE49-F238E27FC236}">
                  <a16:creationId xmlns:a16="http://schemas.microsoft.com/office/drawing/2014/main" xmlns="" id="{8E06C11E-D8A0-4312-B582-51D0284A6224}"/>
                </a:ext>
              </a:extLst>
            </p:cNvPr>
            <p:cNvSpPr>
              <a:spLocks noChangeArrowheads="1"/>
            </p:cNvSpPr>
            <p:nvPr/>
          </p:nvSpPr>
          <p:spPr bwMode="auto">
            <a:xfrm>
              <a:off x="2928" y="392"/>
              <a:ext cx="1392" cy="46"/>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solidFill>
                  <a:srgbClr val="000000"/>
                </a:solidFill>
                <a:latin typeface="Times New Roman"/>
              </a:endParaRPr>
            </a:p>
          </p:txBody>
        </p:sp>
      </p:grpSp>
      <p:grpSp>
        <p:nvGrpSpPr>
          <p:cNvPr id="5" name="Group 11">
            <a:extLst>
              <a:ext uri="{FF2B5EF4-FFF2-40B4-BE49-F238E27FC236}">
                <a16:creationId xmlns:a16="http://schemas.microsoft.com/office/drawing/2014/main" xmlns="" id="{A9713F05-E282-4409-A0DB-C3DD62D5D00F}"/>
              </a:ext>
            </a:extLst>
          </p:cNvPr>
          <p:cNvGrpSpPr>
            <a:grpSpLocks/>
          </p:cNvGrpSpPr>
          <p:nvPr/>
        </p:nvGrpSpPr>
        <p:grpSpPr bwMode="auto">
          <a:xfrm>
            <a:off x="2738439" y="196851"/>
            <a:ext cx="7700962" cy="1377950"/>
            <a:chOff x="766" y="149"/>
            <a:chExt cx="4851" cy="868"/>
          </a:xfrm>
        </p:grpSpPr>
        <p:pic>
          <p:nvPicPr>
            <p:cNvPr id="31772" name="Picture 12" descr="NGANG1">
              <a:hlinkClick r:id="rId7" action="ppaction://hlinkpres?slideindex=1&amp;slidetitle="/>
              <a:extLst>
                <a:ext uri="{FF2B5EF4-FFF2-40B4-BE49-F238E27FC236}">
                  <a16:creationId xmlns:a16="http://schemas.microsoft.com/office/drawing/2014/main" xmlns="" id="{89DF5F90-BF3C-4046-96F6-C6A9888E7A8B}"/>
                </a:ext>
              </a:extLst>
            </p:cNvPr>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2944" y="149"/>
              <a:ext cx="2673" cy="2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773" name="Picture 13" descr="NGANG1">
              <a:hlinkClick r:id="rId7" action="ppaction://hlinkpres?slideindex=1&amp;slidetitle="/>
              <a:extLst>
                <a:ext uri="{FF2B5EF4-FFF2-40B4-BE49-F238E27FC236}">
                  <a16:creationId xmlns:a16="http://schemas.microsoft.com/office/drawing/2014/main" xmlns="" id="{D22AAA5A-FD67-4A44-9F48-8AAF66A771AB}"/>
                </a:ext>
              </a:extLst>
            </p:cNvPr>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rot="5400000">
              <a:off x="5091" y="480"/>
              <a:ext cx="170" cy="2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774" name="Picture 14" descr="NGANG1">
              <a:hlinkClick r:id="rId7" action="ppaction://hlinkpres?slideindex=1&amp;slidetitle="/>
              <a:extLst>
                <a:ext uri="{FF2B5EF4-FFF2-40B4-BE49-F238E27FC236}">
                  <a16:creationId xmlns:a16="http://schemas.microsoft.com/office/drawing/2014/main" xmlns="" id="{24A81705-E53B-48ED-AFC0-A4FFA9EC56E4}"/>
                </a:ext>
              </a:extLst>
            </p:cNvPr>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rot="5400000">
              <a:off x="590" y="706"/>
              <a:ext cx="487" cy="1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37232" name="AutoShape 16">
            <a:extLst>
              <a:ext uri="{FF2B5EF4-FFF2-40B4-BE49-F238E27FC236}">
                <a16:creationId xmlns:a16="http://schemas.microsoft.com/office/drawing/2014/main" xmlns="" id="{36B9D445-CA69-43AC-9E56-75ACFD058E63}"/>
              </a:ext>
            </a:extLst>
          </p:cNvPr>
          <p:cNvSpPr>
            <a:spLocks noChangeArrowheads="1"/>
          </p:cNvSpPr>
          <p:nvPr/>
        </p:nvSpPr>
        <p:spPr bwMode="auto">
          <a:xfrm>
            <a:off x="271605" y="724277"/>
            <a:ext cx="11920395" cy="5373483"/>
          </a:xfrm>
          <a:prstGeom prst="roundRect">
            <a:avLst>
              <a:gd name="adj" fmla="val 3509"/>
            </a:avLst>
          </a:prstGeom>
          <a:solidFill>
            <a:schemeClr val="bg1"/>
          </a:solidFill>
          <a:ln w="57150" cmpd="thinThick">
            <a:solidFill>
              <a:srgbClr val="FFCC66"/>
            </a:solidFill>
            <a:round/>
            <a:headEnd/>
            <a:tailEnd/>
          </a:ln>
          <a:effectLst/>
        </p:spPr>
        <p:txBody>
          <a:bodyPr wrap="none" anchor="ctr"/>
          <a:lstStyle/>
          <a:p>
            <a:pPr>
              <a:defRPr/>
            </a:pPr>
            <a:endParaRPr lang="en-US" sz="3200">
              <a:solidFill>
                <a:srgbClr val="FF3300"/>
              </a:solidFill>
              <a:effectLst>
                <a:outerShdw blurRad="38100" dist="38100" dir="2700000" algn="tl">
                  <a:srgbClr val="C0C0C0"/>
                </a:outerShdw>
              </a:effectLst>
              <a:latin typeface="Times New Roman"/>
            </a:endParaRPr>
          </a:p>
        </p:txBody>
      </p:sp>
      <p:grpSp>
        <p:nvGrpSpPr>
          <p:cNvPr id="6" name="Group 19">
            <a:extLst>
              <a:ext uri="{FF2B5EF4-FFF2-40B4-BE49-F238E27FC236}">
                <a16:creationId xmlns:a16="http://schemas.microsoft.com/office/drawing/2014/main" xmlns="" id="{663E90E7-58EA-4F66-ACF9-56198CE14C27}"/>
              </a:ext>
            </a:extLst>
          </p:cNvPr>
          <p:cNvGrpSpPr>
            <a:grpSpLocks/>
          </p:cNvGrpSpPr>
          <p:nvPr/>
        </p:nvGrpSpPr>
        <p:grpSpPr bwMode="auto">
          <a:xfrm>
            <a:off x="6165850" y="155576"/>
            <a:ext cx="4273550" cy="468313"/>
            <a:chOff x="2928" y="144"/>
            <a:chExt cx="1392" cy="288"/>
          </a:xfrm>
        </p:grpSpPr>
        <p:sp>
          <p:nvSpPr>
            <p:cNvPr id="137236" name="AutoShape 20">
              <a:extLst>
                <a:ext uri="{FF2B5EF4-FFF2-40B4-BE49-F238E27FC236}">
                  <a16:creationId xmlns:a16="http://schemas.microsoft.com/office/drawing/2014/main" xmlns="" id="{31FF6D84-7CEE-41BF-B9E7-7DDB8DC4D6A7}"/>
                </a:ext>
              </a:extLst>
            </p:cNvPr>
            <p:cNvSpPr>
              <a:spLocks noChangeArrowheads="1"/>
            </p:cNvSpPr>
            <p:nvPr/>
          </p:nvSpPr>
          <p:spPr bwMode="auto">
            <a:xfrm>
              <a:off x="2928" y="144"/>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solidFill>
                  <a:srgbClr val="000000"/>
                </a:solidFill>
                <a:latin typeface="Times New Roman"/>
              </a:endParaRPr>
            </a:p>
          </p:txBody>
        </p:sp>
        <p:sp>
          <p:nvSpPr>
            <p:cNvPr id="137237" name="AutoShape 21">
              <a:extLst>
                <a:ext uri="{FF2B5EF4-FFF2-40B4-BE49-F238E27FC236}">
                  <a16:creationId xmlns:a16="http://schemas.microsoft.com/office/drawing/2014/main" xmlns="" id="{59DD2CC7-636E-4296-A5E7-C31881032AB2}"/>
                </a:ext>
              </a:extLst>
            </p:cNvPr>
            <p:cNvSpPr>
              <a:spLocks noChangeArrowheads="1"/>
            </p:cNvSpPr>
            <p:nvPr/>
          </p:nvSpPr>
          <p:spPr bwMode="auto">
            <a:xfrm>
              <a:off x="2928" y="385"/>
              <a:ext cx="1392" cy="47"/>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solidFill>
                  <a:srgbClr val="000000"/>
                </a:solidFill>
                <a:latin typeface="Times New Roman"/>
              </a:endParaRPr>
            </a:p>
          </p:txBody>
        </p:sp>
      </p:grpSp>
      <p:sp>
        <p:nvSpPr>
          <p:cNvPr id="31753" name="AutoShape 22">
            <a:extLst>
              <a:ext uri="{FF2B5EF4-FFF2-40B4-BE49-F238E27FC236}">
                <a16:creationId xmlns:a16="http://schemas.microsoft.com/office/drawing/2014/main" xmlns="" id="{77C977DF-9A7E-4990-8146-89E5E273AFEA}"/>
              </a:ext>
            </a:extLst>
          </p:cNvPr>
          <p:cNvSpPr>
            <a:spLocks noChangeArrowheads="1"/>
          </p:cNvSpPr>
          <p:nvPr/>
        </p:nvSpPr>
        <p:spPr bwMode="auto">
          <a:xfrm>
            <a:off x="1587499" y="84139"/>
            <a:ext cx="8896413" cy="601662"/>
          </a:xfrm>
          <a:prstGeom prst="roundRect">
            <a:avLst>
              <a:gd name="adj" fmla="val 28685"/>
            </a:avLst>
          </a:prstGeom>
          <a:gradFill rotWithShape="1">
            <a:gsLst>
              <a:gs pos="0">
                <a:srgbClr val="FF0000">
                  <a:alpha val="85001"/>
                </a:srgbClr>
              </a:gs>
              <a:gs pos="100000">
                <a:schemeClr val="tx1"/>
              </a:gs>
            </a:gsLst>
            <a:lin ang="5400000" scaled="1"/>
          </a:gradFill>
          <a:ln w="57150" cmpd="thickThin">
            <a:solidFill>
              <a:srgbClr val="FFCC66"/>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endParaRPr lang="en-US" altLang="en-US">
              <a:solidFill>
                <a:srgbClr val="000000"/>
              </a:solidFill>
              <a:latin typeface="Times New Roman" panose="02020603050405020304" pitchFamily="18" charset="0"/>
            </a:endParaRPr>
          </a:p>
        </p:txBody>
      </p:sp>
      <p:sp>
        <p:nvSpPr>
          <p:cNvPr id="31754" name="WordArt 25">
            <a:extLst>
              <a:ext uri="{FF2B5EF4-FFF2-40B4-BE49-F238E27FC236}">
                <a16:creationId xmlns:a16="http://schemas.microsoft.com/office/drawing/2014/main" xmlns="" id="{3F0A0C15-CFAD-421C-AFCB-0A05E1F6A317}"/>
              </a:ext>
            </a:extLst>
          </p:cNvPr>
          <p:cNvSpPr>
            <a:spLocks noChangeArrowheads="1" noChangeShapeType="1" noTextEdit="1"/>
          </p:cNvSpPr>
          <p:nvPr/>
        </p:nvSpPr>
        <p:spPr bwMode="auto">
          <a:xfrm>
            <a:off x="3747820" y="166516"/>
            <a:ext cx="3054350" cy="352425"/>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SG" sz="2400" kern="10" dirty="0" err="1">
                <a:solidFill>
                  <a:srgbClr val="FFFF00"/>
                </a:solidFill>
                <a:latin typeface="Times New Roman" panose="02020603050405020304" pitchFamily="18" charset="0"/>
                <a:cs typeface="Times New Roman" panose="02020603050405020304" pitchFamily="18" charset="0"/>
              </a:rPr>
              <a:t>Câu</a:t>
            </a:r>
            <a:r>
              <a:rPr lang="en-SG" sz="2400" kern="10" dirty="0">
                <a:solidFill>
                  <a:srgbClr val="FFFF00"/>
                </a:solidFill>
                <a:latin typeface="Times New Roman" panose="02020603050405020304" pitchFamily="18" charset="0"/>
                <a:cs typeface="Times New Roman" panose="02020603050405020304" pitchFamily="18" charset="0"/>
              </a:rPr>
              <a:t> </a:t>
            </a:r>
            <a:r>
              <a:rPr lang="en-SG" sz="2400" kern="10" dirty="0" err="1">
                <a:solidFill>
                  <a:srgbClr val="FFFF00"/>
                </a:solidFill>
                <a:latin typeface="Times New Roman" panose="02020603050405020304" pitchFamily="18" charset="0"/>
                <a:cs typeface="Times New Roman" panose="02020603050405020304" pitchFamily="18" charset="0"/>
              </a:rPr>
              <a:t>hỏi</a:t>
            </a:r>
            <a:r>
              <a:rPr lang="en-SG" sz="2400" kern="10" dirty="0">
                <a:solidFill>
                  <a:srgbClr val="FFFF00"/>
                </a:solidFill>
                <a:latin typeface="Times New Roman" panose="02020603050405020304" pitchFamily="18" charset="0"/>
                <a:cs typeface="Times New Roman" panose="02020603050405020304" pitchFamily="18" charset="0"/>
              </a:rPr>
              <a:t> </a:t>
            </a:r>
            <a:r>
              <a:rPr lang="en-SG" sz="2400" kern="10" dirty="0" smtClean="0">
                <a:solidFill>
                  <a:srgbClr val="FFFF00"/>
                </a:solidFill>
                <a:latin typeface="Times New Roman" panose="02020603050405020304" pitchFamily="18" charset="0"/>
                <a:cs typeface="Times New Roman" panose="02020603050405020304" pitchFamily="18" charset="0"/>
              </a:rPr>
              <a:t>2</a:t>
            </a:r>
            <a:endParaRPr lang="en-SG" sz="2400" kern="10" dirty="0">
              <a:solidFill>
                <a:srgbClr val="FFFF00"/>
              </a:solidFill>
              <a:latin typeface="Times New Roman" panose="02020603050405020304" pitchFamily="18" charset="0"/>
              <a:cs typeface="Times New Roman" panose="02020603050405020304" pitchFamily="18" charset="0"/>
            </a:endParaRPr>
          </a:p>
        </p:txBody>
      </p:sp>
      <p:sp>
        <p:nvSpPr>
          <p:cNvPr id="31755" name="WordArt 48">
            <a:extLst>
              <a:ext uri="{FF2B5EF4-FFF2-40B4-BE49-F238E27FC236}">
                <a16:creationId xmlns:a16="http://schemas.microsoft.com/office/drawing/2014/main" xmlns="" id="{E189F7B1-C301-4E30-8B81-A3FB0F2F4841}"/>
              </a:ext>
            </a:extLst>
          </p:cNvPr>
          <p:cNvSpPr>
            <a:spLocks noChangeArrowheads="1" noChangeShapeType="1" noTextEdit="1"/>
          </p:cNvSpPr>
          <p:nvPr/>
        </p:nvSpPr>
        <p:spPr bwMode="auto">
          <a:xfrm>
            <a:off x="7743825" y="1960564"/>
            <a:ext cx="381000" cy="333375"/>
          </a:xfrm>
          <a:prstGeom prst="rect">
            <a:avLst/>
          </a:prstGeom>
        </p:spPr>
        <p:txBody>
          <a:bodyPr wrap="none" fromWordArt="1">
            <a:prstTxWarp prst="textPlain">
              <a:avLst>
                <a:gd name="adj" fmla="val 50000"/>
              </a:avLst>
            </a:prstTxWarp>
          </a:bodyPr>
          <a:lstStyle/>
          <a:p>
            <a:endParaRPr lang="en-SG" sz="3600" kern="10">
              <a:ln w="25400">
                <a:solidFill>
                  <a:srgbClr val="000000"/>
                </a:solidFill>
                <a:round/>
                <a:headEnd/>
                <a:tailEnd/>
              </a:ln>
              <a:solidFill>
                <a:srgbClr val="CC0000"/>
              </a:solidFill>
              <a:latin typeface="Times New Roman" panose="02020603050405020304" pitchFamily="18" charset="0"/>
              <a:cs typeface="Times New Roman" panose="02020603050405020304" pitchFamily="18" charset="0"/>
            </a:endParaRPr>
          </a:p>
        </p:txBody>
      </p:sp>
      <p:pic>
        <p:nvPicPr>
          <p:cNvPr id="33" name="Picture 10" descr="11">
            <a:extLst>
              <a:ext uri="{FF2B5EF4-FFF2-40B4-BE49-F238E27FC236}">
                <a16:creationId xmlns:a16="http://schemas.microsoft.com/office/drawing/2014/main" xmlns="" id="{557A4A6F-2060-4A27-BCA5-6E777894D794}"/>
              </a:ext>
            </a:extLst>
          </p:cNvPr>
          <p:cNvPicPr>
            <a:picLocks noChangeAspect="1" noChangeArrowheads="1" noCrop="1"/>
          </p:cNvPicPr>
          <p:nvPr/>
        </p:nvPicPr>
        <p:blipFill>
          <a:blip r:embed="rId9">
            <a:extLst>
              <a:ext uri="{28A0092B-C50C-407E-A947-70E740481C1C}">
                <a14:useLocalDpi xmlns="" xmlns:a14="http://schemas.microsoft.com/office/drawing/2010/main" val="0"/>
              </a:ext>
            </a:extLst>
          </a:blip>
          <a:srcRect/>
          <a:stretch>
            <a:fillRect/>
          </a:stretch>
        </p:blipFill>
        <p:spPr bwMode="auto">
          <a:xfrm>
            <a:off x="682940" y="1712866"/>
            <a:ext cx="606425" cy="668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4" name="Picture 11" descr="2">
            <a:extLst>
              <a:ext uri="{FF2B5EF4-FFF2-40B4-BE49-F238E27FC236}">
                <a16:creationId xmlns:a16="http://schemas.microsoft.com/office/drawing/2014/main" xmlns="" id="{27C9306B-5328-4C1C-A8A9-CF685F6459E6}"/>
              </a:ext>
            </a:extLst>
          </p:cNvPr>
          <p:cNvPicPr>
            <a:picLocks noChangeAspect="1" noChangeArrowheads="1" noCrop="1"/>
          </p:cNvPicPr>
          <p:nvPr/>
        </p:nvPicPr>
        <p:blipFill>
          <a:blip r:embed="rId10">
            <a:extLst>
              <a:ext uri="{28A0092B-C50C-407E-A947-70E740481C1C}">
                <a14:useLocalDpi xmlns="" xmlns:a14="http://schemas.microsoft.com/office/drawing/2010/main" val="0"/>
              </a:ext>
            </a:extLst>
          </a:blip>
          <a:srcRect/>
          <a:stretch>
            <a:fillRect/>
          </a:stretch>
        </p:blipFill>
        <p:spPr bwMode="auto">
          <a:xfrm>
            <a:off x="728207" y="1645720"/>
            <a:ext cx="512763" cy="652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5" name="Picture 12" descr="3">
            <a:extLst>
              <a:ext uri="{FF2B5EF4-FFF2-40B4-BE49-F238E27FC236}">
                <a16:creationId xmlns:a16="http://schemas.microsoft.com/office/drawing/2014/main" xmlns="" id="{D38B3559-5FC0-4558-9032-7526E268D781}"/>
              </a:ext>
            </a:extLst>
          </p:cNvPr>
          <p:cNvPicPr>
            <a:picLocks noChangeAspect="1" noChangeArrowheads="1" noCrop="1"/>
          </p:cNvPicPr>
          <p:nvPr/>
        </p:nvPicPr>
        <p:blipFill>
          <a:blip r:embed="rId11">
            <a:extLst>
              <a:ext uri="{28A0092B-C50C-407E-A947-70E740481C1C}">
                <a14:useLocalDpi xmlns="" xmlns:a14="http://schemas.microsoft.com/office/drawing/2010/main" val="0"/>
              </a:ext>
            </a:extLst>
          </a:blip>
          <a:srcRect/>
          <a:stretch>
            <a:fillRect/>
          </a:stretch>
        </p:blipFill>
        <p:spPr bwMode="auto">
          <a:xfrm>
            <a:off x="682940" y="1609506"/>
            <a:ext cx="520700" cy="671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6" name="Picture 13" descr="4">
            <a:extLst>
              <a:ext uri="{FF2B5EF4-FFF2-40B4-BE49-F238E27FC236}">
                <a16:creationId xmlns:a16="http://schemas.microsoft.com/office/drawing/2014/main" xmlns="" id="{273E77BE-34AE-4D63-BAD8-B0CDA0030B4D}"/>
              </a:ext>
            </a:extLst>
          </p:cNvPr>
          <p:cNvPicPr>
            <a:picLocks noChangeAspect="1" noChangeArrowheads="1" noCrop="1"/>
          </p:cNvPicPr>
          <p:nvPr/>
        </p:nvPicPr>
        <p:blipFill>
          <a:blip r:embed="rId12">
            <a:extLst>
              <a:ext uri="{28A0092B-C50C-407E-A947-70E740481C1C}">
                <a14:useLocalDpi xmlns="" xmlns:a14="http://schemas.microsoft.com/office/drawing/2010/main" val="0"/>
              </a:ext>
            </a:extLst>
          </a:blip>
          <a:srcRect/>
          <a:stretch>
            <a:fillRect/>
          </a:stretch>
        </p:blipFill>
        <p:spPr bwMode="auto">
          <a:xfrm>
            <a:off x="653516" y="1667598"/>
            <a:ext cx="520700" cy="671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7" name="Picture 14" descr="5">
            <a:extLst>
              <a:ext uri="{FF2B5EF4-FFF2-40B4-BE49-F238E27FC236}">
                <a16:creationId xmlns:a16="http://schemas.microsoft.com/office/drawing/2014/main" xmlns="" id="{811D32E0-6C1D-4BE1-A2CA-E608F97CEDF8}"/>
              </a:ext>
            </a:extLst>
          </p:cNvPr>
          <p:cNvPicPr>
            <a:picLocks noChangeAspect="1" noChangeArrowheads="1" noCrop="1"/>
          </p:cNvPicPr>
          <p:nvPr/>
        </p:nvPicPr>
        <p:blipFill>
          <a:blip r:embed="rId13">
            <a:extLst>
              <a:ext uri="{28A0092B-C50C-407E-A947-70E740481C1C}">
                <a14:useLocalDpi xmlns="" xmlns:a14="http://schemas.microsoft.com/office/drawing/2010/main" val="0"/>
              </a:ext>
            </a:extLst>
          </a:blip>
          <a:srcRect/>
          <a:stretch>
            <a:fillRect/>
          </a:stretch>
        </p:blipFill>
        <p:spPr bwMode="auto">
          <a:xfrm>
            <a:off x="661061" y="1681933"/>
            <a:ext cx="582613" cy="742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5" name="Picture 22" descr="bell">
            <a:extLst>
              <a:ext uri="{FF2B5EF4-FFF2-40B4-BE49-F238E27FC236}">
                <a16:creationId xmlns:a16="http://schemas.microsoft.com/office/drawing/2014/main" xmlns="" id="{7365267F-C682-4328-8123-3E781F7D5FF7}"/>
              </a:ext>
            </a:extLst>
          </p:cNvPr>
          <p:cNvPicPr>
            <a:picLocks noChangeAspect="1" noChangeArrowheads="1" noCrop="1"/>
          </p:cNvPicPr>
          <p:nvPr/>
        </p:nvPicPr>
        <p:blipFill>
          <a:blip r:embed="rId14">
            <a:extLst>
              <a:ext uri="{28A0092B-C50C-407E-A947-70E740481C1C}">
                <a14:useLocalDpi xmlns="" xmlns:a14="http://schemas.microsoft.com/office/drawing/2010/main" val="0"/>
              </a:ext>
            </a:extLst>
          </a:blip>
          <a:srcRect/>
          <a:stretch>
            <a:fillRect/>
          </a:stretch>
        </p:blipFill>
        <p:spPr bwMode="auto">
          <a:xfrm>
            <a:off x="625664" y="1691632"/>
            <a:ext cx="768350" cy="706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1763" name="AutoShape 2" descr="Kết quả hình ảnh cho chào cô vào lớp">
            <a:extLst>
              <a:ext uri="{FF2B5EF4-FFF2-40B4-BE49-F238E27FC236}">
                <a16:creationId xmlns:a16="http://schemas.microsoft.com/office/drawing/2014/main" xmlns="" id="{05CAB7FB-64BC-4BB0-B116-70992F860D52}"/>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rgbClr val="000000"/>
              </a:solidFill>
              <a:latin typeface="Times New Roman" panose="02020603050405020304" pitchFamily="18" charset="0"/>
            </a:endParaRPr>
          </a:p>
        </p:txBody>
      </p:sp>
      <p:sp>
        <p:nvSpPr>
          <p:cNvPr id="62" name="AutoShape 48">
            <a:extLst>
              <a:ext uri="{FF2B5EF4-FFF2-40B4-BE49-F238E27FC236}">
                <a16:creationId xmlns:a16="http://schemas.microsoft.com/office/drawing/2014/main" xmlns="" id="{961109DB-ADC7-4189-AB85-FBF6F350192F}"/>
              </a:ext>
            </a:extLst>
          </p:cNvPr>
          <p:cNvSpPr>
            <a:spLocks noChangeArrowheads="1"/>
          </p:cNvSpPr>
          <p:nvPr/>
        </p:nvSpPr>
        <p:spPr bwMode="auto">
          <a:xfrm>
            <a:off x="5202238" y="6148389"/>
            <a:ext cx="665162" cy="598487"/>
          </a:xfrm>
          <a:prstGeom prst="hexagon">
            <a:avLst>
              <a:gd name="adj" fmla="val 26561"/>
              <a:gd name="vf" fmla="val 115470"/>
            </a:avLst>
          </a:prstGeom>
          <a:blipFill dpi="0" rotWithShape="1">
            <a:blip r:embed="rId15"/>
            <a:srcRect/>
            <a:stretch>
              <a:fillRect/>
            </a:stretch>
          </a:blipFill>
          <a:ln w="38100" cmpd="dbl" algn="ctr">
            <a:solidFill>
              <a:srgbClr val="0000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2400" b="1">
              <a:solidFill>
                <a:srgbClr val="FF0000"/>
              </a:solidFill>
              <a:latin typeface="Times New Roman" panose="02020603050405020304" pitchFamily="18" charset="0"/>
              <a:cs typeface="Calibri" panose="020F0502020204030204" pitchFamily="34" charset="0"/>
            </a:endParaRPr>
          </a:p>
        </p:txBody>
      </p:sp>
      <p:sp>
        <p:nvSpPr>
          <p:cNvPr id="31765" name="Text Box 5">
            <a:extLst>
              <a:ext uri="{FF2B5EF4-FFF2-40B4-BE49-F238E27FC236}">
                <a16:creationId xmlns:a16="http://schemas.microsoft.com/office/drawing/2014/main" xmlns="" id="{BE3A404F-DDA2-4D50-8BEA-95E9412B3496}"/>
              </a:ext>
            </a:extLst>
          </p:cNvPr>
          <p:cNvSpPr txBox="1">
            <a:spLocks noChangeArrowheads="1"/>
          </p:cNvSpPr>
          <p:nvPr/>
        </p:nvSpPr>
        <p:spPr bwMode="auto">
          <a:xfrm>
            <a:off x="2795982" y="1652509"/>
            <a:ext cx="6075363" cy="66954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2" eaLnBrk="1" hangingPunct="1">
              <a:lnSpc>
                <a:spcPct val="150000"/>
              </a:lnSpc>
            </a:pPr>
            <a:r>
              <a:rPr lang="en-US" altLang="en-US" sz="2800" b="1" dirty="0">
                <a:solidFill>
                  <a:srgbClr val="0000CC"/>
                </a:solidFill>
                <a:latin typeface="Times New Roman" panose="02020603050405020304" pitchFamily="18" charset="0"/>
              </a:rPr>
              <a:t>A. </a:t>
            </a:r>
            <a:r>
              <a:rPr lang="en-US" sz="2800" b="1" dirty="0" err="1" smtClean="0">
                <a:solidFill>
                  <a:srgbClr val="181DD8"/>
                </a:solidFill>
                <a:latin typeface="Times New Roman" pitchFamily="18" charset="0"/>
                <a:cs typeface="Times New Roman" pitchFamily="18" charset="0"/>
              </a:rPr>
              <a:t>Miêu</a:t>
            </a:r>
            <a:r>
              <a:rPr lang="en-US" sz="2800" b="1" dirty="0" smtClean="0">
                <a:solidFill>
                  <a:srgbClr val="181DD8"/>
                </a:solidFill>
                <a:latin typeface="Times New Roman" pitchFamily="18" charset="0"/>
                <a:cs typeface="Times New Roman" pitchFamily="18" charset="0"/>
              </a:rPr>
              <a:t> </a:t>
            </a:r>
            <a:r>
              <a:rPr lang="en-US" sz="2800" b="1" dirty="0" err="1" smtClean="0">
                <a:solidFill>
                  <a:srgbClr val="181DD8"/>
                </a:solidFill>
                <a:latin typeface="Times New Roman" pitchFamily="18" charset="0"/>
                <a:cs typeface="Times New Roman" pitchFamily="18" charset="0"/>
              </a:rPr>
              <a:t>tả</a:t>
            </a:r>
            <a:r>
              <a:rPr lang="en-US" sz="2800" b="1" dirty="0" smtClean="0">
                <a:solidFill>
                  <a:srgbClr val="181DD8"/>
                </a:solidFill>
                <a:latin typeface="Times New Roman" pitchFamily="18" charset="0"/>
                <a:cs typeface="Times New Roman" pitchFamily="18" charset="0"/>
              </a:rPr>
              <a:t>, </a:t>
            </a:r>
            <a:r>
              <a:rPr lang="en-US" sz="2800" b="1" dirty="0" err="1" smtClean="0">
                <a:solidFill>
                  <a:srgbClr val="181DD8"/>
                </a:solidFill>
                <a:latin typeface="Times New Roman" pitchFamily="18" charset="0"/>
                <a:cs typeface="Times New Roman" pitchFamily="18" charset="0"/>
              </a:rPr>
              <a:t>thuyết</a:t>
            </a:r>
            <a:r>
              <a:rPr lang="en-US" sz="2800" b="1" dirty="0" smtClean="0">
                <a:solidFill>
                  <a:srgbClr val="181DD8"/>
                </a:solidFill>
                <a:latin typeface="Times New Roman" pitchFamily="18" charset="0"/>
                <a:cs typeface="Times New Roman" pitchFamily="18" charset="0"/>
              </a:rPr>
              <a:t> minh</a:t>
            </a:r>
            <a:r>
              <a:rPr lang="vi-VN" sz="2800" b="1" dirty="0" smtClean="0">
                <a:solidFill>
                  <a:srgbClr val="181DD8"/>
                </a:solidFill>
                <a:latin typeface="+mj-lt"/>
              </a:rPr>
              <a:t>. </a:t>
            </a:r>
            <a:endParaRPr lang="en-US" altLang="en-US" sz="2800" b="1" dirty="0">
              <a:solidFill>
                <a:srgbClr val="181DD8"/>
              </a:solidFill>
              <a:latin typeface="+mj-lt"/>
              <a:cs typeface="Times New Roman" panose="02020603050405020304" pitchFamily="18" charset="0"/>
            </a:endParaRPr>
          </a:p>
        </p:txBody>
      </p:sp>
      <p:sp>
        <p:nvSpPr>
          <p:cNvPr id="39" name="Text Box 6">
            <a:extLst>
              <a:ext uri="{FF2B5EF4-FFF2-40B4-BE49-F238E27FC236}">
                <a16:creationId xmlns:a16="http://schemas.microsoft.com/office/drawing/2014/main" xmlns="" id="{61110214-747C-493F-8580-8158CD2D0637}"/>
              </a:ext>
            </a:extLst>
          </p:cNvPr>
          <p:cNvSpPr txBox="1">
            <a:spLocks noChangeArrowheads="1"/>
          </p:cNvSpPr>
          <p:nvPr/>
        </p:nvSpPr>
        <p:spPr bwMode="auto">
          <a:xfrm>
            <a:off x="4590752" y="2820249"/>
            <a:ext cx="5697537" cy="6612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50000"/>
              </a:lnSpc>
            </a:pPr>
            <a:r>
              <a:rPr lang="en-US" altLang="en-US" sz="2800" b="1" dirty="0" smtClean="0">
                <a:solidFill>
                  <a:srgbClr val="0000CC"/>
                </a:solidFill>
                <a:latin typeface="Times New Roman" panose="02020603050405020304" pitchFamily="18" charset="0"/>
                <a:cs typeface="Times New Roman" panose="02020603050405020304" pitchFamily="18" charset="0"/>
              </a:rPr>
              <a:t>C. </a:t>
            </a:r>
            <a:r>
              <a:rPr lang="en-US" altLang="en-US" sz="2800" b="1" dirty="0" err="1" smtClean="0">
                <a:solidFill>
                  <a:srgbClr val="0000CC"/>
                </a:solidFill>
                <a:latin typeface="Times New Roman" panose="02020603050405020304" pitchFamily="18" charset="0"/>
                <a:cs typeface="Times New Roman" panose="02020603050405020304" pitchFamily="18" charset="0"/>
              </a:rPr>
              <a:t>Miêu</a:t>
            </a:r>
            <a:r>
              <a:rPr lang="en-US" altLang="en-US" sz="2800" b="1" dirty="0" smtClean="0">
                <a:solidFill>
                  <a:srgbClr val="0000CC"/>
                </a:solidFill>
                <a:latin typeface="Times New Roman" panose="02020603050405020304" pitchFamily="18" charset="0"/>
                <a:cs typeface="Times New Roman" panose="02020603050405020304" pitchFamily="18" charset="0"/>
              </a:rPr>
              <a:t> </a:t>
            </a:r>
            <a:r>
              <a:rPr lang="en-US" altLang="en-US" sz="2800" b="1" dirty="0" err="1" smtClean="0">
                <a:solidFill>
                  <a:srgbClr val="0000CC"/>
                </a:solidFill>
                <a:latin typeface="Times New Roman" panose="02020603050405020304" pitchFamily="18" charset="0"/>
                <a:cs typeface="Times New Roman" panose="02020603050405020304" pitchFamily="18" charset="0"/>
              </a:rPr>
              <a:t>tả</a:t>
            </a:r>
            <a:r>
              <a:rPr lang="en-US" altLang="en-US" sz="2800" b="1" dirty="0" smtClean="0">
                <a:solidFill>
                  <a:srgbClr val="0000CC"/>
                </a:solidFill>
                <a:latin typeface="Times New Roman" panose="02020603050405020304" pitchFamily="18" charset="0"/>
                <a:cs typeface="Times New Roman" panose="02020603050405020304" pitchFamily="18" charset="0"/>
              </a:rPr>
              <a:t>, </a:t>
            </a:r>
            <a:r>
              <a:rPr lang="en-US" altLang="en-US" sz="2800" b="1" dirty="0" err="1" smtClean="0">
                <a:solidFill>
                  <a:srgbClr val="0000CC"/>
                </a:solidFill>
                <a:latin typeface="Times New Roman" panose="02020603050405020304" pitchFamily="18" charset="0"/>
                <a:cs typeface="Times New Roman" panose="02020603050405020304" pitchFamily="18" charset="0"/>
              </a:rPr>
              <a:t>biểu</a:t>
            </a:r>
            <a:r>
              <a:rPr lang="en-US" altLang="en-US" sz="2800" b="1" dirty="0" smtClean="0">
                <a:solidFill>
                  <a:srgbClr val="0000CC"/>
                </a:solidFill>
                <a:latin typeface="Times New Roman" panose="02020603050405020304" pitchFamily="18" charset="0"/>
                <a:cs typeface="Times New Roman" panose="02020603050405020304" pitchFamily="18" charset="0"/>
              </a:rPr>
              <a:t> </a:t>
            </a:r>
            <a:r>
              <a:rPr lang="en-US" altLang="en-US" sz="2800" b="1" dirty="0" err="1" smtClean="0">
                <a:solidFill>
                  <a:srgbClr val="0000CC"/>
                </a:solidFill>
                <a:latin typeface="Times New Roman" panose="02020603050405020304" pitchFamily="18" charset="0"/>
                <a:cs typeface="Times New Roman" panose="02020603050405020304" pitchFamily="18" charset="0"/>
              </a:rPr>
              <a:t>cảm</a:t>
            </a:r>
            <a:r>
              <a:rPr lang="en-US" sz="2800" b="1" dirty="0" smtClean="0">
                <a:solidFill>
                  <a:srgbClr val="0000FF"/>
                </a:solidFill>
                <a:latin typeface="Times New Roman" pitchFamily="18" charset="0"/>
                <a:cs typeface="Times New Roman" pitchFamily="18" charset="0"/>
              </a:rPr>
              <a:t>. </a:t>
            </a:r>
            <a:endParaRPr lang="en-US" altLang="en-US" sz="2800" b="1" dirty="0">
              <a:solidFill>
                <a:srgbClr val="0000FF"/>
              </a:solidFill>
              <a:latin typeface="Times New Roman" pitchFamily="18" charset="0"/>
              <a:cs typeface="Times New Roman" pitchFamily="18" charset="0"/>
            </a:endParaRPr>
          </a:p>
        </p:txBody>
      </p:sp>
      <p:sp>
        <p:nvSpPr>
          <p:cNvPr id="31767" name="Text Box 7">
            <a:extLst>
              <a:ext uri="{FF2B5EF4-FFF2-40B4-BE49-F238E27FC236}">
                <a16:creationId xmlns:a16="http://schemas.microsoft.com/office/drawing/2014/main" xmlns="" id="{917B866D-CE0F-40D9-94C3-26C6FA6CA292}"/>
              </a:ext>
            </a:extLst>
          </p:cNvPr>
          <p:cNvSpPr txBox="1">
            <a:spLocks noChangeArrowheads="1"/>
          </p:cNvSpPr>
          <p:nvPr/>
        </p:nvSpPr>
        <p:spPr bwMode="auto">
          <a:xfrm>
            <a:off x="3314025" y="2213574"/>
            <a:ext cx="6056312" cy="6612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2" eaLnBrk="1" hangingPunct="1">
              <a:lnSpc>
                <a:spcPct val="150000"/>
              </a:lnSpc>
            </a:pPr>
            <a:r>
              <a:rPr lang="en-US" altLang="en-US" sz="2800" b="1" dirty="0">
                <a:solidFill>
                  <a:srgbClr val="0000CC"/>
                </a:solidFill>
                <a:latin typeface="Times New Roman" panose="02020603050405020304" pitchFamily="18" charset="0"/>
              </a:rPr>
              <a:t>B. </a:t>
            </a:r>
            <a:r>
              <a:rPr lang="en-US" sz="2800" b="1" dirty="0" err="1" smtClean="0">
                <a:solidFill>
                  <a:srgbClr val="181DD8"/>
                </a:solidFill>
                <a:latin typeface="Times New Roman" pitchFamily="18" charset="0"/>
                <a:cs typeface="Times New Roman" pitchFamily="18" charset="0"/>
              </a:rPr>
              <a:t>Nghị</a:t>
            </a:r>
            <a:r>
              <a:rPr lang="en-US" sz="2800" b="1" dirty="0" smtClean="0">
                <a:solidFill>
                  <a:srgbClr val="181DD8"/>
                </a:solidFill>
                <a:latin typeface="Times New Roman" pitchFamily="18" charset="0"/>
                <a:cs typeface="Times New Roman" pitchFamily="18" charset="0"/>
              </a:rPr>
              <a:t> </a:t>
            </a:r>
            <a:r>
              <a:rPr lang="en-US" sz="2800" b="1" dirty="0" err="1" smtClean="0">
                <a:solidFill>
                  <a:srgbClr val="181DD8"/>
                </a:solidFill>
                <a:latin typeface="Times New Roman" pitchFamily="18" charset="0"/>
                <a:cs typeface="Times New Roman" pitchFamily="18" charset="0"/>
              </a:rPr>
              <a:t>luận</a:t>
            </a:r>
            <a:r>
              <a:rPr lang="en-US" sz="2800" b="1" dirty="0" smtClean="0">
                <a:solidFill>
                  <a:srgbClr val="181DD8"/>
                </a:solidFill>
                <a:latin typeface="Times New Roman" pitchFamily="18" charset="0"/>
                <a:cs typeface="Times New Roman" pitchFamily="18" charset="0"/>
              </a:rPr>
              <a:t>, </a:t>
            </a:r>
            <a:r>
              <a:rPr lang="en-US" sz="2800" b="1" dirty="0" err="1" smtClean="0">
                <a:solidFill>
                  <a:srgbClr val="181DD8"/>
                </a:solidFill>
                <a:latin typeface="Times New Roman" pitchFamily="18" charset="0"/>
                <a:cs typeface="Times New Roman" pitchFamily="18" charset="0"/>
              </a:rPr>
              <a:t>biểu</a:t>
            </a:r>
            <a:r>
              <a:rPr lang="en-US" sz="2800" b="1" dirty="0" smtClean="0">
                <a:solidFill>
                  <a:srgbClr val="181DD8"/>
                </a:solidFill>
                <a:latin typeface="Times New Roman" pitchFamily="18" charset="0"/>
                <a:cs typeface="Times New Roman" pitchFamily="18" charset="0"/>
              </a:rPr>
              <a:t> </a:t>
            </a:r>
            <a:r>
              <a:rPr lang="en-US" sz="2800" b="1" dirty="0" err="1" smtClean="0">
                <a:solidFill>
                  <a:srgbClr val="181DD8"/>
                </a:solidFill>
                <a:latin typeface="Times New Roman" pitchFamily="18" charset="0"/>
                <a:cs typeface="Times New Roman" pitchFamily="18" charset="0"/>
              </a:rPr>
              <a:t>cảm</a:t>
            </a:r>
            <a:r>
              <a:rPr lang="en-US" sz="2800" b="1" dirty="0" smtClean="0">
                <a:solidFill>
                  <a:srgbClr val="181DD8"/>
                </a:solidFill>
                <a:latin typeface="Times New Roman" pitchFamily="18" charset="0"/>
                <a:cs typeface="Times New Roman" pitchFamily="18" charset="0"/>
              </a:rPr>
              <a:t>. </a:t>
            </a:r>
            <a:endParaRPr lang="en-US" altLang="en-US" sz="2800" b="1" dirty="0">
              <a:solidFill>
                <a:srgbClr val="181DD8"/>
              </a:solidFill>
              <a:latin typeface="Times New Roman" pitchFamily="18" charset="0"/>
              <a:cs typeface="Times New Roman" pitchFamily="18" charset="0"/>
            </a:endParaRPr>
          </a:p>
        </p:txBody>
      </p:sp>
      <p:pic>
        <p:nvPicPr>
          <p:cNvPr id="42" name="Picture 4" descr="http://bosiaoquan.com/img/home-icon.png">
            <a:hlinkClick r:id="rId16" action="ppaction://hlinksldjump"/>
            <a:extLst>
              <a:ext uri="{FF2B5EF4-FFF2-40B4-BE49-F238E27FC236}">
                <a16:creationId xmlns:a16="http://schemas.microsoft.com/office/drawing/2014/main" xmlns="" id="{2D848B9D-9FF6-4C0C-918E-2940C107C210}"/>
              </a:ext>
            </a:extLst>
          </p:cNvPr>
          <p:cNvPicPr>
            <a:picLocks noChangeAspect="1" noChangeArrowheads="1"/>
          </p:cNvPicPr>
          <p:nvPr/>
        </p:nvPicPr>
        <p:blipFill>
          <a:blip r:embed="rId17" cstate="print">
            <a:extLst>
              <a:ext uri="{28A0092B-C50C-407E-A947-70E740481C1C}">
                <a14:useLocalDpi xmlns="" xmlns:a14="http://schemas.microsoft.com/office/drawing/2010/main" val="0"/>
              </a:ext>
            </a:extLst>
          </a:blip>
          <a:srcRect/>
          <a:stretch>
            <a:fillRect/>
          </a:stretch>
        </p:blipFill>
        <p:spPr bwMode="auto">
          <a:xfrm>
            <a:off x="6460716" y="6070521"/>
            <a:ext cx="755157" cy="755157"/>
          </a:xfrm>
          <a:prstGeom prst="rect">
            <a:avLst/>
          </a:prstGeom>
          <a:noFill/>
          <a:scene3d>
            <a:camera prst="orthographicFront"/>
            <a:lightRig rig="threePt" dir="t"/>
          </a:scene3d>
          <a:sp3d>
            <a:bevelT prst="angle"/>
          </a:sp3d>
          <a:extLst>
            <a:ext uri="{909E8E84-426E-40DD-AFC4-6F175D3DCCD1}">
              <a14:hiddenFill xmlns="" xmlns:a14="http://schemas.microsoft.com/office/drawing/2010/main">
                <a:solidFill>
                  <a:srgbClr val="FFFFFF"/>
                </a:solidFill>
              </a14:hiddenFill>
            </a:ext>
          </a:extLst>
        </p:spPr>
      </p:pic>
      <p:sp>
        <p:nvSpPr>
          <p:cNvPr id="31769" name="Text Box 7">
            <a:extLst>
              <a:ext uri="{FF2B5EF4-FFF2-40B4-BE49-F238E27FC236}">
                <a16:creationId xmlns:a16="http://schemas.microsoft.com/office/drawing/2014/main" xmlns="" id="{8FB669C0-C40A-4E46-AC96-44827B9D8B86}"/>
              </a:ext>
            </a:extLst>
          </p:cNvPr>
          <p:cNvSpPr txBox="1">
            <a:spLocks noChangeArrowheads="1"/>
          </p:cNvSpPr>
          <p:nvPr/>
        </p:nvSpPr>
        <p:spPr bwMode="auto">
          <a:xfrm>
            <a:off x="4199756" y="3388009"/>
            <a:ext cx="5559425" cy="66075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2" eaLnBrk="1" hangingPunct="1">
              <a:lnSpc>
                <a:spcPct val="150000"/>
              </a:lnSpc>
            </a:pPr>
            <a:r>
              <a:rPr lang="en-US" altLang="en-US" sz="2800" b="1" dirty="0" err="1" smtClean="0">
                <a:solidFill>
                  <a:srgbClr val="0000CC"/>
                </a:solidFill>
                <a:latin typeface="Times New Roman" panose="02020603050405020304" pitchFamily="18" charset="0"/>
              </a:rPr>
              <a:t>D.Thuyết</a:t>
            </a:r>
            <a:r>
              <a:rPr lang="en-US" altLang="en-US" sz="2800" b="1" dirty="0" smtClean="0">
                <a:solidFill>
                  <a:srgbClr val="0000CC"/>
                </a:solidFill>
                <a:latin typeface="Times New Roman" panose="02020603050405020304" pitchFamily="18" charset="0"/>
              </a:rPr>
              <a:t> minh, </a:t>
            </a:r>
            <a:r>
              <a:rPr lang="en-US" altLang="en-US" sz="2800" b="1" dirty="0" err="1" smtClean="0">
                <a:solidFill>
                  <a:srgbClr val="0000CC"/>
                </a:solidFill>
                <a:latin typeface="Times New Roman" panose="02020603050405020304" pitchFamily="18" charset="0"/>
              </a:rPr>
              <a:t>nghị</a:t>
            </a:r>
            <a:r>
              <a:rPr lang="en-US" altLang="en-US" sz="2800" b="1" dirty="0" smtClean="0">
                <a:solidFill>
                  <a:srgbClr val="0000CC"/>
                </a:solidFill>
                <a:latin typeface="Times New Roman" panose="02020603050405020304" pitchFamily="18" charset="0"/>
              </a:rPr>
              <a:t> </a:t>
            </a:r>
            <a:r>
              <a:rPr lang="en-US" altLang="en-US" sz="2800" b="1" dirty="0" err="1" smtClean="0">
                <a:solidFill>
                  <a:srgbClr val="0000CC"/>
                </a:solidFill>
                <a:latin typeface="Times New Roman" panose="02020603050405020304" pitchFamily="18" charset="0"/>
              </a:rPr>
              <a:t>luận</a:t>
            </a:r>
            <a:r>
              <a:rPr lang="en-US" sz="2800" b="1" dirty="0" smtClean="0">
                <a:solidFill>
                  <a:srgbClr val="0000FF"/>
                </a:solidFill>
                <a:latin typeface="Times New Roman" pitchFamily="18" charset="0"/>
                <a:cs typeface="Times New Roman" pitchFamily="18" charset="0"/>
              </a:rPr>
              <a:t>.</a:t>
            </a:r>
            <a:endParaRPr lang="en-US" altLang="en-US" sz="2800" b="1" dirty="0">
              <a:solidFill>
                <a:srgbClr val="0000FF"/>
              </a:solidFill>
              <a:latin typeface="Times New Roman" pitchFamily="18" charset="0"/>
              <a:cs typeface="Times New Roman" pitchFamily="18" charset="0"/>
            </a:endParaRPr>
          </a:p>
        </p:txBody>
      </p:sp>
      <p:pic>
        <p:nvPicPr>
          <p:cNvPr id="38" name="Hình ảnh 5">
            <a:extLst>
              <a:ext uri="{FF2B5EF4-FFF2-40B4-BE49-F238E27FC236}">
                <a16:creationId xmlns:a16="http://schemas.microsoft.com/office/drawing/2014/main" xmlns="" id="{5F3C0056-42B0-3B83-757E-5AB1421F04A8}"/>
              </a:ext>
            </a:extLst>
          </p:cNvPr>
          <p:cNvPicPr>
            <a:picLocks noChangeAspect="1"/>
          </p:cNvPicPr>
          <p:nvPr/>
        </p:nvPicPr>
        <p:blipFill>
          <a:blip r:embed="rId18">
            <a:extLst>
              <a:ext uri="{28A0092B-C50C-407E-A947-70E740481C1C}">
                <a14:useLocalDpi xmlns:a14="http://schemas.microsoft.com/office/drawing/2010/main" xmlns="" val="0"/>
              </a:ext>
            </a:extLst>
          </a:blip>
          <a:stretch>
            <a:fillRect/>
          </a:stretch>
        </p:blipFill>
        <p:spPr>
          <a:xfrm>
            <a:off x="9112469" y="3867033"/>
            <a:ext cx="3079531" cy="1945292"/>
          </a:xfrm>
          <a:prstGeom prst="rect">
            <a:avLst/>
          </a:prstGeom>
        </p:spPr>
      </p:pic>
      <p:pic>
        <p:nvPicPr>
          <p:cNvPr id="40" name="Picture 4" descr="Phong Cách Trung Hoa Làng Quê Nông Thôn Trung Quốc đất Nước, Thanh Lịch,  Tối Giản, Làng Quê Hình nền Vector để tải xuống miễn phí"/>
          <p:cNvPicPr>
            <a:picLocks noChangeAspect="1" noChangeArrowheads="1"/>
          </p:cNvPicPr>
          <p:nvPr/>
        </p:nvPicPr>
        <p:blipFill>
          <a:blip r:embed="rId19">
            <a:extLst>
              <a:ext uri="{28A0092B-C50C-407E-A947-70E740481C1C}">
                <a14:useLocalDpi xmlns="" xmlns:a14="http://schemas.microsoft.com/office/drawing/2010/main" val="0"/>
              </a:ext>
            </a:extLst>
          </a:blip>
          <a:srcRect/>
          <a:stretch>
            <a:fillRect/>
          </a:stretch>
        </p:blipFill>
        <p:spPr bwMode="auto">
          <a:xfrm>
            <a:off x="0" y="2806574"/>
            <a:ext cx="4698749" cy="3232087"/>
          </a:xfrm>
          <a:prstGeom prst="rect">
            <a:avLst/>
          </a:prstGeom>
          <a:ln>
            <a:noFill/>
          </a:ln>
          <a:effectLst>
            <a:softEdge rad="1016000"/>
          </a:effectLst>
          <a:extLst>
            <a:ext uri="{909E8E84-426E-40DD-AFC4-6F175D3DCCD1}">
              <a14:hiddenFill xmlns="" xmlns:a14="http://schemas.microsoft.com/office/drawing/2010/main">
                <a:solidFill>
                  <a:srgbClr val="FFFFFF"/>
                </a:solidFill>
              </a14:hiddenFill>
            </a:ext>
          </a:extLst>
        </p:spPr>
      </p:pic>
      <p:pic>
        <p:nvPicPr>
          <p:cNvPr id="43" name="图片 20"/>
          <p:cNvPicPr>
            <a:picLocks noChangeAspect="1"/>
          </p:cNvPicPr>
          <p:nvPr/>
        </p:nvPicPr>
        <p:blipFill>
          <a:blip r:embed="rId20">
            <a:extLst>
              <a:ext uri="{28A0092B-C50C-407E-A947-70E740481C1C}">
                <a14:useLocalDpi xmlns="" xmlns:a14="http://schemas.microsoft.com/office/drawing/2010/main" val="0"/>
              </a:ext>
            </a:extLst>
          </a:blip>
          <a:stretch>
            <a:fillRect/>
          </a:stretch>
        </p:blipFill>
        <p:spPr>
          <a:xfrm>
            <a:off x="0" y="3856776"/>
            <a:ext cx="12192000" cy="2254312"/>
          </a:xfrm>
          <a:prstGeom prst="rect">
            <a:avLst/>
          </a:prstGeom>
        </p:spPr>
      </p:pic>
      <p:sp>
        <p:nvSpPr>
          <p:cNvPr id="44" name="Text Box 176"/>
          <p:cNvSpPr txBox="1">
            <a:spLocks noChangeArrowheads="1"/>
          </p:cNvSpPr>
          <p:nvPr/>
        </p:nvSpPr>
        <p:spPr bwMode="auto">
          <a:xfrm>
            <a:off x="1294647" y="727295"/>
            <a:ext cx="10897353" cy="15019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6" tIns="45718" rIns="91436" bIns="4571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spcBef>
                <a:spcPct val="20000"/>
              </a:spcBef>
            </a:pPr>
            <a:r>
              <a:rPr lang="x-none" sz="2900" b="1" dirty="0">
                <a:solidFill>
                  <a:srgbClr val="0000FF"/>
                </a:solidFill>
                <a:latin typeface="Times New Roman" panose="02020603050405020304" pitchFamily="18" charset="0"/>
                <a:cs typeface="Times New Roman" panose="02020603050405020304" pitchFamily="18" charset="0"/>
              </a:rPr>
              <a:t>Trong</a:t>
            </a:r>
            <a:r>
              <a:rPr lang="en-US" sz="2900" b="1" dirty="0">
                <a:solidFill>
                  <a:srgbClr val="0000FF"/>
                </a:solidFill>
                <a:latin typeface="Times New Roman" panose="02020603050405020304" pitchFamily="18" charset="0"/>
                <a:cs typeface="Times New Roman" panose="02020603050405020304" pitchFamily="18" charset="0"/>
              </a:rPr>
              <a:t> văn bản</a:t>
            </a:r>
            <a:r>
              <a:rPr lang="x-none" sz="2900" b="1" dirty="0">
                <a:solidFill>
                  <a:srgbClr val="0000FF"/>
                </a:solidFill>
                <a:latin typeface="Times New Roman" panose="02020603050405020304" pitchFamily="18" charset="0"/>
                <a:cs typeface="Times New Roman" panose="02020603050405020304" pitchFamily="18" charset="0"/>
              </a:rPr>
              <a:t>, tác giả đã kết hợp phương thức tự sự với </a:t>
            </a:r>
            <a:r>
              <a:rPr lang="en-US" sz="2900" b="1" dirty="0" err="1">
                <a:solidFill>
                  <a:srgbClr val="0000FF"/>
                </a:solidFill>
                <a:latin typeface="Times New Roman" panose="02020603050405020304" pitchFamily="18" charset="0"/>
                <a:cs typeface="Times New Roman" panose="02020603050405020304" pitchFamily="18" charset="0"/>
              </a:rPr>
              <a:t>các</a:t>
            </a:r>
            <a:r>
              <a:rPr lang="en-US" sz="2900" b="1" dirty="0">
                <a:solidFill>
                  <a:srgbClr val="0000FF"/>
                </a:solidFill>
                <a:latin typeface="Times New Roman" panose="02020603050405020304" pitchFamily="18" charset="0"/>
                <a:cs typeface="Times New Roman" panose="02020603050405020304" pitchFamily="18" charset="0"/>
              </a:rPr>
              <a:t> </a:t>
            </a:r>
            <a:r>
              <a:rPr lang="x-none" sz="2900" b="1" dirty="0">
                <a:solidFill>
                  <a:srgbClr val="0000FF"/>
                </a:solidFill>
                <a:latin typeface="Times New Roman" panose="02020603050405020304" pitchFamily="18" charset="0"/>
                <a:cs typeface="Times New Roman" panose="02020603050405020304" pitchFamily="18" charset="0"/>
              </a:rPr>
              <a:t>phương thức nào?</a:t>
            </a:r>
            <a:endParaRPr lang="en-US" sz="2900" b="1" dirty="0">
              <a:solidFill>
                <a:srgbClr val="0000FF"/>
              </a:solidFill>
              <a:latin typeface="Times New Roman" panose="02020603050405020304" pitchFamily="18" charset="0"/>
              <a:cs typeface="Times New Roman" panose="02020603050405020304" pitchFamily="18" charset="0"/>
            </a:endParaRPr>
          </a:p>
          <a:p>
            <a:pPr algn="just" eaLnBrk="1" hangingPunct="1">
              <a:spcBef>
                <a:spcPct val="20000"/>
              </a:spcBef>
            </a:pPr>
            <a:endParaRPr lang="en-US" altLang="en-US" sz="2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32217406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1000" fill="hold"/>
                                        <p:tgtEl>
                                          <p:spTgt spid="37"/>
                                        </p:tgtEl>
                                        <p:attrNameLst>
                                          <p:attrName>ppt_w</p:attrName>
                                        </p:attrNameLst>
                                      </p:cBhvr>
                                      <p:tavLst>
                                        <p:tav tm="0">
                                          <p:val>
                                            <p:strVal val="#ppt_w+.3"/>
                                          </p:val>
                                        </p:tav>
                                        <p:tav tm="100000">
                                          <p:val>
                                            <p:strVal val="#ppt_w"/>
                                          </p:val>
                                        </p:tav>
                                      </p:tavLst>
                                    </p:anim>
                                    <p:anim calcmode="lin" valueType="num">
                                      <p:cBhvr>
                                        <p:cTn id="8" dur="1000" fill="hold"/>
                                        <p:tgtEl>
                                          <p:spTgt spid="37"/>
                                        </p:tgtEl>
                                        <p:attrNameLst>
                                          <p:attrName>ppt_h</p:attrName>
                                        </p:attrNameLst>
                                      </p:cBhvr>
                                      <p:tavLst>
                                        <p:tav tm="0">
                                          <p:val>
                                            <p:strVal val="#ppt_h"/>
                                          </p:val>
                                        </p:tav>
                                        <p:tav tm="100000">
                                          <p:val>
                                            <p:strVal val="#ppt_h"/>
                                          </p:val>
                                        </p:tav>
                                      </p:tavLst>
                                    </p:anim>
                                    <p:animEffect transition="in" filter="fade">
                                      <p:cBhvr>
                                        <p:cTn id="9" dur="1000"/>
                                        <p:tgtEl>
                                          <p:spTgt spid="37"/>
                                        </p:tgtEl>
                                      </p:cBhvr>
                                    </p:animEffect>
                                  </p:childTnLst>
                                  <p:subTnLst>
                                    <p:set>
                                      <p:cBhvr override="childStyle">
                                        <p:cTn dur="1" fill="hold" display="0" masterRel="sameClick" afterEffect="1">
                                          <p:stCondLst>
                                            <p:cond evt="end" delay="0">
                                              <p:tn val="5"/>
                                            </p:cond>
                                          </p:stCondLst>
                                        </p:cTn>
                                        <p:tgtEl>
                                          <p:spTgt spid="37"/>
                                        </p:tgtEl>
                                        <p:attrNameLst>
                                          <p:attrName>style.visibility</p:attrName>
                                        </p:attrNameLst>
                                      </p:cBhvr>
                                      <p:to>
                                        <p:strVal val="hidden"/>
                                      </p:to>
                                    </p:se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par>
                          <p:cTn id="10" fill="hold" nodeType="afterGroup">
                            <p:stCondLst>
                              <p:cond delay="1000"/>
                            </p:stCondLst>
                            <p:childTnLst>
                              <p:par>
                                <p:cTn id="11" presetID="50" presetClass="entr" presetSubtype="0" decel="100000" fill="hold" nodeType="after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p:cTn id="13" dur="1000" fill="hold"/>
                                        <p:tgtEl>
                                          <p:spTgt spid="36"/>
                                        </p:tgtEl>
                                        <p:attrNameLst>
                                          <p:attrName>ppt_w</p:attrName>
                                        </p:attrNameLst>
                                      </p:cBhvr>
                                      <p:tavLst>
                                        <p:tav tm="0">
                                          <p:val>
                                            <p:strVal val="#ppt_w+.3"/>
                                          </p:val>
                                        </p:tav>
                                        <p:tav tm="100000">
                                          <p:val>
                                            <p:strVal val="#ppt_w"/>
                                          </p:val>
                                        </p:tav>
                                      </p:tavLst>
                                    </p:anim>
                                    <p:anim calcmode="lin" valueType="num">
                                      <p:cBhvr>
                                        <p:cTn id="14" dur="1000" fill="hold"/>
                                        <p:tgtEl>
                                          <p:spTgt spid="36"/>
                                        </p:tgtEl>
                                        <p:attrNameLst>
                                          <p:attrName>ppt_h</p:attrName>
                                        </p:attrNameLst>
                                      </p:cBhvr>
                                      <p:tavLst>
                                        <p:tav tm="0">
                                          <p:val>
                                            <p:strVal val="#ppt_h"/>
                                          </p:val>
                                        </p:tav>
                                        <p:tav tm="100000">
                                          <p:val>
                                            <p:strVal val="#ppt_h"/>
                                          </p:val>
                                        </p:tav>
                                      </p:tavLst>
                                    </p:anim>
                                    <p:animEffect transition="in" filter="fade">
                                      <p:cBhvr>
                                        <p:cTn id="15" dur="1000"/>
                                        <p:tgtEl>
                                          <p:spTgt spid="36"/>
                                        </p:tgtEl>
                                      </p:cBhvr>
                                    </p:animEffect>
                                  </p:childTnLst>
                                  <p:subTnLst>
                                    <p:set>
                                      <p:cBhvr override="childStyle">
                                        <p:cTn dur="1" fill="hold" display="0" masterRel="sameClick" afterEffect="1">
                                          <p:stCondLst>
                                            <p:cond evt="end" delay="0">
                                              <p:tn val="11"/>
                                            </p:cond>
                                          </p:stCondLst>
                                        </p:cTn>
                                        <p:tgtEl>
                                          <p:spTgt spid="36"/>
                                        </p:tgtEl>
                                        <p:attrNameLst>
                                          <p:attrName>style.visibility</p:attrName>
                                        </p:attrNameLst>
                                      </p:cBhvr>
                                      <p:to>
                                        <p:strVal val="hidden"/>
                                      </p:to>
                                    </p:se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childTnLst>
                          </p:cTn>
                        </p:par>
                        <p:par>
                          <p:cTn id="16" fill="hold" nodeType="afterGroup">
                            <p:stCondLst>
                              <p:cond delay="2000"/>
                            </p:stCondLst>
                            <p:childTnLst>
                              <p:par>
                                <p:cTn id="17" presetID="50" presetClass="entr" presetSubtype="0" decel="100000" fill="hold"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1000" fill="hold"/>
                                        <p:tgtEl>
                                          <p:spTgt spid="35"/>
                                        </p:tgtEl>
                                        <p:attrNameLst>
                                          <p:attrName>ppt_w</p:attrName>
                                        </p:attrNameLst>
                                      </p:cBhvr>
                                      <p:tavLst>
                                        <p:tav tm="0">
                                          <p:val>
                                            <p:strVal val="#ppt_w+.3"/>
                                          </p:val>
                                        </p:tav>
                                        <p:tav tm="100000">
                                          <p:val>
                                            <p:strVal val="#ppt_w"/>
                                          </p:val>
                                        </p:tav>
                                      </p:tavLst>
                                    </p:anim>
                                    <p:anim calcmode="lin" valueType="num">
                                      <p:cBhvr>
                                        <p:cTn id="20" dur="1000" fill="hold"/>
                                        <p:tgtEl>
                                          <p:spTgt spid="35"/>
                                        </p:tgtEl>
                                        <p:attrNameLst>
                                          <p:attrName>ppt_h</p:attrName>
                                        </p:attrNameLst>
                                      </p:cBhvr>
                                      <p:tavLst>
                                        <p:tav tm="0">
                                          <p:val>
                                            <p:strVal val="#ppt_h"/>
                                          </p:val>
                                        </p:tav>
                                        <p:tav tm="100000">
                                          <p:val>
                                            <p:strVal val="#ppt_h"/>
                                          </p:val>
                                        </p:tav>
                                      </p:tavLst>
                                    </p:anim>
                                    <p:animEffect transition="in" filter="fade">
                                      <p:cBhvr>
                                        <p:cTn id="21" dur="1000"/>
                                        <p:tgtEl>
                                          <p:spTgt spid="35"/>
                                        </p:tgtEl>
                                      </p:cBhvr>
                                    </p:animEffect>
                                  </p:childTnLst>
                                  <p:subTnLst>
                                    <p:set>
                                      <p:cBhvr override="childStyle">
                                        <p:cTn dur="1" fill="hold" display="0" masterRel="sameClick" afterEffect="1">
                                          <p:stCondLst>
                                            <p:cond evt="end" delay="0">
                                              <p:tn val="17"/>
                                            </p:cond>
                                          </p:stCondLst>
                                        </p:cTn>
                                        <p:tgtEl>
                                          <p:spTgt spid="35"/>
                                        </p:tgtEl>
                                        <p:attrNameLst>
                                          <p:attrName>style.visibility</p:attrName>
                                        </p:attrNameLst>
                                      </p:cBhvr>
                                      <p:to>
                                        <p:strVal val="hidden"/>
                                      </p:to>
                                    </p:set>
                                    <p:audio>
                                      <p:cMediaNode>
                                        <p:cTn display="0" masterRel="sameClick">
                                          <p:stCondLst>
                                            <p:cond evt="begin" delay="0">
                                              <p:tn val="17"/>
                                            </p:cond>
                                          </p:stCondLst>
                                          <p:endCondLst>
                                            <p:cond evt="onStopAudio" delay="0">
                                              <p:tgtEl>
                                                <p:sldTgt/>
                                              </p:tgtEl>
                                            </p:cond>
                                          </p:endCondLst>
                                        </p:cTn>
                                        <p:tgtEl>
                                          <p:sndTgt r:embed="rId3" name="click.wav"/>
                                        </p:tgtEl>
                                      </p:cMediaNode>
                                    </p:audio>
                                  </p:subTnLst>
                                </p:cTn>
                              </p:par>
                            </p:childTnLst>
                          </p:cTn>
                        </p:par>
                        <p:par>
                          <p:cTn id="22" fill="hold" nodeType="afterGroup">
                            <p:stCondLst>
                              <p:cond delay="3000"/>
                            </p:stCondLst>
                            <p:childTnLst>
                              <p:par>
                                <p:cTn id="23" presetID="50" presetClass="entr" presetSubtype="0" decel="100000"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1000" fill="hold"/>
                                        <p:tgtEl>
                                          <p:spTgt spid="34"/>
                                        </p:tgtEl>
                                        <p:attrNameLst>
                                          <p:attrName>ppt_w</p:attrName>
                                        </p:attrNameLst>
                                      </p:cBhvr>
                                      <p:tavLst>
                                        <p:tav tm="0">
                                          <p:val>
                                            <p:strVal val="#ppt_w+.3"/>
                                          </p:val>
                                        </p:tav>
                                        <p:tav tm="100000">
                                          <p:val>
                                            <p:strVal val="#ppt_w"/>
                                          </p:val>
                                        </p:tav>
                                      </p:tavLst>
                                    </p:anim>
                                    <p:anim calcmode="lin" valueType="num">
                                      <p:cBhvr>
                                        <p:cTn id="26" dur="1000" fill="hold"/>
                                        <p:tgtEl>
                                          <p:spTgt spid="34"/>
                                        </p:tgtEl>
                                        <p:attrNameLst>
                                          <p:attrName>ppt_h</p:attrName>
                                        </p:attrNameLst>
                                      </p:cBhvr>
                                      <p:tavLst>
                                        <p:tav tm="0">
                                          <p:val>
                                            <p:strVal val="#ppt_h"/>
                                          </p:val>
                                        </p:tav>
                                        <p:tav tm="100000">
                                          <p:val>
                                            <p:strVal val="#ppt_h"/>
                                          </p:val>
                                        </p:tav>
                                      </p:tavLst>
                                    </p:anim>
                                    <p:animEffect transition="in" filter="fade">
                                      <p:cBhvr>
                                        <p:cTn id="27" dur="1000"/>
                                        <p:tgtEl>
                                          <p:spTgt spid="34"/>
                                        </p:tgtEl>
                                      </p:cBhvr>
                                    </p:animEffect>
                                  </p:childTnLst>
                                  <p:subTnLst>
                                    <p:set>
                                      <p:cBhvr override="childStyle">
                                        <p:cTn dur="1" fill="hold" display="0" masterRel="sameClick" afterEffect="1">
                                          <p:stCondLst>
                                            <p:cond evt="end" delay="0">
                                              <p:tn val="23"/>
                                            </p:cond>
                                          </p:stCondLst>
                                        </p:cTn>
                                        <p:tgtEl>
                                          <p:spTgt spid="34"/>
                                        </p:tgtEl>
                                        <p:attrNameLst>
                                          <p:attrName>style.visibility</p:attrName>
                                        </p:attrNameLst>
                                      </p:cBhvr>
                                      <p:to>
                                        <p:strVal val="hidden"/>
                                      </p:to>
                                    </p:set>
                                    <p:audio>
                                      <p:cMediaNode>
                                        <p:cTn display="0" masterRel="sameClick">
                                          <p:stCondLst>
                                            <p:cond evt="begin" delay="0">
                                              <p:tn val="23"/>
                                            </p:cond>
                                          </p:stCondLst>
                                          <p:endCondLst>
                                            <p:cond evt="onStopAudio" delay="0">
                                              <p:tgtEl>
                                                <p:sldTgt/>
                                              </p:tgtEl>
                                            </p:cond>
                                          </p:endCondLst>
                                        </p:cTn>
                                        <p:tgtEl>
                                          <p:sndTgt r:embed="rId3" name="click.wav"/>
                                        </p:tgtEl>
                                      </p:cMediaNode>
                                    </p:audio>
                                  </p:subTnLst>
                                </p:cTn>
                              </p:par>
                            </p:childTnLst>
                          </p:cTn>
                        </p:par>
                        <p:par>
                          <p:cTn id="28" fill="hold" nodeType="afterGroup">
                            <p:stCondLst>
                              <p:cond delay="4000"/>
                            </p:stCondLst>
                            <p:childTnLst>
                              <p:par>
                                <p:cTn id="29" presetID="50" presetClass="entr" presetSubtype="0" decel="100000" fill="hold"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1000" fill="hold"/>
                                        <p:tgtEl>
                                          <p:spTgt spid="33"/>
                                        </p:tgtEl>
                                        <p:attrNameLst>
                                          <p:attrName>ppt_w</p:attrName>
                                        </p:attrNameLst>
                                      </p:cBhvr>
                                      <p:tavLst>
                                        <p:tav tm="0">
                                          <p:val>
                                            <p:strVal val="#ppt_w+.3"/>
                                          </p:val>
                                        </p:tav>
                                        <p:tav tm="100000">
                                          <p:val>
                                            <p:strVal val="#ppt_w"/>
                                          </p:val>
                                        </p:tav>
                                      </p:tavLst>
                                    </p:anim>
                                    <p:anim calcmode="lin" valueType="num">
                                      <p:cBhvr>
                                        <p:cTn id="32" dur="1000" fill="hold"/>
                                        <p:tgtEl>
                                          <p:spTgt spid="33"/>
                                        </p:tgtEl>
                                        <p:attrNameLst>
                                          <p:attrName>ppt_h</p:attrName>
                                        </p:attrNameLst>
                                      </p:cBhvr>
                                      <p:tavLst>
                                        <p:tav tm="0">
                                          <p:val>
                                            <p:strVal val="#ppt_h"/>
                                          </p:val>
                                        </p:tav>
                                        <p:tav tm="100000">
                                          <p:val>
                                            <p:strVal val="#ppt_h"/>
                                          </p:val>
                                        </p:tav>
                                      </p:tavLst>
                                    </p:anim>
                                    <p:animEffect transition="in" filter="fade">
                                      <p:cBhvr>
                                        <p:cTn id="33" dur="1000"/>
                                        <p:tgtEl>
                                          <p:spTgt spid="33"/>
                                        </p:tgtEl>
                                      </p:cBhvr>
                                    </p:animEffect>
                                  </p:childTnLst>
                                  <p:subTnLst>
                                    <p:set>
                                      <p:cBhvr override="childStyle">
                                        <p:cTn dur="1" fill="hold" display="0" masterRel="sameClick" afterEffect="1">
                                          <p:stCondLst>
                                            <p:cond evt="end" delay="0">
                                              <p:tn val="29"/>
                                            </p:cond>
                                          </p:stCondLst>
                                        </p:cTn>
                                        <p:tgtEl>
                                          <p:spTgt spid="33"/>
                                        </p:tgtEl>
                                        <p:attrNameLst>
                                          <p:attrName>style.visibility</p:attrName>
                                        </p:attrNameLst>
                                      </p:cBhvr>
                                      <p:to>
                                        <p:strVal val="hidden"/>
                                      </p:to>
                                    </p:set>
                                    <p:audio>
                                      <p:cMediaNode>
                                        <p:cTn display="0" masterRel="sameClick">
                                          <p:stCondLst>
                                            <p:cond evt="begin" delay="0">
                                              <p:tn val="29"/>
                                            </p:cond>
                                          </p:stCondLst>
                                          <p:endCondLst>
                                            <p:cond evt="onStopAudio" delay="0">
                                              <p:tgtEl>
                                                <p:sldTgt/>
                                              </p:tgtEl>
                                            </p:cond>
                                          </p:endCondLst>
                                        </p:cTn>
                                        <p:tgtEl>
                                          <p:sndTgt r:embed="rId4" name="chimes.wav"/>
                                        </p:tgtEl>
                                      </p:cMediaNode>
                                    </p:audio>
                                  </p:subTnLst>
                                </p:cTn>
                              </p:par>
                            </p:childTnLst>
                          </p:cTn>
                        </p:par>
                        <p:par>
                          <p:cTn id="34" fill="hold" nodeType="afterGroup">
                            <p:stCondLst>
                              <p:cond delay="5000"/>
                            </p:stCondLst>
                            <p:childTnLst>
                              <p:par>
                                <p:cTn id="35" presetID="3" presetClass="entr" presetSubtype="10"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blinds(horizontal)">
                                      <p:cBhvr>
                                        <p:cTn id="37" dur="500"/>
                                        <p:tgtEl>
                                          <p:spTgt spid="45"/>
                                        </p:tgtEl>
                                      </p:cBhvr>
                                    </p:animEffect>
                                  </p:childTnLst>
                                  <p:subTnLst>
                                    <p:audio>
                                      <p:cMediaNode vol="96000">
                                        <p:cTn display="0" masterRel="sameClick">
                                          <p:stCondLst>
                                            <p:cond evt="begin" delay="0">
                                              <p:tn val="35"/>
                                            </p:cond>
                                          </p:stCondLst>
                                          <p:endCondLst>
                                            <p:cond evt="onStopAudio" delay="0">
                                              <p:tgtEl>
                                                <p:sldTgt/>
                                              </p:tgtEl>
                                            </p:cond>
                                          </p:endCondLst>
                                        </p:cTn>
                                        <p:tgtEl>
                                          <p:sndTgt r:embed="rId5" name="DOORBELL.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38" restart="whenNotActive" fill="hold" evtFilter="cancelBubble" nodeType="interactiveSeq">
                <p:stCondLst>
                  <p:cond evt="onClick" delay="0">
                    <p:tgtEl>
                      <p:spTgt spid="62"/>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3" presetClass="emph" presetSubtype="2" fill="hold" nodeType="clickEffect">
                                  <p:stCondLst>
                                    <p:cond delay="0"/>
                                  </p:stCondLst>
                                  <p:childTnLst>
                                    <p:animClr clrSpc="rgb" dir="cw">
                                      <p:cBhvr override="childStyle">
                                        <p:cTn id="42" dur="2000" fill="hold"/>
                                        <p:tgtEl>
                                          <p:spTgt spid="39">
                                            <p:txEl>
                                              <p:pRg st="0" end="0"/>
                                            </p:txEl>
                                          </p:spTgt>
                                        </p:tgtEl>
                                        <p:attrNameLst>
                                          <p:attrName>style.color</p:attrName>
                                        </p:attrNameLst>
                                      </p:cBhvr>
                                      <p:to>
                                        <a:srgbClr val="FF0066"/>
                                      </p:to>
                                    </p:animClr>
                                  </p:childTnLst>
                                  <p:subTnLst>
                                    <p:audio>
                                      <p:cMediaNode>
                                        <p:cTn display="0" masterRel="sameClick">
                                          <p:stCondLst>
                                            <p:cond evt="begin" delay="0">
                                              <p:tn val="41"/>
                                            </p:cond>
                                          </p:stCondLst>
                                          <p:endCondLst>
                                            <p:cond evt="onStopAudio" delay="0">
                                              <p:tgtEl>
                                                <p:sldTgt/>
                                              </p:tgtEl>
                                            </p:cond>
                                          </p:endCondLst>
                                        </p:cTn>
                                        <p:tgtEl>
                                          <p:sndTgt r:embed="rId6" name="applause.wav"/>
                                        </p:tgtEl>
                                      </p:cMediaNode>
                                    </p:audio>
                                  </p:subTnLst>
                                </p:cTn>
                              </p:par>
                            </p:childTnLst>
                          </p:cTn>
                        </p:par>
                      </p:childTnLst>
                    </p:cTn>
                  </p:par>
                </p:childTnLst>
              </p:cTn>
              <p:nextCondLst>
                <p:cond evt="onClick" delay="0">
                  <p:tgtEl>
                    <p:spTgt spid="62"/>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4" descr="NGANG1">
            <a:hlinkClick r:id="rId7" action="ppaction://hlinkpres?slideindex=1&amp;slidetitle="/>
            <a:extLst>
              <a:ext uri="{FF2B5EF4-FFF2-40B4-BE49-F238E27FC236}">
                <a16:creationId xmlns:a16="http://schemas.microsoft.com/office/drawing/2014/main" xmlns="" id="{E33E086B-BD58-4111-945E-A7598F1AE019}"/>
              </a:ext>
            </a:extLst>
          </p:cNvPr>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rot="5400000">
            <a:off x="1809752" y="1103313"/>
            <a:ext cx="773112" cy="214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 name="Group 2">
            <a:extLst>
              <a:ext uri="{FF2B5EF4-FFF2-40B4-BE49-F238E27FC236}">
                <a16:creationId xmlns:a16="http://schemas.microsoft.com/office/drawing/2014/main" xmlns="" id="{8458B828-CFFB-4975-B26D-118A675FE2BA}"/>
              </a:ext>
            </a:extLst>
          </p:cNvPr>
          <p:cNvGrpSpPr>
            <a:grpSpLocks/>
          </p:cNvGrpSpPr>
          <p:nvPr/>
        </p:nvGrpSpPr>
        <p:grpSpPr bwMode="auto">
          <a:xfrm rot="5400000">
            <a:off x="9383713" y="688977"/>
            <a:ext cx="739775" cy="609600"/>
            <a:chOff x="2928" y="144"/>
            <a:chExt cx="1392" cy="288"/>
          </a:xfrm>
        </p:grpSpPr>
        <p:sp>
          <p:nvSpPr>
            <p:cNvPr id="137219" name="AutoShape 3">
              <a:extLst>
                <a:ext uri="{FF2B5EF4-FFF2-40B4-BE49-F238E27FC236}">
                  <a16:creationId xmlns:a16="http://schemas.microsoft.com/office/drawing/2014/main" xmlns="" id="{5F9897B8-64A7-4231-8791-8C17CEECF454}"/>
                </a:ext>
              </a:extLst>
            </p:cNvPr>
            <p:cNvSpPr>
              <a:spLocks noChangeArrowheads="1"/>
            </p:cNvSpPr>
            <p:nvPr/>
          </p:nvSpPr>
          <p:spPr bwMode="auto">
            <a:xfrm>
              <a:off x="2928" y="144"/>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solidFill>
                  <a:srgbClr val="000000"/>
                </a:solidFill>
                <a:latin typeface="Times New Roman"/>
              </a:endParaRPr>
            </a:p>
          </p:txBody>
        </p:sp>
        <p:sp>
          <p:nvSpPr>
            <p:cNvPr id="137220" name="AutoShape 4">
              <a:extLst>
                <a:ext uri="{FF2B5EF4-FFF2-40B4-BE49-F238E27FC236}">
                  <a16:creationId xmlns:a16="http://schemas.microsoft.com/office/drawing/2014/main" xmlns="" id="{57D21C1A-3989-40EF-9ED1-835D213F7BA1}"/>
                </a:ext>
              </a:extLst>
            </p:cNvPr>
            <p:cNvSpPr>
              <a:spLocks noChangeArrowheads="1"/>
            </p:cNvSpPr>
            <p:nvPr/>
          </p:nvSpPr>
          <p:spPr bwMode="auto">
            <a:xfrm>
              <a:off x="2928" y="385"/>
              <a:ext cx="1392" cy="47"/>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solidFill>
                  <a:srgbClr val="000000"/>
                </a:solidFill>
                <a:latin typeface="Times New Roman"/>
              </a:endParaRPr>
            </a:p>
          </p:txBody>
        </p:sp>
      </p:grpSp>
      <p:grpSp>
        <p:nvGrpSpPr>
          <p:cNvPr id="3" name="Group 5">
            <a:extLst>
              <a:ext uri="{FF2B5EF4-FFF2-40B4-BE49-F238E27FC236}">
                <a16:creationId xmlns:a16="http://schemas.microsoft.com/office/drawing/2014/main" xmlns="" id="{E5A642FA-BF2E-45C0-975C-42BA7A3F323F}"/>
              </a:ext>
            </a:extLst>
          </p:cNvPr>
          <p:cNvGrpSpPr>
            <a:grpSpLocks/>
          </p:cNvGrpSpPr>
          <p:nvPr/>
        </p:nvGrpSpPr>
        <p:grpSpPr bwMode="auto">
          <a:xfrm rot="5400000">
            <a:off x="2468563" y="785813"/>
            <a:ext cx="739775" cy="342900"/>
            <a:chOff x="2928" y="144"/>
            <a:chExt cx="1392" cy="288"/>
          </a:xfrm>
        </p:grpSpPr>
        <p:sp>
          <p:nvSpPr>
            <p:cNvPr id="137222" name="AutoShape 6">
              <a:extLst>
                <a:ext uri="{FF2B5EF4-FFF2-40B4-BE49-F238E27FC236}">
                  <a16:creationId xmlns:a16="http://schemas.microsoft.com/office/drawing/2014/main" xmlns="" id="{F7D120F9-A0B9-44BF-9E86-6FBCB6401C91}"/>
                </a:ext>
              </a:extLst>
            </p:cNvPr>
            <p:cNvSpPr>
              <a:spLocks noChangeArrowheads="1"/>
            </p:cNvSpPr>
            <p:nvPr/>
          </p:nvSpPr>
          <p:spPr bwMode="auto">
            <a:xfrm>
              <a:off x="2928" y="144"/>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solidFill>
                  <a:srgbClr val="000000"/>
                </a:solidFill>
                <a:latin typeface="Times New Roman"/>
              </a:endParaRPr>
            </a:p>
          </p:txBody>
        </p:sp>
        <p:sp>
          <p:nvSpPr>
            <p:cNvPr id="137223" name="AutoShape 7">
              <a:extLst>
                <a:ext uri="{FF2B5EF4-FFF2-40B4-BE49-F238E27FC236}">
                  <a16:creationId xmlns:a16="http://schemas.microsoft.com/office/drawing/2014/main" xmlns="" id="{21AE47A0-688F-47D9-9255-C735B15F9059}"/>
                </a:ext>
              </a:extLst>
            </p:cNvPr>
            <p:cNvSpPr>
              <a:spLocks noChangeArrowheads="1"/>
            </p:cNvSpPr>
            <p:nvPr/>
          </p:nvSpPr>
          <p:spPr bwMode="auto">
            <a:xfrm>
              <a:off x="2928" y="391"/>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solidFill>
                  <a:srgbClr val="000000"/>
                </a:solidFill>
                <a:latin typeface="Times New Roman"/>
              </a:endParaRPr>
            </a:p>
          </p:txBody>
        </p:sp>
      </p:grpSp>
      <p:grpSp>
        <p:nvGrpSpPr>
          <p:cNvPr id="4" name="Group 8">
            <a:extLst>
              <a:ext uri="{FF2B5EF4-FFF2-40B4-BE49-F238E27FC236}">
                <a16:creationId xmlns:a16="http://schemas.microsoft.com/office/drawing/2014/main" xmlns="" id="{A90713B3-35DF-497E-9475-F5DA97ABD576}"/>
              </a:ext>
            </a:extLst>
          </p:cNvPr>
          <p:cNvGrpSpPr>
            <a:grpSpLocks/>
          </p:cNvGrpSpPr>
          <p:nvPr/>
        </p:nvGrpSpPr>
        <p:grpSpPr bwMode="auto">
          <a:xfrm rot="5400000">
            <a:off x="1812925" y="736600"/>
            <a:ext cx="739775" cy="358775"/>
            <a:chOff x="2928" y="144"/>
            <a:chExt cx="1392" cy="288"/>
          </a:xfrm>
        </p:grpSpPr>
        <p:sp>
          <p:nvSpPr>
            <p:cNvPr id="137225" name="AutoShape 9">
              <a:extLst>
                <a:ext uri="{FF2B5EF4-FFF2-40B4-BE49-F238E27FC236}">
                  <a16:creationId xmlns:a16="http://schemas.microsoft.com/office/drawing/2014/main" xmlns="" id="{72AA9340-E36A-4A76-ACA1-F0D4CC3CDF9A}"/>
                </a:ext>
              </a:extLst>
            </p:cNvPr>
            <p:cNvSpPr>
              <a:spLocks noChangeArrowheads="1"/>
            </p:cNvSpPr>
            <p:nvPr/>
          </p:nvSpPr>
          <p:spPr bwMode="auto">
            <a:xfrm>
              <a:off x="2928" y="143"/>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solidFill>
                  <a:srgbClr val="000000"/>
                </a:solidFill>
                <a:latin typeface="Times New Roman"/>
              </a:endParaRPr>
            </a:p>
          </p:txBody>
        </p:sp>
        <p:sp>
          <p:nvSpPr>
            <p:cNvPr id="137226" name="AutoShape 10">
              <a:extLst>
                <a:ext uri="{FF2B5EF4-FFF2-40B4-BE49-F238E27FC236}">
                  <a16:creationId xmlns:a16="http://schemas.microsoft.com/office/drawing/2014/main" xmlns="" id="{B4BEB140-88B1-4831-B199-1DFCBB79EC49}"/>
                </a:ext>
              </a:extLst>
            </p:cNvPr>
            <p:cNvSpPr>
              <a:spLocks noChangeArrowheads="1"/>
            </p:cNvSpPr>
            <p:nvPr/>
          </p:nvSpPr>
          <p:spPr bwMode="auto">
            <a:xfrm>
              <a:off x="2928" y="392"/>
              <a:ext cx="1392" cy="46"/>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solidFill>
                  <a:srgbClr val="000000"/>
                </a:solidFill>
                <a:latin typeface="Times New Roman"/>
              </a:endParaRPr>
            </a:p>
          </p:txBody>
        </p:sp>
      </p:grpSp>
      <p:grpSp>
        <p:nvGrpSpPr>
          <p:cNvPr id="5" name="Group 11">
            <a:extLst>
              <a:ext uri="{FF2B5EF4-FFF2-40B4-BE49-F238E27FC236}">
                <a16:creationId xmlns:a16="http://schemas.microsoft.com/office/drawing/2014/main" xmlns="" id="{9AB855C9-CCD6-4963-94B0-365ABDA51424}"/>
              </a:ext>
            </a:extLst>
          </p:cNvPr>
          <p:cNvGrpSpPr>
            <a:grpSpLocks/>
          </p:cNvGrpSpPr>
          <p:nvPr/>
        </p:nvGrpSpPr>
        <p:grpSpPr bwMode="auto">
          <a:xfrm>
            <a:off x="2738439" y="196851"/>
            <a:ext cx="7700962" cy="1377950"/>
            <a:chOff x="766" y="149"/>
            <a:chExt cx="4851" cy="868"/>
          </a:xfrm>
        </p:grpSpPr>
        <p:pic>
          <p:nvPicPr>
            <p:cNvPr id="32796" name="Picture 12" descr="NGANG1">
              <a:hlinkClick r:id="rId7" action="ppaction://hlinkpres?slideindex=1&amp;slidetitle="/>
              <a:extLst>
                <a:ext uri="{FF2B5EF4-FFF2-40B4-BE49-F238E27FC236}">
                  <a16:creationId xmlns:a16="http://schemas.microsoft.com/office/drawing/2014/main" xmlns="" id="{EF933B63-1C1F-4982-B454-5BF8D71444A0}"/>
                </a:ext>
              </a:extLst>
            </p:cNvPr>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2944" y="149"/>
              <a:ext cx="2673" cy="2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2797" name="Picture 13" descr="NGANG1">
              <a:hlinkClick r:id="rId7" action="ppaction://hlinkpres?slideindex=1&amp;slidetitle="/>
              <a:extLst>
                <a:ext uri="{FF2B5EF4-FFF2-40B4-BE49-F238E27FC236}">
                  <a16:creationId xmlns:a16="http://schemas.microsoft.com/office/drawing/2014/main" xmlns="" id="{82E32D1D-DB2E-496E-B17C-573167123195}"/>
                </a:ext>
              </a:extLst>
            </p:cNvPr>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rot="5400000">
              <a:off x="5091" y="480"/>
              <a:ext cx="170" cy="2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2798" name="Picture 14" descr="NGANG1">
              <a:hlinkClick r:id="rId7" action="ppaction://hlinkpres?slideindex=1&amp;slidetitle="/>
              <a:extLst>
                <a:ext uri="{FF2B5EF4-FFF2-40B4-BE49-F238E27FC236}">
                  <a16:creationId xmlns:a16="http://schemas.microsoft.com/office/drawing/2014/main" xmlns="" id="{CAEC59FD-6FBB-40C6-A509-ECCB525CD9CF}"/>
                </a:ext>
              </a:extLst>
            </p:cNvPr>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rot="5400000">
              <a:off x="590" y="706"/>
              <a:ext cx="487" cy="1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37232" name="AutoShape 16">
            <a:extLst>
              <a:ext uri="{FF2B5EF4-FFF2-40B4-BE49-F238E27FC236}">
                <a16:creationId xmlns:a16="http://schemas.microsoft.com/office/drawing/2014/main" xmlns="" id="{73DBDF05-B66A-4400-9EC4-B1FB840A23AC}"/>
              </a:ext>
            </a:extLst>
          </p:cNvPr>
          <p:cNvSpPr>
            <a:spLocks noChangeArrowheads="1"/>
          </p:cNvSpPr>
          <p:nvPr/>
        </p:nvSpPr>
        <p:spPr bwMode="auto">
          <a:xfrm>
            <a:off x="0" y="669955"/>
            <a:ext cx="12192000" cy="5450187"/>
          </a:xfrm>
          <a:prstGeom prst="roundRect">
            <a:avLst>
              <a:gd name="adj" fmla="val 3509"/>
            </a:avLst>
          </a:prstGeom>
          <a:solidFill>
            <a:schemeClr val="bg1"/>
          </a:solidFill>
          <a:ln w="57150" cmpd="thinThick">
            <a:solidFill>
              <a:srgbClr val="FFCC66"/>
            </a:solidFill>
            <a:round/>
            <a:headEnd/>
            <a:tailEnd/>
          </a:ln>
          <a:effectLst/>
        </p:spPr>
        <p:txBody>
          <a:bodyPr wrap="none" anchor="ctr"/>
          <a:lstStyle/>
          <a:p>
            <a:pPr>
              <a:defRPr/>
            </a:pPr>
            <a:endParaRPr lang="en-US" sz="3200">
              <a:solidFill>
                <a:srgbClr val="FF3300"/>
              </a:solidFill>
              <a:effectLst>
                <a:outerShdw blurRad="38100" dist="38100" dir="2700000" algn="tl">
                  <a:srgbClr val="C0C0C0"/>
                </a:outerShdw>
              </a:effectLst>
              <a:latin typeface="Times New Roman"/>
            </a:endParaRPr>
          </a:p>
        </p:txBody>
      </p:sp>
      <p:grpSp>
        <p:nvGrpSpPr>
          <p:cNvPr id="6" name="Group 19">
            <a:extLst>
              <a:ext uri="{FF2B5EF4-FFF2-40B4-BE49-F238E27FC236}">
                <a16:creationId xmlns:a16="http://schemas.microsoft.com/office/drawing/2014/main" xmlns="" id="{5732DE56-F4C1-43D8-B277-6B53DFEAF9C6}"/>
              </a:ext>
            </a:extLst>
          </p:cNvPr>
          <p:cNvGrpSpPr>
            <a:grpSpLocks/>
          </p:cNvGrpSpPr>
          <p:nvPr/>
        </p:nvGrpSpPr>
        <p:grpSpPr bwMode="auto">
          <a:xfrm>
            <a:off x="6165850" y="155576"/>
            <a:ext cx="4273550" cy="468313"/>
            <a:chOff x="2928" y="144"/>
            <a:chExt cx="1392" cy="288"/>
          </a:xfrm>
        </p:grpSpPr>
        <p:sp>
          <p:nvSpPr>
            <p:cNvPr id="137236" name="AutoShape 20">
              <a:extLst>
                <a:ext uri="{FF2B5EF4-FFF2-40B4-BE49-F238E27FC236}">
                  <a16:creationId xmlns:a16="http://schemas.microsoft.com/office/drawing/2014/main" xmlns="" id="{04CF1D55-F829-420C-BD20-93B5E9E875FE}"/>
                </a:ext>
              </a:extLst>
            </p:cNvPr>
            <p:cNvSpPr>
              <a:spLocks noChangeArrowheads="1"/>
            </p:cNvSpPr>
            <p:nvPr/>
          </p:nvSpPr>
          <p:spPr bwMode="auto">
            <a:xfrm>
              <a:off x="2928" y="144"/>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solidFill>
                  <a:srgbClr val="000000"/>
                </a:solidFill>
                <a:latin typeface="Times New Roman"/>
              </a:endParaRPr>
            </a:p>
          </p:txBody>
        </p:sp>
        <p:sp>
          <p:nvSpPr>
            <p:cNvPr id="137237" name="AutoShape 21">
              <a:extLst>
                <a:ext uri="{FF2B5EF4-FFF2-40B4-BE49-F238E27FC236}">
                  <a16:creationId xmlns:a16="http://schemas.microsoft.com/office/drawing/2014/main" xmlns="" id="{24F7AD52-4884-4053-BC5A-CB3B7B25E045}"/>
                </a:ext>
              </a:extLst>
            </p:cNvPr>
            <p:cNvSpPr>
              <a:spLocks noChangeArrowheads="1"/>
            </p:cNvSpPr>
            <p:nvPr/>
          </p:nvSpPr>
          <p:spPr bwMode="auto">
            <a:xfrm>
              <a:off x="2928" y="385"/>
              <a:ext cx="1392" cy="47"/>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solidFill>
                  <a:srgbClr val="000000"/>
                </a:solidFill>
                <a:latin typeface="Times New Roman"/>
              </a:endParaRPr>
            </a:p>
          </p:txBody>
        </p:sp>
      </p:grpSp>
      <p:sp>
        <p:nvSpPr>
          <p:cNvPr id="32777" name="AutoShape 22">
            <a:extLst>
              <a:ext uri="{FF2B5EF4-FFF2-40B4-BE49-F238E27FC236}">
                <a16:creationId xmlns:a16="http://schemas.microsoft.com/office/drawing/2014/main" xmlns="" id="{A158E3B5-7B20-45A5-8857-3E325A7A6779}"/>
              </a:ext>
            </a:extLst>
          </p:cNvPr>
          <p:cNvSpPr>
            <a:spLocks noChangeArrowheads="1"/>
          </p:cNvSpPr>
          <p:nvPr/>
        </p:nvSpPr>
        <p:spPr bwMode="auto">
          <a:xfrm>
            <a:off x="1587499" y="84139"/>
            <a:ext cx="8887359" cy="601662"/>
          </a:xfrm>
          <a:prstGeom prst="roundRect">
            <a:avLst>
              <a:gd name="adj" fmla="val 28685"/>
            </a:avLst>
          </a:prstGeom>
          <a:gradFill rotWithShape="1">
            <a:gsLst>
              <a:gs pos="0">
                <a:srgbClr val="FF0000">
                  <a:alpha val="85001"/>
                </a:srgbClr>
              </a:gs>
              <a:gs pos="100000">
                <a:schemeClr val="tx1"/>
              </a:gs>
            </a:gsLst>
            <a:lin ang="5400000" scaled="1"/>
          </a:gradFill>
          <a:ln w="57150" cmpd="thickThin">
            <a:solidFill>
              <a:srgbClr val="FFCC66"/>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endParaRPr lang="en-US" altLang="en-US">
              <a:solidFill>
                <a:srgbClr val="000000"/>
              </a:solidFill>
              <a:latin typeface="Times New Roman" panose="02020603050405020304" pitchFamily="18" charset="0"/>
            </a:endParaRPr>
          </a:p>
        </p:txBody>
      </p:sp>
      <p:sp>
        <p:nvSpPr>
          <p:cNvPr id="32778" name="WordArt 25">
            <a:extLst>
              <a:ext uri="{FF2B5EF4-FFF2-40B4-BE49-F238E27FC236}">
                <a16:creationId xmlns:a16="http://schemas.microsoft.com/office/drawing/2014/main" xmlns="" id="{EA0AB2AB-F68A-424B-B42F-8E3CF69F6CBB}"/>
              </a:ext>
            </a:extLst>
          </p:cNvPr>
          <p:cNvSpPr>
            <a:spLocks noChangeArrowheads="1" noChangeShapeType="1" noTextEdit="1"/>
          </p:cNvSpPr>
          <p:nvPr/>
        </p:nvSpPr>
        <p:spPr bwMode="auto">
          <a:xfrm>
            <a:off x="4173333" y="193676"/>
            <a:ext cx="3054350" cy="352425"/>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SG" sz="2400" kern="10" dirty="0" err="1">
                <a:solidFill>
                  <a:srgbClr val="FFFF00"/>
                </a:solidFill>
                <a:latin typeface="Times New Roman" panose="02020603050405020304" pitchFamily="18" charset="0"/>
                <a:cs typeface="Times New Roman" panose="02020603050405020304" pitchFamily="18" charset="0"/>
              </a:rPr>
              <a:t>Câu</a:t>
            </a:r>
            <a:r>
              <a:rPr lang="en-SG" sz="2400" kern="10" dirty="0">
                <a:solidFill>
                  <a:srgbClr val="FFFF00"/>
                </a:solidFill>
                <a:latin typeface="Times New Roman" panose="02020603050405020304" pitchFamily="18" charset="0"/>
                <a:cs typeface="Times New Roman" panose="02020603050405020304" pitchFamily="18" charset="0"/>
              </a:rPr>
              <a:t> </a:t>
            </a:r>
            <a:r>
              <a:rPr lang="en-SG" sz="2400" kern="10" dirty="0" err="1">
                <a:solidFill>
                  <a:srgbClr val="FFFF00"/>
                </a:solidFill>
                <a:latin typeface="Times New Roman" panose="02020603050405020304" pitchFamily="18" charset="0"/>
                <a:cs typeface="Times New Roman" panose="02020603050405020304" pitchFamily="18" charset="0"/>
              </a:rPr>
              <a:t>hỏi</a:t>
            </a:r>
            <a:r>
              <a:rPr lang="en-SG" sz="2400" kern="10" dirty="0">
                <a:solidFill>
                  <a:srgbClr val="FFFF00"/>
                </a:solidFill>
                <a:latin typeface="Times New Roman" panose="02020603050405020304" pitchFamily="18" charset="0"/>
                <a:cs typeface="Times New Roman" panose="02020603050405020304" pitchFamily="18" charset="0"/>
              </a:rPr>
              <a:t> </a:t>
            </a:r>
            <a:r>
              <a:rPr lang="en-SG" sz="2400" kern="10" dirty="0" smtClean="0">
                <a:solidFill>
                  <a:srgbClr val="FFFF00"/>
                </a:solidFill>
                <a:latin typeface="Times New Roman" panose="02020603050405020304" pitchFamily="18" charset="0"/>
                <a:cs typeface="Times New Roman" panose="02020603050405020304" pitchFamily="18" charset="0"/>
              </a:rPr>
              <a:t>3</a:t>
            </a:r>
            <a:endParaRPr lang="en-SG" sz="2400" kern="10" dirty="0">
              <a:solidFill>
                <a:srgbClr val="FFFF00"/>
              </a:solidFill>
              <a:latin typeface="Times New Roman" panose="02020603050405020304" pitchFamily="18" charset="0"/>
              <a:cs typeface="Times New Roman" panose="02020603050405020304" pitchFamily="18" charset="0"/>
            </a:endParaRPr>
          </a:p>
        </p:txBody>
      </p:sp>
      <p:sp>
        <p:nvSpPr>
          <p:cNvPr id="32779" name="WordArt 48">
            <a:extLst>
              <a:ext uri="{FF2B5EF4-FFF2-40B4-BE49-F238E27FC236}">
                <a16:creationId xmlns:a16="http://schemas.microsoft.com/office/drawing/2014/main" xmlns="" id="{E14CF4AD-159E-448D-8603-E1D887AB325B}"/>
              </a:ext>
            </a:extLst>
          </p:cNvPr>
          <p:cNvSpPr>
            <a:spLocks noChangeArrowheads="1" noChangeShapeType="1" noTextEdit="1"/>
          </p:cNvSpPr>
          <p:nvPr/>
        </p:nvSpPr>
        <p:spPr bwMode="auto">
          <a:xfrm>
            <a:off x="7743825" y="1960564"/>
            <a:ext cx="381000" cy="333375"/>
          </a:xfrm>
          <a:prstGeom prst="rect">
            <a:avLst/>
          </a:prstGeom>
        </p:spPr>
        <p:txBody>
          <a:bodyPr wrap="none" fromWordArt="1">
            <a:prstTxWarp prst="textPlain">
              <a:avLst>
                <a:gd name="adj" fmla="val 50000"/>
              </a:avLst>
            </a:prstTxWarp>
          </a:bodyPr>
          <a:lstStyle/>
          <a:p>
            <a:endParaRPr lang="en-SG" sz="3600" kern="10">
              <a:ln w="25400">
                <a:solidFill>
                  <a:srgbClr val="000000"/>
                </a:solidFill>
                <a:round/>
                <a:headEnd/>
                <a:tailEnd/>
              </a:ln>
              <a:solidFill>
                <a:srgbClr val="CC0000"/>
              </a:solidFill>
              <a:latin typeface="Times New Roman" panose="02020603050405020304" pitchFamily="18" charset="0"/>
              <a:cs typeface="Times New Roman" panose="02020603050405020304" pitchFamily="18" charset="0"/>
            </a:endParaRPr>
          </a:p>
        </p:txBody>
      </p:sp>
      <p:pic>
        <p:nvPicPr>
          <p:cNvPr id="33" name="Picture 10" descr="11">
            <a:extLst>
              <a:ext uri="{FF2B5EF4-FFF2-40B4-BE49-F238E27FC236}">
                <a16:creationId xmlns:a16="http://schemas.microsoft.com/office/drawing/2014/main" xmlns="" id="{C4E270D1-E2B5-4D36-93C8-2DF325B2130D}"/>
              </a:ext>
            </a:extLst>
          </p:cNvPr>
          <p:cNvPicPr>
            <a:picLocks noChangeAspect="1" noChangeArrowheads="1" noCrop="1"/>
          </p:cNvPicPr>
          <p:nvPr/>
        </p:nvPicPr>
        <p:blipFill>
          <a:blip r:embed="rId9">
            <a:extLst>
              <a:ext uri="{28A0092B-C50C-407E-A947-70E740481C1C}">
                <a14:useLocalDpi xmlns="" xmlns:a14="http://schemas.microsoft.com/office/drawing/2010/main" val="0"/>
              </a:ext>
            </a:extLst>
          </a:blip>
          <a:srcRect/>
          <a:stretch>
            <a:fillRect/>
          </a:stretch>
        </p:blipFill>
        <p:spPr bwMode="auto">
          <a:xfrm>
            <a:off x="420390" y="1359781"/>
            <a:ext cx="606425" cy="668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4" name="Picture 11" descr="2">
            <a:extLst>
              <a:ext uri="{FF2B5EF4-FFF2-40B4-BE49-F238E27FC236}">
                <a16:creationId xmlns:a16="http://schemas.microsoft.com/office/drawing/2014/main" xmlns="" id="{C82DD421-6991-4274-8D5F-0BFD370F507F}"/>
              </a:ext>
            </a:extLst>
          </p:cNvPr>
          <p:cNvPicPr>
            <a:picLocks noChangeAspect="1" noChangeArrowheads="1" noCrop="1"/>
          </p:cNvPicPr>
          <p:nvPr/>
        </p:nvPicPr>
        <p:blipFill>
          <a:blip r:embed="rId10">
            <a:extLst>
              <a:ext uri="{28A0092B-C50C-407E-A947-70E740481C1C}">
                <a14:useLocalDpi xmlns="" xmlns:a14="http://schemas.microsoft.com/office/drawing/2010/main" val="0"/>
              </a:ext>
            </a:extLst>
          </a:blip>
          <a:srcRect/>
          <a:stretch>
            <a:fillRect/>
          </a:stretch>
        </p:blipFill>
        <p:spPr bwMode="auto">
          <a:xfrm>
            <a:off x="411336" y="1319795"/>
            <a:ext cx="512763" cy="652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5" name="Picture 12" descr="3">
            <a:extLst>
              <a:ext uri="{FF2B5EF4-FFF2-40B4-BE49-F238E27FC236}">
                <a16:creationId xmlns:a16="http://schemas.microsoft.com/office/drawing/2014/main" xmlns="" id="{C130AC1B-BA25-47DC-A45D-69CAD6DC50C2}"/>
              </a:ext>
            </a:extLst>
          </p:cNvPr>
          <p:cNvPicPr>
            <a:picLocks noChangeAspect="1" noChangeArrowheads="1" noCrop="1"/>
          </p:cNvPicPr>
          <p:nvPr/>
        </p:nvPicPr>
        <p:blipFill>
          <a:blip r:embed="rId11">
            <a:extLst>
              <a:ext uri="{28A0092B-C50C-407E-A947-70E740481C1C}">
                <a14:useLocalDpi xmlns="" xmlns:a14="http://schemas.microsoft.com/office/drawing/2010/main" val="0"/>
              </a:ext>
            </a:extLst>
          </a:blip>
          <a:srcRect/>
          <a:stretch>
            <a:fillRect/>
          </a:stretch>
        </p:blipFill>
        <p:spPr bwMode="auto">
          <a:xfrm>
            <a:off x="601459" y="1211153"/>
            <a:ext cx="520700" cy="671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6" name="Picture 13" descr="4">
            <a:extLst>
              <a:ext uri="{FF2B5EF4-FFF2-40B4-BE49-F238E27FC236}">
                <a16:creationId xmlns:a16="http://schemas.microsoft.com/office/drawing/2014/main" xmlns="" id="{334B1A2F-97FB-4FA7-8B1E-5F833F70EB75}"/>
              </a:ext>
            </a:extLst>
          </p:cNvPr>
          <p:cNvPicPr>
            <a:picLocks noChangeAspect="1" noChangeArrowheads="1" noCrop="1"/>
          </p:cNvPicPr>
          <p:nvPr/>
        </p:nvPicPr>
        <p:blipFill>
          <a:blip r:embed="rId12">
            <a:extLst>
              <a:ext uri="{28A0092B-C50C-407E-A947-70E740481C1C}">
                <a14:useLocalDpi xmlns="" xmlns:a14="http://schemas.microsoft.com/office/drawing/2010/main" val="0"/>
              </a:ext>
            </a:extLst>
          </a:blip>
          <a:srcRect/>
          <a:stretch>
            <a:fillRect/>
          </a:stretch>
        </p:blipFill>
        <p:spPr bwMode="auto">
          <a:xfrm>
            <a:off x="463393" y="1187765"/>
            <a:ext cx="520700" cy="671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7" name="Picture 14" descr="5">
            <a:extLst>
              <a:ext uri="{FF2B5EF4-FFF2-40B4-BE49-F238E27FC236}">
                <a16:creationId xmlns:a16="http://schemas.microsoft.com/office/drawing/2014/main" xmlns="" id="{49E74DE3-DAEA-49F3-8437-1FC8B316D9AD}"/>
              </a:ext>
            </a:extLst>
          </p:cNvPr>
          <p:cNvPicPr>
            <a:picLocks noChangeAspect="1" noChangeArrowheads="1" noCrop="1"/>
          </p:cNvPicPr>
          <p:nvPr/>
        </p:nvPicPr>
        <p:blipFill>
          <a:blip r:embed="rId13">
            <a:extLst>
              <a:ext uri="{28A0092B-C50C-407E-A947-70E740481C1C}">
                <a14:useLocalDpi xmlns="" xmlns:a14="http://schemas.microsoft.com/office/drawing/2010/main" val="0"/>
              </a:ext>
            </a:extLst>
          </a:blip>
          <a:srcRect/>
          <a:stretch>
            <a:fillRect/>
          </a:stretch>
        </p:blipFill>
        <p:spPr bwMode="auto">
          <a:xfrm>
            <a:off x="525260" y="1346954"/>
            <a:ext cx="582613" cy="742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5" name="Picture 22" descr="bell">
            <a:extLst>
              <a:ext uri="{FF2B5EF4-FFF2-40B4-BE49-F238E27FC236}">
                <a16:creationId xmlns:a16="http://schemas.microsoft.com/office/drawing/2014/main" xmlns="" id="{866E2839-D775-421D-BFA7-E1AC5F90AE74}"/>
              </a:ext>
            </a:extLst>
          </p:cNvPr>
          <p:cNvPicPr>
            <a:picLocks noChangeAspect="1" noChangeArrowheads="1" noCrop="1"/>
          </p:cNvPicPr>
          <p:nvPr/>
        </p:nvPicPr>
        <p:blipFill>
          <a:blip r:embed="rId14">
            <a:extLst>
              <a:ext uri="{28A0092B-C50C-407E-A947-70E740481C1C}">
                <a14:useLocalDpi xmlns="" xmlns:a14="http://schemas.microsoft.com/office/drawing/2010/main" val="0"/>
              </a:ext>
            </a:extLst>
          </a:blip>
          <a:srcRect/>
          <a:stretch>
            <a:fillRect/>
          </a:stretch>
        </p:blipFill>
        <p:spPr bwMode="auto">
          <a:xfrm>
            <a:off x="345006" y="1220851"/>
            <a:ext cx="768350" cy="706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2787" name="AutoShape 2" descr="Kết quả hình ảnh cho chào cô vào lớp">
            <a:extLst>
              <a:ext uri="{FF2B5EF4-FFF2-40B4-BE49-F238E27FC236}">
                <a16:creationId xmlns:a16="http://schemas.microsoft.com/office/drawing/2014/main" xmlns="" id="{515096A8-E3BA-42CA-98D6-B16E038F71BC}"/>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rgbClr val="000000"/>
              </a:solidFill>
              <a:latin typeface="Times New Roman" panose="02020603050405020304" pitchFamily="18" charset="0"/>
            </a:endParaRPr>
          </a:p>
        </p:txBody>
      </p:sp>
      <p:sp>
        <p:nvSpPr>
          <p:cNvPr id="62" name="AutoShape 48">
            <a:extLst>
              <a:ext uri="{FF2B5EF4-FFF2-40B4-BE49-F238E27FC236}">
                <a16:creationId xmlns:a16="http://schemas.microsoft.com/office/drawing/2014/main" xmlns="" id="{F25BB677-0A7E-4503-A0FC-9047C3D87728}"/>
              </a:ext>
            </a:extLst>
          </p:cNvPr>
          <p:cNvSpPr>
            <a:spLocks noChangeArrowheads="1"/>
          </p:cNvSpPr>
          <p:nvPr/>
        </p:nvSpPr>
        <p:spPr bwMode="auto">
          <a:xfrm>
            <a:off x="5202238" y="6148389"/>
            <a:ext cx="665162" cy="598487"/>
          </a:xfrm>
          <a:prstGeom prst="hexagon">
            <a:avLst>
              <a:gd name="adj" fmla="val 26561"/>
              <a:gd name="vf" fmla="val 115470"/>
            </a:avLst>
          </a:prstGeom>
          <a:blipFill dpi="0" rotWithShape="1">
            <a:blip r:embed="rId15"/>
            <a:srcRect/>
            <a:stretch>
              <a:fillRect/>
            </a:stretch>
          </a:blipFill>
          <a:ln w="38100" cmpd="dbl" algn="ctr">
            <a:solidFill>
              <a:srgbClr val="0000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2400" b="1">
              <a:solidFill>
                <a:srgbClr val="FF0000"/>
              </a:solidFill>
              <a:latin typeface="Times New Roman" panose="02020603050405020304" pitchFamily="18" charset="0"/>
              <a:cs typeface="Calibri" panose="020F0502020204030204" pitchFamily="34" charset="0"/>
            </a:endParaRPr>
          </a:p>
        </p:txBody>
      </p:sp>
      <p:sp>
        <p:nvSpPr>
          <p:cNvPr id="32789" name="Text Box 5">
            <a:extLst>
              <a:ext uri="{FF2B5EF4-FFF2-40B4-BE49-F238E27FC236}">
                <a16:creationId xmlns:a16="http://schemas.microsoft.com/office/drawing/2014/main" xmlns="" id="{27052D87-F7D2-472C-9209-51EADCE62FBB}"/>
              </a:ext>
            </a:extLst>
          </p:cNvPr>
          <p:cNvSpPr txBox="1">
            <a:spLocks noChangeArrowheads="1"/>
          </p:cNvSpPr>
          <p:nvPr/>
        </p:nvSpPr>
        <p:spPr bwMode="auto">
          <a:xfrm>
            <a:off x="2790102" y="1313680"/>
            <a:ext cx="7697788" cy="6612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2" eaLnBrk="1" hangingPunct="1">
              <a:lnSpc>
                <a:spcPct val="150000"/>
              </a:lnSpc>
            </a:pPr>
            <a:r>
              <a:rPr lang="en-US" altLang="en-US" sz="2800" b="1" dirty="0">
                <a:solidFill>
                  <a:srgbClr val="0000CC"/>
                </a:solidFill>
                <a:latin typeface="Times New Roman" panose="02020603050405020304" pitchFamily="18" charset="0"/>
              </a:rPr>
              <a:t>A. </a:t>
            </a:r>
            <a:r>
              <a:rPr lang="en-US" altLang="en-US" sz="2800" b="1" dirty="0" err="1" smtClean="0">
                <a:solidFill>
                  <a:srgbClr val="0000CC"/>
                </a:solidFill>
                <a:latin typeface="Times New Roman" panose="02020603050405020304" pitchFamily="18" charset="0"/>
              </a:rPr>
              <a:t>Người</a:t>
            </a:r>
            <a:r>
              <a:rPr lang="en-US" altLang="en-US" sz="2800" b="1" dirty="0" smtClean="0">
                <a:solidFill>
                  <a:srgbClr val="0000CC"/>
                </a:solidFill>
                <a:latin typeface="Times New Roman" panose="02020603050405020304" pitchFamily="18" charset="0"/>
              </a:rPr>
              <a:t> </a:t>
            </a:r>
            <a:r>
              <a:rPr lang="en-US" altLang="en-US" sz="2800" b="1" dirty="0" err="1" smtClean="0">
                <a:solidFill>
                  <a:srgbClr val="0000CC"/>
                </a:solidFill>
                <a:latin typeface="Times New Roman" panose="02020603050405020304" pitchFamily="18" charset="0"/>
              </a:rPr>
              <a:t>lính</a:t>
            </a:r>
            <a:r>
              <a:rPr lang="en-US" altLang="en-US" sz="2800" b="1" dirty="0" smtClean="0">
                <a:solidFill>
                  <a:srgbClr val="0000CC"/>
                </a:solidFill>
                <a:latin typeface="Times New Roman" panose="02020603050405020304" pitchFamily="18" charset="0"/>
              </a:rPr>
              <a:t>. </a:t>
            </a:r>
            <a:endParaRPr lang="en-US" altLang="en-US" sz="2800" b="1" dirty="0">
              <a:solidFill>
                <a:srgbClr val="0000CC"/>
              </a:solidFill>
              <a:latin typeface="Times New Roman" panose="02020603050405020304" pitchFamily="18" charset="0"/>
              <a:cs typeface="Times New Roman" panose="02020603050405020304" pitchFamily="18" charset="0"/>
            </a:endParaRPr>
          </a:p>
        </p:txBody>
      </p:sp>
      <p:sp>
        <p:nvSpPr>
          <p:cNvPr id="39" name="Text Box 6">
            <a:extLst>
              <a:ext uri="{FF2B5EF4-FFF2-40B4-BE49-F238E27FC236}">
                <a16:creationId xmlns:a16="http://schemas.microsoft.com/office/drawing/2014/main" xmlns="" id="{A1D0A435-72E4-4677-9C93-B32CAD28F43C}"/>
              </a:ext>
            </a:extLst>
          </p:cNvPr>
          <p:cNvSpPr txBox="1">
            <a:spLocks noChangeArrowheads="1"/>
          </p:cNvSpPr>
          <p:nvPr/>
        </p:nvSpPr>
        <p:spPr bwMode="auto">
          <a:xfrm>
            <a:off x="3875543" y="3130661"/>
            <a:ext cx="7199313" cy="6612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2" eaLnBrk="1" hangingPunct="1">
              <a:lnSpc>
                <a:spcPct val="150000"/>
              </a:lnSpc>
            </a:pPr>
            <a:r>
              <a:rPr lang="en-US" altLang="en-US" sz="2800" b="1" dirty="0">
                <a:solidFill>
                  <a:srgbClr val="0000CC"/>
                </a:solidFill>
                <a:latin typeface="Times New Roman" panose="02020603050405020304" pitchFamily="18" charset="0"/>
                <a:cs typeface="Times New Roman" panose="02020603050405020304" pitchFamily="18" charset="0"/>
              </a:rPr>
              <a:t>D. </a:t>
            </a:r>
            <a:r>
              <a:rPr lang="en-US" altLang="en-US" sz="2800" b="1" dirty="0" err="1" smtClean="0">
                <a:solidFill>
                  <a:srgbClr val="0000CC"/>
                </a:solidFill>
                <a:latin typeface="Times New Roman" panose="02020603050405020304" pitchFamily="18" charset="0"/>
                <a:cs typeface="Times New Roman" panose="02020603050405020304" pitchFamily="18" charset="0"/>
              </a:rPr>
              <a:t>Ông</a:t>
            </a:r>
            <a:r>
              <a:rPr lang="en-US" altLang="en-US" sz="2800" b="1" dirty="0" smtClean="0">
                <a:solidFill>
                  <a:srgbClr val="0000CC"/>
                </a:solidFill>
                <a:latin typeface="Times New Roman" panose="02020603050405020304" pitchFamily="18" charset="0"/>
                <a:cs typeface="Times New Roman" panose="02020603050405020304" pitchFamily="18" charset="0"/>
              </a:rPr>
              <a:t> </a:t>
            </a:r>
            <a:r>
              <a:rPr lang="en-US" altLang="en-US" sz="2800" b="1" dirty="0" err="1" smtClean="0">
                <a:solidFill>
                  <a:srgbClr val="0000CC"/>
                </a:solidFill>
                <a:latin typeface="Times New Roman" panose="02020603050405020304" pitchFamily="18" charset="0"/>
                <a:cs typeface="Times New Roman" panose="02020603050405020304" pitchFamily="18" charset="0"/>
              </a:rPr>
              <a:t>lão</a:t>
            </a:r>
            <a:r>
              <a:rPr lang="en-US" altLang="en-US" sz="2800" b="1" dirty="0" smtClean="0">
                <a:solidFill>
                  <a:srgbClr val="0000CC"/>
                </a:solidFill>
                <a:latin typeface="Times New Roman" panose="02020603050405020304" pitchFamily="18" charset="0"/>
                <a:cs typeface="Times New Roman" panose="02020603050405020304" pitchFamily="18" charset="0"/>
              </a:rPr>
              <a:t>.</a:t>
            </a:r>
            <a:endParaRPr lang="en-US" altLang="en-US" sz="2800" b="1" dirty="0">
              <a:solidFill>
                <a:srgbClr val="0000CC"/>
              </a:solidFill>
              <a:latin typeface="Times New Roman" panose="02020603050405020304" pitchFamily="18" charset="0"/>
              <a:cs typeface="Times New Roman" panose="02020603050405020304" pitchFamily="18" charset="0"/>
            </a:endParaRPr>
          </a:p>
        </p:txBody>
      </p:sp>
      <p:sp>
        <p:nvSpPr>
          <p:cNvPr id="32791" name="Text Box 7">
            <a:extLst>
              <a:ext uri="{FF2B5EF4-FFF2-40B4-BE49-F238E27FC236}">
                <a16:creationId xmlns:a16="http://schemas.microsoft.com/office/drawing/2014/main" xmlns="" id="{503CDF8B-BFC5-4C2D-8DBF-8F9279A4FE51}"/>
              </a:ext>
            </a:extLst>
          </p:cNvPr>
          <p:cNvSpPr txBox="1">
            <a:spLocks noChangeArrowheads="1"/>
          </p:cNvSpPr>
          <p:nvPr/>
        </p:nvSpPr>
        <p:spPr bwMode="auto">
          <a:xfrm>
            <a:off x="3126605" y="1901904"/>
            <a:ext cx="7891462" cy="6612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2" eaLnBrk="1" hangingPunct="1">
              <a:lnSpc>
                <a:spcPct val="150000"/>
              </a:lnSpc>
            </a:pPr>
            <a:r>
              <a:rPr lang="en-US" altLang="en-US" sz="2800" b="1" dirty="0">
                <a:solidFill>
                  <a:srgbClr val="0000CC"/>
                </a:solidFill>
                <a:latin typeface="Times New Roman" panose="02020603050405020304" pitchFamily="18" charset="0"/>
              </a:rPr>
              <a:t>B. </a:t>
            </a:r>
            <a:r>
              <a:rPr lang="en-US" altLang="en-US" sz="2800" b="1" dirty="0" err="1" smtClean="0">
                <a:solidFill>
                  <a:srgbClr val="0000CC"/>
                </a:solidFill>
                <a:latin typeface="Times New Roman" panose="02020603050405020304" pitchFamily="18" charset="0"/>
              </a:rPr>
              <a:t>Người</a:t>
            </a:r>
            <a:r>
              <a:rPr lang="en-US" altLang="en-US" sz="2800" b="1" dirty="0" smtClean="0">
                <a:solidFill>
                  <a:srgbClr val="0000CC"/>
                </a:solidFill>
                <a:latin typeface="Times New Roman" panose="02020603050405020304" pitchFamily="18" charset="0"/>
              </a:rPr>
              <a:t> </a:t>
            </a:r>
            <a:r>
              <a:rPr lang="en-US" altLang="en-US" sz="2800" b="1" dirty="0" err="1" smtClean="0">
                <a:solidFill>
                  <a:srgbClr val="0000CC"/>
                </a:solidFill>
                <a:latin typeface="Times New Roman" panose="02020603050405020304" pitchFamily="18" charset="0"/>
              </a:rPr>
              <a:t>dân</a:t>
            </a:r>
            <a:r>
              <a:rPr lang="en-US" altLang="en-US" sz="2800" b="1" dirty="0" smtClean="0">
                <a:solidFill>
                  <a:srgbClr val="0000CC"/>
                </a:solidFill>
                <a:latin typeface="Times New Roman" panose="02020603050405020304" pitchFamily="18" charset="0"/>
              </a:rPr>
              <a:t>.</a:t>
            </a:r>
            <a:endParaRPr lang="en-US" altLang="en-US" sz="2800" b="1" dirty="0">
              <a:solidFill>
                <a:srgbClr val="0000CC"/>
              </a:solidFill>
              <a:latin typeface="Times New Roman" panose="02020603050405020304" pitchFamily="18" charset="0"/>
              <a:cs typeface="Times New Roman" panose="02020603050405020304" pitchFamily="18" charset="0"/>
            </a:endParaRPr>
          </a:p>
        </p:txBody>
      </p:sp>
      <p:pic>
        <p:nvPicPr>
          <p:cNvPr id="42" name="Picture 4" descr="http://bosiaoquan.com/img/home-icon.png">
            <a:hlinkClick r:id="rId16" action="ppaction://hlinksldjump"/>
            <a:extLst>
              <a:ext uri="{FF2B5EF4-FFF2-40B4-BE49-F238E27FC236}">
                <a16:creationId xmlns:a16="http://schemas.microsoft.com/office/drawing/2014/main" xmlns="" id="{5A357C51-E0C5-4402-9317-7BDE9D59ACFB}"/>
              </a:ext>
            </a:extLst>
          </p:cNvPr>
          <p:cNvPicPr>
            <a:picLocks noChangeAspect="1" noChangeArrowheads="1"/>
          </p:cNvPicPr>
          <p:nvPr/>
        </p:nvPicPr>
        <p:blipFill>
          <a:blip r:embed="rId17" cstate="print">
            <a:extLst>
              <a:ext uri="{28A0092B-C50C-407E-A947-70E740481C1C}">
                <a14:useLocalDpi xmlns="" xmlns:a14="http://schemas.microsoft.com/office/drawing/2010/main" val="0"/>
              </a:ext>
            </a:extLst>
          </a:blip>
          <a:srcRect/>
          <a:stretch>
            <a:fillRect/>
          </a:stretch>
        </p:blipFill>
        <p:spPr bwMode="auto">
          <a:xfrm>
            <a:off x="6460716" y="6070521"/>
            <a:ext cx="755157" cy="755157"/>
          </a:xfrm>
          <a:prstGeom prst="rect">
            <a:avLst/>
          </a:prstGeom>
          <a:noFill/>
          <a:scene3d>
            <a:camera prst="orthographicFront"/>
            <a:lightRig rig="threePt" dir="t"/>
          </a:scene3d>
          <a:sp3d>
            <a:bevelT prst="angle"/>
          </a:sp3d>
          <a:extLst>
            <a:ext uri="{909E8E84-426E-40DD-AFC4-6F175D3DCCD1}">
              <a14:hiddenFill xmlns="" xmlns:a14="http://schemas.microsoft.com/office/drawing/2010/main">
                <a:solidFill>
                  <a:srgbClr val="FFFFFF"/>
                </a:solidFill>
              </a14:hiddenFill>
            </a:ext>
          </a:extLst>
        </p:spPr>
      </p:pic>
      <p:sp>
        <p:nvSpPr>
          <p:cNvPr id="32793" name="Text Box 7">
            <a:extLst>
              <a:ext uri="{FF2B5EF4-FFF2-40B4-BE49-F238E27FC236}">
                <a16:creationId xmlns:a16="http://schemas.microsoft.com/office/drawing/2014/main" xmlns="" id="{2135AFA3-6D74-4CC7-8670-A554F4CB04F9}"/>
              </a:ext>
            </a:extLst>
          </p:cNvPr>
          <p:cNvSpPr txBox="1">
            <a:spLocks noChangeArrowheads="1"/>
          </p:cNvSpPr>
          <p:nvPr/>
        </p:nvSpPr>
        <p:spPr bwMode="auto">
          <a:xfrm>
            <a:off x="3463579" y="2540503"/>
            <a:ext cx="8064500" cy="6612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2" eaLnBrk="1" hangingPunct="1">
              <a:lnSpc>
                <a:spcPct val="150000"/>
              </a:lnSpc>
            </a:pPr>
            <a:r>
              <a:rPr lang="en-US" altLang="en-US" sz="2800" b="1" dirty="0">
                <a:solidFill>
                  <a:srgbClr val="0000CC"/>
                </a:solidFill>
                <a:latin typeface="Times New Roman" panose="02020603050405020304" pitchFamily="18" charset="0"/>
              </a:rPr>
              <a:t>C. </a:t>
            </a:r>
            <a:r>
              <a:rPr lang="en-US" altLang="en-US" sz="2800" b="1" dirty="0" err="1" smtClean="0">
                <a:solidFill>
                  <a:srgbClr val="0000CC"/>
                </a:solidFill>
                <a:latin typeface="Times New Roman" panose="02020603050405020304" pitchFamily="18" charset="0"/>
                <a:cs typeface="Times New Roman" panose="02020603050405020304" pitchFamily="18" charset="0"/>
              </a:rPr>
              <a:t>Người</a:t>
            </a:r>
            <a:r>
              <a:rPr lang="en-US" altLang="en-US" sz="2800" b="1" dirty="0" smtClean="0">
                <a:solidFill>
                  <a:srgbClr val="0000CC"/>
                </a:solidFill>
                <a:latin typeface="Times New Roman" panose="02020603050405020304" pitchFamily="18" charset="0"/>
                <a:cs typeface="Times New Roman" panose="02020603050405020304" pitchFamily="18" charset="0"/>
              </a:rPr>
              <a:t> qua </a:t>
            </a:r>
            <a:r>
              <a:rPr lang="en-US" altLang="en-US" sz="2800" b="1" dirty="0" err="1" smtClean="0">
                <a:solidFill>
                  <a:srgbClr val="0000CC"/>
                </a:solidFill>
                <a:latin typeface="Times New Roman" panose="02020603050405020304" pitchFamily="18" charset="0"/>
                <a:cs typeface="Times New Roman" panose="02020603050405020304" pitchFamily="18" charset="0"/>
              </a:rPr>
              <a:t>đường</a:t>
            </a:r>
            <a:r>
              <a:rPr lang="en-US" altLang="en-US" sz="2800" b="1" dirty="0" smtClean="0">
                <a:solidFill>
                  <a:srgbClr val="0000CC"/>
                </a:solidFill>
                <a:latin typeface="Times New Roman" panose="02020603050405020304" pitchFamily="18" charset="0"/>
                <a:cs typeface="Times New Roman" panose="02020603050405020304" pitchFamily="18" charset="0"/>
              </a:rPr>
              <a:t>.</a:t>
            </a:r>
            <a:endParaRPr lang="en-US" altLang="en-US" sz="2800" b="1" dirty="0">
              <a:solidFill>
                <a:srgbClr val="0000CC"/>
              </a:solidFill>
              <a:latin typeface="Times New Roman" panose="02020603050405020304" pitchFamily="18" charset="0"/>
              <a:cs typeface="Times New Roman" panose="02020603050405020304" pitchFamily="18" charset="0"/>
            </a:endParaRPr>
          </a:p>
        </p:txBody>
      </p:sp>
      <p:sp>
        <p:nvSpPr>
          <p:cNvPr id="38" name="Text Box 176"/>
          <p:cNvSpPr txBox="1">
            <a:spLocks noChangeArrowheads="1"/>
          </p:cNvSpPr>
          <p:nvPr/>
        </p:nvSpPr>
        <p:spPr bwMode="auto">
          <a:xfrm>
            <a:off x="2657946" y="754456"/>
            <a:ext cx="7364240" cy="11757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6" tIns="45718" rIns="91436" bIns="4571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20000"/>
              </a:spcBef>
            </a:pPr>
            <a:r>
              <a:rPr lang="en-US" sz="3200" b="1" dirty="0">
                <a:solidFill>
                  <a:srgbClr val="181DD8"/>
                </a:solidFill>
                <a:latin typeface="Times New Roman" panose="02020603050405020304" pitchFamily="18" charset="0"/>
                <a:cs typeface="Times New Roman" panose="02020603050405020304" pitchFamily="18" charset="0"/>
              </a:rPr>
              <a:t>Nhân vật chính trong văn bản là ai?</a:t>
            </a:r>
            <a:endParaRPr lang="en-US" sz="3200" dirty="0">
              <a:solidFill>
                <a:srgbClr val="181DD8"/>
              </a:solidFill>
              <a:latin typeface="Times New Roman" panose="02020603050405020304" pitchFamily="18" charset="0"/>
              <a:cs typeface="Times New Roman" panose="02020603050405020304" pitchFamily="18" charset="0"/>
            </a:endParaRPr>
          </a:p>
          <a:p>
            <a:pPr eaLnBrk="1" hangingPunct="1">
              <a:spcBef>
                <a:spcPct val="20000"/>
              </a:spcBef>
            </a:pPr>
            <a:endParaRPr lang="en-US" altLang="en-US" sz="3200" b="1" dirty="0">
              <a:solidFill>
                <a:srgbClr val="0000FF"/>
              </a:solidFill>
              <a:latin typeface="Times New Roman" panose="02020603050405020304" pitchFamily="18" charset="0"/>
              <a:cs typeface="Times New Roman" panose="02020603050405020304" pitchFamily="18" charset="0"/>
            </a:endParaRPr>
          </a:p>
        </p:txBody>
      </p:sp>
      <p:pic>
        <p:nvPicPr>
          <p:cNvPr id="40" name="Picture 4" descr="Phong Cách Trung Hoa Làng Quê Nông Thôn Trung Quốc đất Nước, Thanh Lịch,  Tối Giản, Làng Quê Hình nền Vector để tải xuống miễn phí"/>
          <p:cNvPicPr>
            <a:picLocks noChangeAspect="1" noChangeArrowheads="1"/>
          </p:cNvPicPr>
          <p:nvPr/>
        </p:nvPicPr>
        <p:blipFill>
          <a:blip r:embed="rId18">
            <a:extLst>
              <a:ext uri="{28A0092B-C50C-407E-A947-70E740481C1C}">
                <a14:useLocalDpi xmlns="" xmlns:a14="http://schemas.microsoft.com/office/drawing/2010/main" val="0"/>
              </a:ext>
            </a:extLst>
          </a:blip>
          <a:srcRect/>
          <a:stretch>
            <a:fillRect/>
          </a:stretch>
        </p:blipFill>
        <p:spPr bwMode="auto">
          <a:xfrm>
            <a:off x="0" y="2091350"/>
            <a:ext cx="4445251" cy="3947311"/>
          </a:xfrm>
          <a:prstGeom prst="rect">
            <a:avLst/>
          </a:prstGeom>
          <a:ln>
            <a:noFill/>
          </a:ln>
          <a:effectLst>
            <a:softEdge rad="1016000"/>
          </a:effectLst>
          <a:extLst>
            <a:ext uri="{909E8E84-426E-40DD-AFC4-6F175D3DCCD1}">
              <a14:hiddenFill xmlns="" xmlns:a14="http://schemas.microsoft.com/office/drawing/2010/main">
                <a:solidFill>
                  <a:srgbClr val="FFFFFF"/>
                </a:solidFill>
              </a14:hiddenFill>
            </a:ext>
          </a:extLst>
        </p:spPr>
      </p:pic>
      <p:pic>
        <p:nvPicPr>
          <p:cNvPr id="41" name="Hình ảnh 5">
            <a:extLst>
              <a:ext uri="{FF2B5EF4-FFF2-40B4-BE49-F238E27FC236}">
                <a16:creationId xmlns:a16="http://schemas.microsoft.com/office/drawing/2014/main" xmlns="" id="{5F3C0056-42B0-3B83-757E-5AB1421F04A8}"/>
              </a:ext>
            </a:extLst>
          </p:cNvPr>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9356914" y="2969537"/>
            <a:ext cx="2835086" cy="2770361"/>
          </a:xfrm>
          <a:prstGeom prst="rect">
            <a:avLst/>
          </a:prstGeom>
        </p:spPr>
      </p:pic>
      <p:pic>
        <p:nvPicPr>
          <p:cNvPr id="43" name="图片 20"/>
          <p:cNvPicPr>
            <a:picLocks noChangeAspect="1"/>
          </p:cNvPicPr>
          <p:nvPr/>
        </p:nvPicPr>
        <p:blipFill>
          <a:blip r:embed="rId20">
            <a:extLst>
              <a:ext uri="{28A0092B-C50C-407E-A947-70E740481C1C}">
                <a14:useLocalDpi xmlns="" xmlns:a14="http://schemas.microsoft.com/office/drawing/2010/main" val="0"/>
              </a:ext>
            </a:extLst>
          </a:blip>
          <a:stretch>
            <a:fillRect/>
          </a:stretch>
        </p:blipFill>
        <p:spPr>
          <a:xfrm>
            <a:off x="0" y="3468636"/>
            <a:ext cx="12192000" cy="2607397"/>
          </a:xfrm>
          <a:prstGeom prst="rect">
            <a:avLst/>
          </a:prstGeom>
        </p:spPr>
      </p:pic>
    </p:spTree>
    <p:extLst>
      <p:ext uri="{BB962C8B-B14F-4D97-AF65-F5344CB8AC3E}">
        <p14:creationId xmlns="" xmlns:p14="http://schemas.microsoft.com/office/powerpoint/2010/main" val="22331858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1000" fill="hold"/>
                                        <p:tgtEl>
                                          <p:spTgt spid="37"/>
                                        </p:tgtEl>
                                        <p:attrNameLst>
                                          <p:attrName>ppt_w</p:attrName>
                                        </p:attrNameLst>
                                      </p:cBhvr>
                                      <p:tavLst>
                                        <p:tav tm="0">
                                          <p:val>
                                            <p:strVal val="#ppt_w+.3"/>
                                          </p:val>
                                        </p:tav>
                                        <p:tav tm="100000">
                                          <p:val>
                                            <p:strVal val="#ppt_w"/>
                                          </p:val>
                                        </p:tav>
                                      </p:tavLst>
                                    </p:anim>
                                    <p:anim calcmode="lin" valueType="num">
                                      <p:cBhvr>
                                        <p:cTn id="8" dur="1000" fill="hold"/>
                                        <p:tgtEl>
                                          <p:spTgt spid="37"/>
                                        </p:tgtEl>
                                        <p:attrNameLst>
                                          <p:attrName>ppt_h</p:attrName>
                                        </p:attrNameLst>
                                      </p:cBhvr>
                                      <p:tavLst>
                                        <p:tav tm="0">
                                          <p:val>
                                            <p:strVal val="#ppt_h"/>
                                          </p:val>
                                        </p:tav>
                                        <p:tav tm="100000">
                                          <p:val>
                                            <p:strVal val="#ppt_h"/>
                                          </p:val>
                                        </p:tav>
                                      </p:tavLst>
                                    </p:anim>
                                    <p:animEffect transition="in" filter="fade">
                                      <p:cBhvr>
                                        <p:cTn id="9" dur="1000"/>
                                        <p:tgtEl>
                                          <p:spTgt spid="37"/>
                                        </p:tgtEl>
                                      </p:cBhvr>
                                    </p:animEffect>
                                  </p:childTnLst>
                                  <p:subTnLst>
                                    <p:set>
                                      <p:cBhvr override="childStyle">
                                        <p:cTn dur="1" fill="hold" display="0" masterRel="sameClick" afterEffect="1">
                                          <p:stCondLst>
                                            <p:cond evt="end" delay="0">
                                              <p:tn val="5"/>
                                            </p:cond>
                                          </p:stCondLst>
                                        </p:cTn>
                                        <p:tgtEl>
                                          <p:spTgt spid="37"/>
                                        </p:tgtEl>
                                        <p:attrNameLst>
                                          <p:attrName>style.visibility</p:attrName>
                                        </p:attrNameLst>
                                      </p:cBhvr>
                                      <p:to>
                                        <p:strVal val="hidden"/>
                                      </p:to>
                                    </p:se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par>
                          <p:cTn id="10" fill="hold" nodeType="afterGroup">
                            <p:stCondLst>
                              <p:cond delay="1000"/>
                            </p:stCondLst>
                            <p:childTnLst>
                              <p:par>
                                <p:cTn id="11" presetID="50" presetClass="entr" presetSubtype="0" decel="100000" fill="hold" nodeType="after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p:cTn id="13" dur="1000" fill="hold"/>
                                        <p:tgtEl>
                                          <p:spTgt spid="36"/>
                                        </p:tgtEl>
                                        <p:attrNameLst>
                                          <p:attrName>ppt_w</p:attrName>
                                        </p:attrNameLst>
                                      </p:cBhvr>
                                      <p:tavLst>
                                        <p:tav tm="0">
                                          <p:val>
                                            <p:strVal val="#ppt_w+.3"/>
                                          </p:val>
                                        </p:tav>
                                        <p:tav tm="100000">
                                          <p:val>
                                            <p:strVal val="#ppt_w"/>
                                          </p:val>
                                        </p:tav>
                                      </p:tavLst>
                                    </p:anim>
                                    <p:anim calcmode="lin" valueType="num">
                                      <p:cBhvr>
                                        <p:cTn id="14" dur="1000" fill="hold"/>
                                        <p:tgtEl>
                                          <p:spTgt spid="36"/>
                                        </p:tgtEl>
                                        <p:attrNameLst>
                                          <p:attrName>ppt_h</p:attrName>
                                        </p:attrNameLst>
                                      </p:cBhvr>
                                      <p:tavLst>
                                        <p:tav tm="0">
                                          <p:val>
                                            <p:strVal val="#ppt_h"/>
                                          </p:val>
                                        </p:tav>
                                        <p:tav tm="100000">
                                          <p:val>
                                            <p:strVal val="#ppt_h"/>
                                          </p:val>
                                        </p:tav>
                                      </p:tavLst>
                                    </p:anim>
                                    <p:animEffect transition="in" filter="fade">
                                      <p:cBhvr>
                                        <p:cTn id="15" dur="1000"/>
                                        <p:tgtEl>
                                          <p:spTgt spid="36"/>
                                        </p:tgtEl>
                                      </p:cBhvr>
                                    </p:animEffect>
                                  </p:childTnLst>
                                  <p:subTnLst>
                                    <p:set>
                                      <p:cBhvr override="childStyle">
                                        <p:cTn dur="1" fill="hold" display="0" masterRel="sameClick" afterEffect="1">
                                          <p:stCondLst>
                                            <p:cond evt="end" delay="0">
                                              <p:tn val="11"/>
                                            </p:cond>
                                          </p:stCondLst>
                                        </p:cTn>
                                        <p:tgtEl>
                                          <p:spTgt spid="36"/>
                                        </p:tgtEl>
                                        <p:attrNameLst>
                                          <p:attrName>style.visibility</p:attrName>
                                        </p:attrNameLst>
                                      </p:cBhvr>
                                      <p:to>
                                        <p:strVal val="hidden"/>
                                      </p:to>
                                    </p:se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childTnLst>
                          </p:cTn>
                        </p:par>
                        <p:par>
                          <p:cTn id="16" fill="hold" nodeType="afterGroup">
                            <p:stCondLst>
                              <p:cond delay="2000"/>
                            </p:stCondLst>
                            <p:childTnLst>
                              <p:par>
                                <p:cTn id="17" presetID="50" presetClass="entr" presetSubtype="0" decel="100000" fill="hold"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1000" fill="hold"/>
                                        <p:tgtEl>
                                          <p:spTgt spid="35"/>
                                        </p:tgtEl>
                                        <p:attrNameLst>
                                          <p:attrName>ppt_w</p:attrName>
                                        </p:attrNameLst>
                                      </p:cBhvr>
                                      <p:tavLst>
                                        <p:tav tm="0">
                                          <p:val>
                                            <p:strVal val="#ppt_w+.3"/>
                                          </p:val>
                                        </p:tav>
                                        <p:tav tm="100000">
                                          <p:val>
                                            <p:strVal val="#ppt_w"/>
                                          </p:val>
                                        </p:tav>
                                      </p:tavLst>
                                    </p:anim>
                                    <p:anim calcmode="lin" valueType="num">
                                      <p:cBhvr>
                                        <p:cTn id="20" dur="1000" fill="hold"/>
                                        <p:tgtEl>
                                          <p:spTgt spid="35"/>
                                        </p:tgtEl>
                                        <p:attrNameLst>
                                          <p:attrName>ppt_h</p:attrName>
                                        </p:attrNameLst>
                                      </p:cBhvr>
                                      <p:tavLst>
                                        <p:tav tm="0">
                                          <p:val>
                                            <p:strVal val="#ppt_h"/>
                                          </p:val>
                                        </p:tav>
                                        <p:tav tm="100000">
                                          <p:val>
                                            <p:strVal val="#ppt_h"/>
                                          </p:val>
                                        </p:tav>
                                      </p:tavLst>
                                    </p:anim>
                                    <p:animEffect transition="in" filter="fade">
                                      <p:cBhvr>
                                        <p:cTn id="21" dur="1000"/>
                                        <p:tgtEl>
                                          <p:spTgt spid="35"/>
                                        </p:tgtEl>
                                      </p:cBhvr>
                                    </p:animEffect>
                                  </p:childTnLst>
                                  <p:subTnLst>
                                    <p:set>
                                      <p:cBhvr override="childStyle">
                                        <p:cTn dur="1" fill="hold" display="0" masterRel="sameClick" afterEffect="1">
                                          <p:stCondLst>
                                            <p:cond evt="end" delay="0">
                                              <p:tn val="17"/>
                                            </p:cond>
                                          </p:stCondLst>
                                        </p:cTn>
                                        <p:tgtEl>
                                          <p:spTgt spid="35"/>
                                        </p:tgtEl>
                                        <p:attrNameLst>
                                          <p:attrName>style.visibility</p:attrName>
                                        </p:attrNameLst>
                                      </p:cBhvr>
                                      <p:to>
                                        <p:strVal val="hidden"/>
                                      </p:to>
                                    </p:set>
                                    <p:audio>
                                      <p:cMediaNode>
                                        <p:cTn display="0" masterRel="sameClick">
                                          <p:stCondLst>
                                            <p:cond evt="begin" delay="0">
                                              <p:tn val="17"/>
                                            </p:cond>
                                          </p:stCondLst>
                                          <p:endCondLst>
                                            <p:cond evt="onStopAudio" delay="0">
                                              <p:tgtEl>
                                                <p:sldTgt/>
                                              </p:tgtEl>
                                            </p:cond>
                                          </p:endCondLst>
                                        </p:cTn>
                                        <p:tgtEl>
                                          <p:sndTgt r:embed="rId3" name="click.wav"/>
                                        </p:tgtEl>
                                      </p:cMediaNode>
                                    </p:audio>
                                  </p:subTnLst>
                                </p:cTn>
                              </p:par>
                            </p:childTnLst>
                          </p:cTn>
                        </p:par>
                        <p:par>
                          <p:cTn id="22" fill="hold" nodeType="afterGroup">
                            <p:stCondLst>
                              <p:cond delay="3000"/>
                            </p:stCondLst>
                            <p:childTnLst>
                              <p:par>
                                <p:cTn id="23" presetID="50" presetClass="entr" presetSubtype="0" decel="100000"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1000" fill="hold"/>
                                        <p:tgtEl>
                                          <p:spTgt spid="34"/>
                                        </p:tgtEl>
                                        <p:attrNameLst>
                                          <p:attrName>ppt_w</p:attrName>
                                        </p:attrNameLst>
                                      </p:cBhvr>
                                      <p:tavLst>
                                        <p:tav tm="0">
                                          <p:val>
                                            <p:strVal val="#ppt_w+.3"/>
                                          </p:val>
                                        </p:tav>
                                        <p:tav tm="100000">
                                          <p:val>
                                            <p:strVal val="#ppt_w"/>
                                          </p:val>
                                        </p:tav>
                                      </p:tavLst>
                                    </p:anim>
                                    <p:anim calcmode="lin" valueType="num">
                                      <p:cBhvr>
                                        <p:cTn id="26" dur="1000" fill="hold"/>
                                        <p:tgtEl>
                                          <p:spTgt spid="34"/>
                                        </p:tgtEl>
                                        <p:attrNameLst>
                                          <p:attrName>ppt_h</p:attrName>
                                        </p:attrNameLst>
                                      </p:cBhvr>
                                      <p:tavLst>
                                        <p:tav tm="0">
                                          <p:val>
                                            <p:strVal val="#ppt_h"/>
                                          </p:val>
                                        </p:tav>
                                        <p:tav tm="100000">
                                          <p:val>
                                            <p:strVal val="#ppt_h"/>
                                          </p:val>
                                        </p:tav>
                                      </p:tavLst>
                                    </p:anim>
                                    <p:animEffect transition="in" filter="fade">
                                      <p:cBhvr>
                                        <p:cTn id="27" dur="1000"/>
                                        <p:tgtEl>
                                          <p:spTgt spid="34"/>
                                        </p:tgtEl>
                                      </p:cBhvr>
                                    </p:animEffect>
                                  </p:childTnLst>
                                  <p:subTnLst>
                                    <p:set>
                                      <p:cBhvr override="childStyle">
                                        <p:cTn dur="1" fill="hold" display="0" masterRel="sameClick" afterEffect="1">
                                          <p:stCondLst>
                                            <p:cond evt="end" delay="0">
                                              <p:tn val="23"/>
                                            </p:cond>
                                          </p:stCondLst>
                                        </p:cTn>
                                        <p:tgtEl>
                                          <p:spTgt spid="34"/>
                                        </p:tgtEl>
                                        <p:attrNameLst>
                                          <p:attrName>style.visibility</p:attrName>
                                        </p:attrNameLst>
                                      </p:cBhvr>
                                      <p:to>
                                        <p:strVal val="hidden"/>
                                      </p:to>
                                    </p:set>
                                    <p:audio>
                                      <p:cMediaNode>
                                        <p:cTn display="0" masterRel="sameClick">
                                          <p:stCondLst>
                                            <p:cond evt="begin" delay="0">
                                              <p:tn val="23"/>
                                            </p:cond>
                                          </p:stCondLst>
                                          <p:endCondLst>
                                            <p:cond evt="onStopAudio" delay="0">
                                              <p:tgtEl>
                                                <p:sldTgt/>
                                              </p:tgtEl>
                                            </p:cond>
                                          </p:endCondLst>
                                        </p:cTn>
                                        <p:tgtEl>
                                          <p:sndTgt r:embed="rId3" name="click.wav"/>
                                        </p:tgtEl>
                                      </p:cMediaNode>
                                    </p:audio>
                                  </p:subTnLst>
                                </p:cTn>
                              </p:par>
                            </p:childTnLst>
                          </p:cTn>
                        </p:par>
                        <p:par>
                          <p:cTn id="28" fill="hold" nodeType="afterGroup">
                            <p:stCondLst>
                              <p:cond delay="4000"/>
                            </p:stCondLst>
                            <p:childTnLst>
                              <p:par>
                                <p:cTn id="29" presetID="50" presetClass="entr" presetSubtype="0" decel="100000" fill="hold"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1000" fill="hold"/>
                                        <p:tgtEl>
                                          <p:spTgt spid="33"/>
                                        </p:tgtEl>
                                        <p:attrNameLst>
                                          <p:attrName>ppt_w</p:attrName>
                                        </p:attrNameLst>
                                      </p:cBhvr>
                                      <p:tavLst>
                                        <p:tav tm="0">
                                          <p:val>
                                            <p:strVal val="#ppt_w+.3"/>
                                          </p:val>
                                        </p:tav>
                                        <p:tav tm="100000">
                                          <p:val>
                                            <p:strVal val="#ppt_w"/>
                                          </p:val>
                                        </p:tav>
                                      </p:tavLst>
                                    </p:anim>
                                    <p:anim calcmode="lin" valueType="num">
                                      <p:cBhvr>
                                        <p:cTn id="32" dur="1000" fill="hold"/>
                                        <p:tgtEl>
                                          <p:spTgt spid="33"/>
                                        </p:tgtEl>
                                        <p:attrNameLst>
                                          <p:attrName>ppt_h</p:attrName>
                                        </p:attrNameLst>
                                      </p:cBhvr>
                                      <p:tavLst>
                                        <p:tav tm="0">
                                          <p:val>
                                            <p:strVal val="#ppt_h"/>
                                          </p:val>
                                        </p:tav>
                                        <p:tav tm="100000">
                                          <p:val>
                                            <p:strVal val="#ppt_h"/>
                                          </p:val>
                                        </p:tav>
                                      </p:tavLst>
                                    </p:anim>
                                    <p:animEffect transition="in" filter="fade">
                                      <p:cBhvr>
                                        <p:cTn id="33" dur="1000"/>
                                        <p:tgtEl>
                                          <p:spTgt spid="33"/>
                                        </p:tgtEl>
                                      </p:cBhvr>
                                    </p:animEffect>
                                  </p:childTnLst>
                                  <p:subTnLst>
                                    <p:set>
                                      <p:cBhvr override="childStyle">
                                        <p:cTn dur="1" fill="hold" display="0" masterRel="sameClick" afterEffect="1">
                                          <p:stCondLst>
                                            <p:cond evt="end" delay="0">
                                              <p:tn val="29"/>
                                            </p:cond>
                                          </p:stCondLst>
                                        </p:cTn>
                                        <p:tgtEl>
                                          <p:spTgt spid="33"/>
                                        </p:tgtEl>
                                        <p:attrNameLst>
                                          <p:attrName>style.visibility</p:attrName>
                                        </p:attrNameLst>
                                      </p:cBhvr>
                                      <p:to>
                                        <p:strVal val="hidden"/>
                                      </p:to>
                                    </p:set>
                                    <p:audio>
                                      <p:cMediaNode>
                                        <p:cTn display="0" masterRel="sameClick">
                                          <p:stCondLst>
                                            <p:cond evt="begin" delay="0">
                                              <p:tn val="29"/>
                                            </p:cond>
                                          </p:stCondLst>
                                          <p:endCondLst>
                                            <p:cond evt="onStopAudio" delay="0">
                                              <p:tgtEl>
                                                <p:sldTgt/>
                                              </p:tgtEl>
                                            </p:cond>
                                          </p:endCondLst>
                                        </p:cTn>
                                        <p:tgtEl>
                                          <p:sndTgt r:embed="rId4" name="chimes.wav"/>
                                        </p:tgtEl>
                                      </p:cMediaNode>
                                    </p:audio>
                                  </p:subTnLst>
                                </p:cTn>
                              </p:par>
                            </p:childTnLst>
                          </p:cTn>
                        </p:par>
                        <p:par>
                          <p:cTn id="34" fill="hold" nodeType="afterGroup">
                            <p:stCondLst>
                              <p:cond delay="5000"/>
                            </p:stCondLst>
                            <p:childTnLst>
                              <p:par>
                                <p:cTn id="35" presetID="3" presetClass="entr" presetSubtype="10"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blinds(horizontal)">
                                      <p:cBhvr>
                                        <p:cTn id="37" dur="500"/>
                                        <p:tgtEl>
                                          <p:spTgt spid="45"/>
                                        </p:tgtEl>
                                      </p:cBhvr>
                                    </p:animEffect>
                                  </p:childTnLst>
                                  <p:subTnLst>
                                    <p:audio>
                                      <p:cMediaNode vol="96000">
                                        <p:cTn display="0" masterRel="sameClick">
                                          <p:stCondLst>
                                            <p:cond evt="begin" delay="0">
                                              <p:tn val="35"/>
                                            </p:cond>
                                          </p:stCondLst>
                                          <p:endCondLst>
                                            <p:cond evt="onStopAudio" delay="0">
                                              <p:tgtEl>
                                                <p:sldTgt/>
                                              </p:tgtEl>
                                            </p:cond>
                                          </p:endCondLst>
                                        </p:cTn>
                                        <p:tgtEl>
                                          <p:sndTgt r:embed="rId5" name="DOORBELL.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38" restart="whenNotActive" fill="hold" evtFilter="cancelBubble" nodeType="interactiveSeq">
                <p:stCondLst>
                  <p:cond evt="onClick" delay="0">
                    <p:tgtEl>
                      <p:spTgt spid="62"/>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3" presetClass="emph" presetSubtype="2" fill="hold" nodeType="clickEffect">
                                  <p:stCondLst>
                                    <p:cond delay="0"/>
                                  </p:stCondLst>
                                  <p:childTnLst>
                                    <p:animClr clrSpc="rgb" dir="cw">
                                      <p:cBhvr override="childStyle">
                                        <p:cTn id="42" dur="2000" fill="hold"/>
                                        <p:tgtEl>
                                          <p:spTgt spid="39">
                                            <p:txEl>
                                              <p:pRg st="0" end="0"/>
                                            </p:txEl>
                                          </p:spTgt>
                                        </p:tgtEl>
                                        <p:attrNameLst>
                                          <p:attrName>style.color</p:attrName>
                                        </p:attrNameLst>
                                      </p:cBhvr>
                                      <p:to>
                                        <a:srgbClr val="FF0066"/>
                                      </p:to>
                                    </p:animClr>
                                  </p:childTnLst>
                                  <p:subTnLst>
                                    <p:audio>
                                      <p:cMediaNode>
                                        <p:cTn display="0" masterRel="sameClick">
                                          <p:stCondLst>
                                            <p:cond evt="begin" delay="0">
                                              <p:tn val="41"/>
                                            </p:cond>
                                          </p:stCondLst>
                                          <p:endCondLst>
                                            <p:cond evt="onStopAudio" delay="0">
                                              <p:tgtEl>
                                                <p:sldTgt/>
                                              </p:tgtEl>
                                            </p:cond>
                                          </p:endCondLst>
                                        </p:cTn>
                                        <p:tgtEl>
                                          <p:sndTgt r:embed="rId6" name="applause.wav"/>
                                        </p:tgtEl>
                                      </p:cMediaNode>
                                    </p:audio>
                                  </p:subTnLst>
                                </p:cTn>
                              </p:par>
                            </p:childTnLst>
                          </p:cTn>
                        </p:par>
                      </p:childTnLst>
                    </p:cTn>
                  </p:par>
                </p:childTnLst>
              </p:cTn>
              <p:nextCondLst>
                <p:cond evt="onClick" delay="0">
                  <p:tgtEl>
                    <p:spTgt spid="6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Những hình ảnh ghê sợ về cuộc đại chiến tàn khốc">
            <a:extLst>
              <a:ext uri="{FF2B5EF4-FFF2-40B4-BE49-F238E27FC236}">
                <a16:creationId xmlns:a16="http://schemas.microsoft.com/office/drawing/2014/main" xmlns="" id="{FA1E9D7A-C2BB-72D6-A136-0DB9C7F36C35}"/>
              </a:ext>
            </a:extLst>
          </p:cNvPr>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65498" y="1080594"/>
            <a:ext cx="5736126" cy="514819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2052" name="Picture 4" descr="Giáo dục truyền thống yêu nước, trách nhiệm công dân với Tổ quốc – Báo Nghệ  An">
            <a:extLst>
              <a:ext uri="{FF2B5EF4-FFF2-40B4-BE49-F238E27FC236}">
                <a16:creationId xmlns:a16="http://schemas.microsoft.com/office/drawing/2014/main" xmlns="" id="{1D1AB772-2636-D97F-C03F-5BAF2C81D4F9}"/>
              </a:ext>
            </a:extLst>
          </p:cNvPr>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382693" y="999112"/>
            <a:ext cx="5694630" cy="516629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
        <p:nvSpPr>
          <p:cNvPr id="5" name="Rectangle 4"/>
          <p:cNvSpPr/>
          <p:nvPr/>
        </p:nvSpPr>
        <p:spPr>
          <a:xfrm>
            <a:off x="3290375" y="238583"/>
            <a:ext cx="5397631" cy="584775"/>
          </a:xfrm>
          <a:prstGeom prst="rect">
            <a:avLst/>
          </a:prstGeom>
        </p:spPr>
        <p:txBody>
          <a:bodyPr wrap="none">
            <a:spAutoFit/>
          </a:bodyPr>
          <a:lstStyle/>
          <a:p>
            <a:pPr lvl="1"/>
            <a:r>
              <a:rPr lang="en-US" sz="3200" b="1" dirty="0" err="1" smtClean="0">
                <a:solidFill>
                  <a:srgbClr val="181DD8"/>
                </a:solidFill>
                <a:latin typeface="Times New Roman" pitchFamily="18" charset="0"/>
                <a:cs typeface="Times New Roman" pitchFamily="18" charset="0"/>
              </a:rPr>
              <a:t>Quan</a:t>
            </a:r>
            <a:r>
              <a:rPr lang="en-US" sz="3200" b="1" dirty="0" smtClean="0">
                <a:solidFill>
                  <a:srgbClr val="181DD8"/>
                </a:solidFill>
                <a:latin typeface="Times New Roman" pitchFamily="18" charset="0"/>
                <a:cs typeface="Times New Roman" pitchFamily="18" charset="0"/>
              </a:rPr>
              <a:t> </a:t>
            </a:r>
            <a:r>
              <a:rPr lang="en-US" sz="3200" b="1" dirty="0" err="1" smtClean="0">
                <a:solidFill>
                  <a:srgbClr val="181DD8"/>
                </a:solidFill>
                <a:latin typeface="Times New Roman" pitchFamily="18" charset="0"/>
                <a:cs typeface="Times New Roman" pitchFamily="18" charset="0"/>
              </a:rPr>
              <a:t>sát</a:t>
            </a:r>
            <a:r>
              <a:rPr lang="en-US" sz="3200" b="1" dirty="0" smtClean="0">
                <a:solidFill>
                  <a:srgbClr val="181DD8"/>
                </a:solidFill>
                <a:latin typeface="Times New Roman" pitchFamily="18" charset="0"/>
                <a:cs typeface="Times New Roman" pitchFamily="18" charset="0"/>
              </a:rPr>
              <a:t> </a:t>
            </a:r>
            <a:r>
              <a:rPr lang="en-US" sz="3200" b="1" dirty="0" err="1" smtClean="0">
                <a:solidFill>
                  <a:srgbClr val="181DD8"/>
                </a:solidFill>
                <a:latin typeface="Times New Roman" pitchFamily="18" charset="0"/>
                <a:cs typeface="Times New Roman" pitchFamily="18" charset="0"/>
              </a:rPr>
              <a:t>các</a:t>
            </a:r>
            <a:r>
              <a:rPr lang="en-US" sz="3200" b="1" dirty="0" smtClean="0">
                <a:solidFill>
                  <a:srgbClr val="181DD8"/>
                </a:solidFill>
                <a:latin typeface="Times New Roman" pitchFamily="18" charset="0"/>
                <a:cs typeface="Times New Roman" pitchFamily="18" charset="0"/>
              </a:rPr>
              <a:t> </a:t>
            </a:r>
            <a:r>
              <a:rPr lang="en-US" sz="3200" b="1" dirty="0" err="1" smtClean="0">
                <a:solidFill>
                  <a:srgbClr val="181DD8"/>
                </a:solidFill>
                <a:latin typeface="Times New Roman" pitchFamily="18" charset="0"/>
                <a:cs typeface="Times New Roman" pitchFamily="18" charset="0"/>
              </a:rPr>
              <a:t>hình</a:t>
            </a:r>
            <a:r>
              <a:rPr lang="en-US" sz="3200" b="1" dirty="0" smtClean="0">
                <a:solidFill>
                  <a:srgbClr val="181DD8"/>
                </a:solidFill>
                <a:latin typeface="Times New Roman" pitchFamily="18" charset="0"/>
                <a:cs typeface="Times New Roman" pitchFamily="18" charset="0"/>
              </a:rPr>
              <a:t> </a:t>
            </a:r>
            <a:r>
              <a:rPr lang="en-US" sz="3200" b="1" dirty="0" err="1" smtClean="0">
                <a:solidFill>
                  <a:srgbClr val="181DD8"/>
                </a:solidFill>
                <a:latin typeface="Times New Roman" pitchFamily="18" charset="0"/>
                <a:cs typeface="Times New Roman" pitchFamily="18" charset="0"/>
              </a:rPr>
              <a:t>ảnh</a:t>
            </a:r>
            <a:r>
              <a:rPr lang="en-US" sz="3200" b="1" dirty="0" smtClean="0">
                <a:solidFill>
                  <a:srgbClr val="181DD8"/>
                </a:solidFill>
                <a:latin typeface="Times New Roman" pitchFamily="18" charset="0"/>
                <a:cs typeface="Times New Roman" pitchFamily="18" charset="0"/>
              </a:rPr>
              <a:t> </a:t>
            </a:r>
            <a:r>
              <a:rPr lang="en-US" sz="3200" b="1" dirty="0" err="1" smtClean="0">
                <a:solidFill>
                  <a:srgbClr val="181DD8"/>
                </a:solidFill>
                <a:latin typeface="Times New Roman" pitchFamily="18" charset="0"/>
                <a:cs typeface="Times New Roman" pitchFamily="18" charset="0"/>
              </a:rPr>
              <a:t>sau</a:t>
            </a:r>
            <a:r>
              <a:rPr lang="en-US" sz="3200" b="1" dirty="0" smtClean="0">
                <a:solidFill>
                  <a:srgbClr val="181DD8"/>
                </a:solidFill>
                <a:latin typeface="Times New Roman" pitchFamily="18" charset="0"/>
                <a:cs typeface="Times New Roman" pitchFamily="18" charset="0"/>
              </a:rPr>
              <a:t>:</a:t>
            </a:r>
            <a:endParaRPr lang="en-US" sz="3200" b="1" dirty="0">
              <a:solidFill>
                <a:srgbClr val="181DD8"/>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xmlns="" val="107229050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4" descr="NGANG1">
            <a:hlinkClick r:id="rId7" action="ppaction://hlinkpres?slideindex=1&amp;slidetitle="/>
            <a:extLst>
              <a:ext uri="{FF2B5EF4-FFF2-40B4-BE49-F238E27FC236}">
                <a16:creationId xmlns:a16="http://schemas.microsoft.com/office/drawing/2014/main" xmlns="" id="{5479C6F1-0449-49FB-A037-12A18A7B3917}"/>
              </a:ext>
            </a:extLst>
          </p:cNvPr>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rot="5400000">
            <a:off x="1809752" y="1103313"/>
            <a:ext cx="773112" cy="214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 name="Group 2">
            <a:extLst>
              <a:ext uri="{FF2B5EF4-FFF2-40B4-BE49-F238E27FC236}">
                <a16:creationId xmlns:a16="http://schemas.microsoft.com/office/drawing/2014/main" xmlns="" id="{48465CDD-A7DC-48FF-9EB9-DD5FC0C806B2}"/>
              </a:ext>
            </a:extLst>
          </p:cNvPr>
          <p:cNvGrpSpPr>
            <a:grpSpLocks/>
          </p:cNvGrpSpPr>
          <p:nvPr/>
        </p:nvGrpSpPr>
        <p:grpSpPr bwMode="auto">
          <a:xfrm rot="5400000">
            <a:off x="9383713" y="688977"/>
            <a:ext cx="739775" cy="609600"/>
            <a:chOff x="2928" y="144"/>
            <a:chExt cx="1392" cy="288"/>
          </a:xfrm>
        </p:grpSpPr>
        <p:sp>
          <p:nvSpPr>
            <p:cNvPr id="137219" name="AutoShape 3">
              <a:extLst>
                <a:ext uri="{FF2B5EF4-FFF2-40B4-BE49-F238E27FC236}">
                  <a16:creationId xmlns:a16="http://schemas.microsoft.com/office/drawing/2014/main" xmlns="" id="{EFCB44EC-721A-4185-B5FA-665CDD3E47E1}"/>
                </a:ext>
              </a:extLst>
            </p:cNvPr>
            <p:cNvSpPr>
              <a:spLocks noChangeArrowheads="1"/>
            </p:cNvSpPr>
            <p:nvPr/>
          </p:nvSpPr>
          <p:spPr bwMode="auto">
            <a:xfrm>
              <a:off x="2928" y="144"/>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solidFill>
                  <a:srgbClr val="000000"/>
                </a:solidFill>
                <a:latin typeface="Times New Roman"/>
              </a:endParaRPr>
            </a:p>
          </p:txBody>
        </p:sp>
        <p:sp>
          <p:nvSpPr>
            <p:cNvPr id="137220" name="AutoShape 4">
              <a:extLst>
                <a:ext uri="{FF2B5EF4-FFF2-40B4-BE49-F238E27FC236}">
                  <a16:creationId xmlns:a16="http://schemas.microsoft.com/office/drawing/2014/main" xmlns="" id="{652266FA-479A-4E5A-BB32-B2584D8B2DA0}"/>
                </a:ext>
              </a:extLst>
            </p:cNvPr>
            <p:cNvSpPr>
              <a:spLocks noChangeArrowheads="1"/>
            </p:cNvSpPr>
            <p:nvPr/>
          </p:nvSpPr>
          <p:spPr bwMode="auto">
            <a:xfrm>
              <a:off x="2928" y="385"/>
              <a:ext cx="1392" cy="47"/>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solidFill>
                  <a:srgbClr val="000000"/>
                </a:solidFill>
                <a:latin typeface="Times New Roman"/>
              </a:endParaRPr>
            </a:p>
          </p:txBody>
        </p:sp>
      </p:grpSp>
      <p:grpSp>
        <p:nvGrpSpPr>
          <p:cNvPr id="3" name="Group 5">
            <a:extLst>
              <a:ext uri="{FF2B5EF4-FFF2-40B4-BE49-F238E27FC236}">
                <a16:creationId xmlns:a16="http://schemas.microsoft.com/office/drawing/2014/main" xmlns="" id="{4FAB9115-C9C7-4A51-ADED-3DAA0BA2B4D0}"/>
              </a:ext>
            </a:extLst>
          </p:cNvPr>
          <p:cNvGrpSpPr>
            <a:grpSpLocks/>
          </p:cNvGrpSpPr>
          <p:nvPr/>
        </p:nvGrpSpPr>
        <p:grpSpPr bwMode="auto">
          <a:xfrm rot="5400000">
            <a:off x="2468563" y="785813"/>
            <a:ext cx="739775" cy="342900"/>
            <a:chOff x="2928" y="144"/>
            <a:chExt cx="1392" cy="288"/>
          </a:xfrm>
        </p:grpSpPr>
        <p:sp>
          <p:nvSpPr>
            <p:cNvPr id="137222" name="AutoShape 6">
              <a:extLst>
                <a:ext uri="{FF2B5EF4-FFF2-40B4-BE49-F238E27FC236}">
                  <a16:creationId xmlns:a16="http://schemas.microsoft.com/office/drawing/2014/main" xmlns="" id="{35561358-8EA9-4D61-9CBD-3315B582BDAB}"/>
                </a:ext>
              </a:extLst>
            </p:cNvPr>
            <p:cNvSpPr>
              <a:spLocks noChangeArrowheads="1"/>
            </p:cNvSpPr>
            <p:nvPr/>
          </p:nvSpPr>
          <p:spPr bwMode="auto">
            <a:xfrm>
              <a:off x="2928" y="144"/>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solidFill>
                  <a:srgbClr val="000000"/>
                </a:solidFill>
                <a:latin typeface="Times New Roman"/>
              </a:endParaRPr>
            </a:p>
          </p:txBody>
        </p:sp>
        <p:sp>
          <p:nvSpPr>
            <p:cNvPr id="137223" name="AutoShape 7">
              <a:extLst>
                <a:ext uri="{FF2B5EF4-FFF2-40B4-BE49-F238E27FC236}">
                  <a16:creationId xmlns:a16="http://schemas.microsoft.com/office/drawing/2014/main" xmlns="" id="{B37EFD13-132C-4AB8-98DB-23FC1131449A}"/>
                </a:ext>
              </a:extLst>
            </p:cNvPr>
            <p:cNvSpPr>
              <a:spLocks noChangeArrowheads="1"/>
            </p:cNvSpPr>
            <p:nvPr/>
          </p:nvSpPr>
          <p:spPr bwMode="auto">
            <a:xfrm>
              <a:off x="2928" y="391"/>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solidFill>
                  <a:srgbClr val="000000"/>
                </a:solidFill>
                <a:latin typeface="Times New Roman"/>
              </a:endParaRPr>
            </a:p>
          </p:txBody>
        </p:sp>
      </p:grpSp>
      <p:grpSp>
        <p:nvGrpSpPr>
          <p:cNvPr id="4" name="Group 8">
            <a:extLst>
              <a:ext uri="{FF2B5EF4-FFF2-40B4-BE49-F238E27FC236}">
                <a16:creationId xmlns:a16="http://schemas.microsoft.com/office/drawing/2014/main" xmlns="" id="{935EA011-0993-4612-A984-E547A2E563A5}"/>
              </a:ext>
            </a:extLst>
          </p:cNvPr>
          <p:cNvGrpSpPr>
            <a:grpSpLocks/>
          </p:cNvGrpSpPr>
          <p:nvPr/>
        </p:nvGrpSpPr>
        <p:grpSpPr bwMode="auto">
          <a:xfrm rot="5400000">
            <a:off x="1812925" y="736600"/>
            <a:ext cx="739775" cy="358775"/>
            <a:chOff x="2928" y="144"/>
            <a:chExt cx="1392" cy="288"/>
          </a:xfrm>
        </p:grpSpPr>
        <p:sp>
          <p:nvSpPr>
            <p:cNvPr id="137225" name="AutoShape 9">
              <a:extLst>
                <a:ext uri="{FF2B5EF4-FFF2-40B4-BE49-F238E27FC236}">
                  <a16:creationId xmlns:a16="http://schemas.microsoft.com/office/drawing/2014/main" xmlns="" id="{F7AA5C18-493D-4D6E-8B27-CD211E758459}"/>
                </a:ext>
              </a:extLst>
            </p:cNvPr>
            <p:cNvSpPr>
              <a:spLocks noChangeArrowheads="1"/>
            </p:cNvSpPr>
            <p:nvPr/>
          </p:nvSpPr>
          <p:spPr bwMode="auto">
            <a:xfrm>
              <a:off x="2928" y="143"/>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solidFill>
                  <a:srgbClr val="000000"/>
                </a:solidFill>
                <a:latin typeface="Times New Roman"/>
              </a:endParaRPr>
            </a:p>
          </p:txBody>
        </p:sp>
        <p:sp>
          <p:nvSpPr>
            <p:cNvPr id="137226" name="AutoShape 10">
              <a:extLst>
                <a:ext uri="{FF2B5EF4-FFF2-40B4-BE49-F238E27FC236}">
                  <a16:creationId xmlns:a16="http://schemas.microsoft.com/office/drawing/2014/main" xmlns="" id="{95B60802-F256-4C54-8A7F-5290887D2ECC}"/>
                </a:ext>
              </a:extLst>
            </p:cNvPr>
            <p:cNvSpPr>
              <a:spLocks noChangeArrowheads="1"/>
            </p:cNvSpPr>
            <p:nvPr/>
          </p:nvSpPr>
          <p:spPr bwMode="auto">
            <a:xfrm>
              <a:off x="2928" y="392"/>
              <a:ext cx="1392" cy="46"/>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solidFill>
                  <a:srgbClr val="000000"/>
                </a:solidFill>
                <a:latin typeface="Times New Roman"/>
              </a:endParaRPr>
            </a:p>
          </p:txBody>
        </p:sp>
      </p:grpSp>
      <p:grpSp>
        <p:nvGrpSpPr>
          <p:cNvPr id="5" name="Group 11">
            <a:extLst>
              <a:ext uri="{FF2B5EF4-FFF2-40B4-BE49-F238E27FC236}">
                <a16:creationId xmlns:a16="http://schemas.microsoft.com/office/drawing/2014/main" xmlns="" id="{AD3159C7-A7EE-4CB3-B853-FFDE6A76A30E}"/>
              </a:ext>
            </a:extLst>
          </p:cNvPr>
          <p:cNvGrpSpPr>
            <a:grpSpLocks/>
          </p:cNvGrpSpPr>
          <p:nvPr/>
        </p:nvGrpSpPr>
        <p:grpSpPr bwMode="auto">
          <a:xfrm>
            <a:off x="2738439" y="196851"/>
            <a:ext cx="7700962" cy="1377950"/>
            <a:chOff x="766" y="149"/>
            <a:chExt cx="4851" cy="868"/>
          </a:xfrm>
        </p:grpSpPr>
        <p:pic>
          <p:nvPicPr>
            <p:cNvPr id="29723" name="Picture 12" descr="NGANG1">
              <a:hlinkClick r:id="rId7" action="ppaction://hlinkpres?slideindex=1&amp;slidetitle="/>
              <a:extLst>
                <a:ext uri="{FF2B5EF4-FFF2-40B4-BE49-F238E27FC236}">
                  <a16:creationId xmlns:a16="http://schemas.microsoft.com/office/drawing/2014/main" xmlns="" id="{F5E03C34-ED06-4845-A25C-A1D70E019B64}"/>
                </a:ext>
              </a:extLst>
            </p:cNvPr>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2944" y="149"/>
              <a:ext cx="2673" cy="2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9724" name="Picture 13" descr="NGANG1">
              <a:hlinkClick r:id="rId7" action="ppaction://hlinkpres?slideindex=1&amp;slidetitle="/>
              <a:extLst>
                <a:ext uri="{FF2B5EF4-FFF2-40B4-BE49-F238E27FC236}">
                  <a16:creationId xmlns:a16="http://schemas.microsoft.com/office/drawing/2014/main" xmlns="" id="{72F2898D-FC99-4983-AF30-65B9031A1D30}"/>
                </a:ext>
              </a:extLst>
            </p:cNvPr>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rot="5400000">
              <a:off x="5091" y="480"/>
              <a:ext cx="170" cy="2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9725" name="Picture 14" descr="NGANG1">
              <a:hlinkClick r:id="rId7" action="ppaction://hlinkpres?slideindex=1&amp;slidetitle="/>
              <a:extLst>
                <a:ext uri="{FF2B5EF4-FFF2-40B4-BE49-F238E27FC236}">
                  <a16:creationId xmlns:a16="http://schemas.microsoft.com/office/drawing/2014/main" xmlns="" id="{001D99FA-C110-464A-843C-31C3CA3C5BA6}"/>
                </a:ext>
              </a:extLst>
            </p:cNvPr>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rot="5400000">
              <a:off x="590" y="706"/>
              <a:ext cx="487" cy="1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37232" name="AutoShape 16">
            <a:extLst>
              <a:ext uri="{FF2B5EF4-FFF2-40B4-BE49-F238E27FC236}">
                <a16:creationId xmlns:a16="http://schemas.microsoft.com/office/drawing/2014/main" xmlns="" id="{24822DC9-18C8-4FE4-A9BB-E09C4AD66431}"/>
              </a:ext>
            </a:extLst>
          </p:cNvPr>
          <p:cNvSpPr>
            <a:spLocks noChangeArrowheads="1"/>
          </p:cNvSpPr>
          <p:nvPr/>
        </p:nvSpPr>
        <p:spPr bwMode="auto">
          <a:xfrm>
            <a:off x="0" y="588474"/>
            <a:ext cx="12192000" cy="5432079"/>
          </a:xfrm>
          <a:prstGeom prst="roundRect">
            <a:avLst>
              <a:gd name="adj" fmla="val 3509"/>
            </a:avLst>
          </a:prstGeom>
          <a:solidFill>
            <a:schemeClr val="bg1"/>
          </a:solidFill>
          <a:ln w="57150" cmpd="thinThick">
            <a:solidFill>
              <a:srgbClr val="FFCC66"/>
            </a:solidFill>
            <a:round/>
            <a:headEnd/>
            <a:tailEnd/>
          </a:ln>
          <a:effectLst/>
        </p:spPr>
        <p:txBody>
          <a:bodyPr wrap="none" anchor="ctr"/>
          <a:lstStyle/>
          <a:p>
            <a:pPr>
              <a:defRPr/>
            </a:pPr>
            <a:endParaRPr lang="en-US" sz="3200" dirty="0">
              <a:solidFill>
                <a:srgbClr val="FF3300"/>
              </a:solidFill>
              <a:effectLst>
                <a:outerShdw blurRad="38100" dist="38100" dir="2700000" algn="tl">
                  <a:srgbClr val="C0C0C0"/>
                </a:outerShdw>
              </a:effectLst>
              <a:latin typeface="Times New Roman"/>
            </a:endParaRPr>
          </a:p>
        </p:txBody>
      </p:sp>
      <p:grpSp>
        <p:nvGrpSpPr>
          <p:cNvPr id="6" name="Group 19">
            <a:extLst>
              <a:ext uri="{FF2B5EF4-FFF2-40B4-BE49-F238E27FC236}">
                <a16:creationId xmlns:a16="http://schemas.microsoft.com/office/drawing/2014/main" xmlns="" id="{93AE4D5E-078F-49D6-8DC8-60D09682A5ED}"/>
              </a:ext>
            </a:extLst>
          </p:cNvPr>
          <p:cNvGrpSpPr>
            <a:grpSpLocks/>
          </p:cNvGrpSpPr>
          <p:nvPr/>
        </p:nvGrpSpPr>
        <p:grpSpPr bwMode="auto">
          <a:xfrm>
            <a:off x="6165850" y="155576"/>
            <a:ext cx="4273550" cy="468313"/>
            <a:chOff x="2928" y="144"/>
            <a:chExt cx="1392" cy="288"/>
          </a:xfrm>
        </p:grpSpPr>
        <p:sp>
          <p:nvSpPr>
            <p:cNvPr id="137236" name="AutoShape 20">
              <a:extLst>
                <a:ext uri="{FF2B5EF4-FFF2-40B4-BE49-F238E27FC236}">
                  <a16:creationId xmlns:a16="http://schemas.microsoft.com/office/drawing/2014/main" xmlns="" id="{0AC52C7B-6FD9-4888-BEFB-E26CB9E83C40}"/>
                </a:ext>
              </a:extLst>
            </p:cNvPr>
            <p:cNvSpPr>
              <a:spLocks noChangeArrowheads="1"/>
            </p:cNvSpPr>
            <p:nvPr/>
          </p:nvSpPr>
          <p:spPr bwMode="auto">
            <a:xfrm>
              <a:off x="2928" y="144"/>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solidFill>
                  <a:srgbClr val="000000"/>
                </a:solidFill>
                <a:latin typeface="Times New Roman"/>
              </a:endParaRPr>
            </a:p>
          </p:txBody>
        </p:sp>
        <p:sp>
          <p:nvSpPr>
            <p:cNvPr id="137237" name="AutoShape 21">
              <a:extLst>
                <a:ext uri="{FF2B5EF4-FFF2-40B4-BE49-F238E27FC236}">
                  <a16:creationId xmlns:a16="http://schemas.microsoft.com/office/drawing/2014/main" xmlns="" id="{A8FAB820-F4FD-42BC-84FF-3FA10C0BAD45}"/>
                </a:ext>
              </a:extLst>
            </p:cNvPr>
            <p:cNvSpPr>
              <a:spLocks noChangeArrowheads="1"/>
            </p:cNvSpPr>
            <p:nvPr/>
          </p:nvSpPr>
          <p:spPr bwMode="auto">
            <a:xfrm>
              <a:off x="2928" y="385"/>
              <a:ext cx="1392" cy="47"/>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solidFill>
                  <a:srgbClr val="000000"/>
                </a:solidFill>
                <a:latin typeface="Times New Roman"/>
              </a:endParaRPr>
            </a:p>
          </p:txBody>
        </p:sp>
      </p:grpSp>
      <p:sp>
        <p:nvSpPr>
          <p:cNvPr id="29705" name="AutoShape 22">
            <a:extLst>
              <a:ext uri="{FF2B5EF4-FFF2-40B4-BE49-F238E27FC236}">
                <a16:creationId xmlns:a16="http://schemas.microsoft.com/office/drawing/2014/main" xmlns="" id="{4CB015E5-5554-4924-A66A-6D6D865876BA}"/>
              </a:ext>
            </a:extLst>
          </p:cNvPr>
          <p:cNvSpPr>
            <a:spLocks noChangeArrowheads="1"/>
          </p:cNvSpPr>
          <p:nvPr/>
        </p:nvSpPr>
        <p:spPr bwMode="auto">
          <a:xfrm>
            <a:off x="1587500" y="84139"/>
            <a:ext cx="8851146" cy="601662"/>
          </a:xfrm>
          <a:prstGeom prst="roundRect">
            <a:avLst>
              <a:gd name="adj" fmla="val 28685"/>
            </a:avLst>
          </a:prstGeom>
          <a:gradFill rotWithShape="1">
            <a:gsLst>
              <a:gs pos="0">
                <a:srgbClr val="FF0000">
                  <a:alpha val="85001"/>
                </a:srgbClr>
              </a:gs>
              <a:gs pos="100000">
                <a:schemeClr val="tx1"/>
              </a:gs>
            </a:gsLst>
            <a:lin ang="5400000" scaled="1"/>
          </a:gradFill>
          <a:ln w="57150" cmpd="thickThin">
            <a:solidFill>
              <a:srgbClr val="FFCC66"/>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endParaRPr lang="en-US" altLang="en-US">
              <a:solidFill>
                <a:srgbClr val="000000"/>
              </a:solidFill>
              <a:latin typeface="Times New Roman" panose="02020603050405020304" pitchFamily="18" charset="0"/>
            </a:endParaRPr>
          </a:p>
        </p:txBody>
      </p:sp>
      <p:sp>
        <p:nvSpPr>
          <p:cNvPr id="29706" name="WordArt 25">
            <a:extLst>
              <a:ext uri="{FF2B5EF4-FFF2-40B4-BE49-F238E27FC236}">
                <a16:creationId xmlns:a16="http://schemas.microsoft.com/office/drawing/2014/main" xmlns="" id="{8AE2D355-5DA5-458A-AD41-DCA765B3E00E}"/>
              </a:ext>
            </a:extLst>
          </p:cNvPr>
          <p:cNvSpPr>
            <a:spLocks noChangeArrowheads="1" noChangeShapeType="1" noTextEdit="1"/>
          </p:cNvSpPr>
          <p:nvPr/>
        </p:nvSpPr>
        <p:spPr bwMode="auto">
          <a:xfrm>
            <a:off x="4417776" y="175569"/>
            <a:ext cx="3054350" cy="352425"/>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SG" sz="2400" kern="10" dirty="0" err="1">
                <a:solidFill>
                  <a:srgbClr val="FFFF00"/>
                </a:solidFill>
                <a:latin typeface="Times New Roman" panose="02020603050405020304" pitchFamily="18" charset="0"/>
                <a:cs typeface="Times New Roman" panose="02020603050405020304" pitchFamily="18" charset="0"/>
              </a:rPr>
              <a:t>Câu</a:t>
            </a:r>
            <a:r>
              <a:rPr lang="en-SG" sz="2400" kern="10" dirty="0">
                <a:solidFill>
                  <a:srgbClr val="FFFF00"/>
                </a:solidFill>
                <a:latin typeface="Times New Roman" panose="02020603050405020304" pitchFamily="18" charset="0"/>
                <a:cs typeface="Times New Roman" panose="02020603050405020304" pitchFamily="18" charset="0"/>
              </a:rPr>
              <a:t> </a:t>
            </a:r>
            <a:r>
              <a:rPr lang="en-SG" sz="2400" kern="10" dirty="0" err="1">
                <a:solidFill>
                  <a:srgbClr val="FFFF00"/>
                </a:solidFill>
                <a:latin typeface="Times New Roman" panose="02020603050405020304" pitchFamily="18" charset="0"/>
                <a:cs typeface="Times New Roman" panose="02020603050405020304" pitchFamily="18" charset="0"/>
              </a:rPr>
              <a:t>hỏi</a:t>
            </a:r>
            <a:r>
              <a:rPr lang="en-SG" sz="2400" kern="10" dirty="0">
                <a:solidFill>
                  <a:srgbClr val="FFFF00"/>
                </a:solidFill>
                <a:latin typeface="Times New Roman" panose="02020603050405020304" pitchFamily="18" charset="0"/>
                <a:cs typeface="Times New Roman" panose="02020603050405020304" pitchFamily="18" charset="0"/>
              </a:rPr>
              <a:t> </a:t>
            </a:r>
            <a:r>
              <a:rPr lang="en-SG" sz="2400" kern="10" dirty="0" smtClean="0">
                <a:solidFill>
                  <a:srgbClr val="FFFF00"/>
                </a:solidFill>
                <a:latin typeface="Times New Roman" panose="02020603050405020304" pitchFamily="18" charset="0"/>
                <a:cs typeface="Times New Roman" panose="02020603050405020304" pitchFamily="18" charset="0"/>
              </a:rPr>
              <a:t>4</a:t>
            </a:r>
            <a:endParaRPr lang="en-SG" sz="2400" kern="10" dirty="0">
              <a:solidFill>
                <a:srgbClr val="FFFF00"/>
              </a:solidFill>
              <a:latin typeface="Times New Roman" panose="02020603050405020304" pitchFamily="18" charset="0"/>
              <a:cs typeface="Times New Roman" panose="02020603050405020304" pitchFamily="18" charset="0"/>
            </a:endParaRPr>
          </a:p>
        </p:txBody>
      </p:sp>
      <p:sp>
        <p:nvSpPr>
          <p:cNvPr id="29707" name="WordArt 48">
            <a:extLst>
              <a:ext uri="{FF2B5EF4-FFF2-40B4-BE49-F238E27FC236}">
                <a16:creationId xmlns:a16="http://schemas.microsoft.com/office/drawing/2014/main" xmlns="" id="{2558F3D2-EA98-4AE9-9446-DA0E0A91CA9A}"/>
              </a:ext>
            </a:extLst>
          </p:cNvPr>
          <p:cNvSpPr>
            <a:spLocks noChangeArrowheads="1" noChangeShapeType="1" noTextEdit="1"/>
          </p:cNvSpPr>
          <p:nvPr/>
        </p:nvSpPr>
        <p:spPr bwMode="auto">
          <a:xfrm>
            <a:off x="7743825" y="1960564"/>
            <a:ext cx="381000" cy="333375"/>
          </a:xfrm>
          <a:prstGeom prst="rect">
            <a:avLst/>
          </a:prstGeom>
        </p:spPr>
        <p:txBody>
          <a:bodyPr wrap="none" fromWordArt="1">
            <a:prstTxWarp prst="textPlain">
              <a:avLst>
                <a:gd name="adj" fmla="val 50000"/>
              </a:avLst>
            </a:prstTxWarp>
          </a:bodyPr>
          <a:lstStyle/>
          <a:p>
            <a:endParaRPr lang="en-SG" sz="3600" kern="10">
              <a:ln w="25400">
                <a:solidFill>
                  <a:srgbClr val="000000"/>
                </a:solidFill>
                <a:round/>
                <a:headEnd/>
                <a:tailEnd/>
              </a:ln>
              <a:solidFill>
                <a:srgbClr val="CC0000"/>
              </a:solidFill>
              <a:latin typeface="Times New Roman" panose="02020603050405020304" pitchFamily="18" charset="0"/>
              <a:cs typeface="Times New Roman" panose="02020603050405020304" pitchFamily="18" charset="0"/>
            </a:endParaRPr>
          </a:p>
        </p:txBody>
      </p:sp>
      <p:pic>
        <p:nvPicPr>
          <p:cNvPr id="33" name="Picture 10" descr="11">
            <a:extLst>
              <a:ext uri="{FF2B5EF4-FFF2-40B4-BE49-F238E27FC236}">
                <a16:creationId xmlns:a16="http://schemas.microsoft.com/office/drawing/2014/main" xmlns="" id="{B0D40F8E-41BA-4D86-A421-A9CF479128C6}"/>
              </a:ext>
            </a:extLst>
          </p:cNvPr>
          <p:cNvPicPr>
            <a:picLocks noChangeAspect="1" noChangeArrowheads="1" noCrop="1"/>
          </p:cNvPicPr>
          <p:nvPr/>
        </p:nvPicPr>
        <p:blipFill>
          <a:blip r:embed="rId9">
            <a:extLst>
              <a:ext uri="{28A0092B-C50C-407E-A947-70E740481C1C}">
                <a14:useLocalDpi xmlns="" xmlns:a14="http://schemas.microsoft.com/office/drawing/2010/main" val="0"/>
              </a:ext>
            </a:extLst>
          </a:blip>
          <a:srcRect/>
          <a:stretch>
            <a:fillRect/>
          </a:stretch>
        </p:blipFill>
        <p:spPr bwMode="auto">
          <a:xfrm>
            <a:off x="438497" y="1332621"/>
            <a:ext cx="606425" cy="668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4" name="Picture 11" descr="2">
            <a:extLst>
              <a:ext uri="{FF2B5EF4-FFF2-40B4-BE49-F238E27FC236}">
                <a16:creationId xmlns:a16="http://schemas.microsoft.com/office/drawing/2014/main" xmlns="" id="{E1C69620-6DEC-4F0C-A378-DDEFD21FD705}"/>
              </a:ext>
            </a:extLst>
          </p:cNvPr>
          <p:cNvPicPr>
            <a:picLocks noChangeAspect="1" noChangeArrowheads="1" noCrop="1"/>
          </p:cNvPicPr>
          <p:nvPr/>
        </p:nvPicPr>
        <p:blipFill>
          <a:blip r:embed="rId10">
            <a:extLst>
              <a:ext uri="{28A0092B-C50C-407E-A947-70E740481C1C}">
                <a14:useLocalDpi xmlns="" xmlns:a14="http://schemas.microsoft.com/office/drawing/2010/main" val="0"/>
              </a:ext>
            </a:extLst>
          </a:blip>
          <a:srcRect/>
          <a:stretch>
            <a:fillRect/>
          </a:stretch>
        </p:blipFill>
        <p:spPr bwMode="auto">
          <a:xfrm>
            <a:off x="420389" y="1310742"/>
            <a:ext cx="512763" cy="652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5" name="Picture 12" descr="3">
            <a:extLst>
              <a:ext uri="{FF2B5EF4-FFF2-40B4-BE49-F238E27FC236}">
                <a16:creationId xmlns:a16="http://schemas.microsoft.com/office/drawing/2014/main" xmlns="" id="{F9B4CB5E-490F-4A92-A4CA-5D857689897D}"/>
              </a:ext>
            </a:extLst>
          </p:cNvPr>
          <p:cNvPicPr>
            <a:picLocks noChangeAspect="1" noChangeArrowheads="1" noCrop="1"/>
          </p:cNvPicPr>
          <p:nvPr/>
        </p:nvPicPr>
        <p:blipFill>
          <a:blip r:embed="rId11">
            <a:extLst>
              <a:ext uri="{28A0092B-C50C-407E-A947-70E740481C1C}">
                <a14:useLocalDpi xmlns="" xmlns:a14="http://schemas.microsoft.com/office/drawing/2010/main" val="0"/>
              </a:ext>
            </a:extLst>
          </a:blip>
          <a:srcRect/>
          <a:stretch>
            <a:fillRect/>
          </a:stretch>
        </p:blipFill>
        <p:spPr bwMode="auto">
          <a:xfrm>
            <a:off x="483764" y="1229260"/>
            <a:ext cx="520700" cy="671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6" name="Picture 13" descr="4">
            <a:extLst>
              <a:ext uri="{FF2B5EF4-FFF2-40B4-BE49-F238E27FC236}">
                <a16:creationId xmlns:a16="http://schemas.microsoft.com/office/drawing/2014/main" xmlns="" id="{D33DFE2E-3291-4F4A-BB5A-CCCC234FCE71}"/>
              </a:ext>
            </a:extLst>
          </p:cNvPr>
          <p:cNvPicPr>
            <a:picLocks noChangeAspect="1" noChangeArrowheads="1" noCrop="1"/>
          </p:cNvPicPr>
          <p:nvPr/>
        </p:nvPicPr>
        <p:blipFill>
          <a:blip r:embed="rId12">
            <a:extLst>
              <a:ext uri="{28A0092B-C50C-407E-A947-70E740481C1C}">
                <a14:useLocalDpi xmlns="" xmlns:a14="http://schemas.microsoft.com/office/drawing/2010/main" val="0"/>
              </a:ext>
            </a:extLst>
          </a:blip>
          <a:srcRect/>
          <a:stretch>
            <a:fillRect/>
          </a:stretch>
        </p:blipFill>
        <p:spPr bwMode="auto">
          <a:xfrm>
            <a:off x="282324" y="1251138"/>
            <a:ext cx="520700" cy="671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7" name="Picture 14" descr="5">
            <a:extLst>
              <a:ext uri="{FF2B5EF4-FFF2-40B4-BE49-F238E27FC236}">
                <a16:creationId xmlns:a16="http://schemas.microsoft.com/office/drawing/2014/main" xmlns="" id="{4F17F544-A0FF-44BA-B499-784219BFE907}"/>
              </a:ext>
            </a:extLst>
          </p:cNvPr>
          <p:cNvPicPr>
            <a:picLocks noChangeAspect="1" noChangeArrowheads="1" noCrop="1"/>
          </p:cNvPicPr>
          <p:nvPr/>
        </p:nvPicPr>
        <p:blipFill>
          <a:blip r:embed="rId13">
            <a:extLst>
              <a:ext uri="{28A0092B-C50C-407E-A947-70E740481C1C}">
                <a14:useLocalDpi xmlns="" xmlns:a14="http://schemas.microsoft.com/office/drawing/2010/main" val="0"/>
              </a:ext>
            </a:extLst>
          </a:blip>
          <a:srcRect/>
          <a:stretch>
            <a:fillRect/>
          </a:stretch>
        </p:blipFill>
        <p:spPr bwMode="auto">
          <a:xfrm>
            <a:off x="298923" y="1274526"/>
            <a:ext cx="582613" cy="742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5" name="Picture 22" descr="bell">
            <a:extLst>
              <a:ext uri="{FF2B5EF4-FFF2-40B4-BE49-F238E27FC236}">
                <a16:creationId xmlns:a16="http://schemas.microsoft.com/office/drawing/2014/main" xmlns="" id="{AB7A042C-013C-40B0-948E-9028087CB3A0}"/>
              </a:ext>
            </a:extLst>
          </p:cNvPr>
          <p:cNvPicPr>
            <a:picLocks noChangeAspect="1" noChangeArrowheads="1" noCrop="1"/>
          </p:cNvPicPr>
          <p:nvPr/>
        </p:nvPicPr>
        <p:blipFill>
          <a:blip r:embed="rId14">
            <a:extLst>
              <a:ext uri="{28A0092B-C50C-407E-A947-70E740481C1C}">
                <a14:useLocalDpi xmlns="" xmlns:a14="http://schemas.microsoft.com/office/drawing/2010/main" val="0"/>
              </a:ext>
            </a:extLst>
          </a:blip>
          <a:srcRect/>
          <a:stretch>
            <a:fillRect/>
          </a:stretch>
        </p:blipFill>
        <p:spPr bwMode="auto">
          <a:xfrm>
            <a:off x="254471" y="1311387"/>
            <a:ext cx="768350" cy="706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9715" name="AutoShape 2" descr="Kết quả hình ảnh cho chào cô vào lớp">
            <a:extLst>
              <a:ext uri="{FF2B5EF4-FFF2-40B4-BE49-F238E27FC236}">
                <a16:creationId xmlns:a16="http://schemas.microsoft.com/office/drawing/2014/main" xmlns="" id="{785EC365-36BE-47D7-B3E9-BBECECDCAB2D}"/>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rgbClr val="000000"/>
              </a:solidFill>
              <a:latin typeface="Times New Roman" panose="02020603050405020304" pitchFamily="18" charset="0"/>
            </a:endParaRPr>
          </a:p>
        </p:txBody>
      </p:sp>
      <p:sp>
        <p:nvSpPr>
          <p:cNvPr id="62" name="AutoShape 48">
            <a:extLst>
              <a:ext uri="{FF2B5EF4-FFF2-40B4-BE49-F238E27FC236}">
                <a16:creationId xmlns:a16="http://schemas.microsoft.com/office/drawing/2014/main" xmlns="" id="{81F30AF7-B442-4212-A6F7-F1DC0EE817C4}"/>
              </a:ext>
            </a:extLst>
          </p:cNvPr>
          <p:cNvSpPr>
            <a:spLocks noChangeArrowheads="1"/>
          </p:cNvSpPr>
          <p:nvPr/>
        </p:nvSpPr>
        <p:spPr bwMode="auto">
          <a:xfrm>
            <a:off x="5202238" y="6148389"/>
            <a:ext cx="665162" cy="598487"/>
          </a:xfrm>
          <a:prstGeom prst="hexagon">
            <a:avLst>
              <a:gd name="adj" fmla="val 26561"/>
              <a:gd name="vf" fmla="val 115470"/>
            </a:avLst>
          </a:prstGeom>
          <a:blipFill dpi="0" rotWithShape="1">
            <a:blip r:embed="rId15"/>
            <a:srcRect/>
            <a:stretch>
              <a:fillRect/>
            </a:stretch>
          </a:blipFill>
          <a:ln w="38100" cmpd="dbl" algn="ctr">
            <a:solidFill>
              <a:srgbClr val="0000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2400" b="1">
              <a:solidFill>
                <a:srgbClr val="FF0000"/>
              </a:solidFill>
              <a:latin typeface="Times New Roman" panose="02020603050405020304" pitchFamily="18" charset="0"/>
              <a:cs typeface="Calibri" panose="020F0502020204030204" pitchFamily="34" charset="0"/>
            </a:endParaRPr>
          </a:p>
        </p:txBody>
      </p:sp>
      <p:sp>
        <p:nvSpPr>
          <p:cNvPr id="29717" name="Text Box 5">
            <a:extLst>
              <a:ext uri="{FF2B5EF4-FFF2-40B4-BE49-F238E27FC236}">
                <a16:creationId xmlns:a16="http://schemas.microsoft.com/office/drawing/2014/main" xmlns="" id="{CF5A0E21-89C1-4028-8FAC-6429C6BEB665}"/>
              </a:ext>
            </a:extLst>
          </p:cNvPr>
          <p:cNvSpPr txBox="1">
            <a:spLocks noChangeArrowheads="1"/>
          </p:cNvSpPr>
          <p:nvPr/>
        </p:nvSpPr>
        <p:spPr bwMode="auto">
          <a:xfrm>
            <a:off x="4077344" y="2143659"/>
            <a:ext cx="4979987" cy="523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dirty="0">
                <a:solidFill>
                  <a:srgbClr val="0000CC"/>
                </a:solidFill>
                <a:latin typeface="Times New Roman" panose="02020603050405020304" pitchFamily="18" charset="0"/>
              </a:rPr>
              <a:t>A. </a:t>
            </a:r>
            <a:r>
              <a:rPr lang="en-US" sz="2800" b="1" dirty="0" err="1" smtClean="0">
                <a:solidFill>
                  <a:srgbClr val="0000FF"/>
                </a:solidFill>
                <a:latin typeface="Times New Roman" pitchFamily="18" charset="0"/>
                <a:cs typeface="Times New Roman" pitchFamily="18" charset="0"/>
              </a:rPr>
              <a:t>Tình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yêu</a:t>
            </a:r>
            <a:r>
              <a:rPr lang="en-US" sz="2800" b="1" dirty="0" smtClean="0">
                <a:solidFill>
                  <a:srgbClr val="0000FF"/>
                </a:solidFill>
                <a:latin typeface="Times New Roman" pitchFamily="18" charset="0"/>
                <a:cs typeface="Times New Roman" pitchFamily="18" charset="0"/>
              </a:rPr>
              <a:t>. </a:t>
            </a:r>
            <a:endParaRPr lang="en-US" altLang="en-US" sz="2800" b="1" dirty="0">
              <a:solidFill>
                <a:srgbClr val="0000FF"/>
              </a:solidFill>
              <a:latin typeface="Times New Roman" pitchFamily="18" charset="0"/>
              <a:cs typeface="Times New Roman" pitchFamily="18" charset="0"/>
            </a:endParaRPr>
          </a:p>
        </p:txBody>
      </p:sp>
      <p:sp>
        <p:nvSpPr>
          <p:cNvPr id="39" name="Text Box 6">
            <a:extLst>
              <a:ext uri="{FF2B5EF4-FFF2-40B4-BE49-F238E27FC236}">
                <a16:creationId xmlns:a16="http://schemas.microsoft.com/office/drawing/2014/main" xmlns="" id="{548992BA-BE6D-402C-856C-7AA1E7513EC1}"/>
              </a:ext>
            </a:extLst>
          </p:cNvPr>
          <p:cNvSpPr txBox="1">
            <a:spLocks noChangeArrowheads="1"/>
          </p:cNvSpPr>
          <p:nvPr/>
        </p:nvSpPr>
        <p:spPr bwMode="auto">
          <a:xfrm>
            <a:off x="4307690" y="2596678"/>
            <a:ext cx="6056313" cy="6612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50000"/>
              </a:lnSpc>
            </a:pPr>
            <a:r>
              <a:rPr lang="en-US" altLang="en-US" sz="2800" b="1" dirty="0">
                <a:solidFill>
                  <a:srgbClr val="0000CC"/>
                </a:solidFill>
                <a:latin typeface="Times New Roman" panose="02020603050405020304" pitchFamily="18" charset="0"/>
                <a:cs typeface="Times New Roman" panose="02020603050405020304" pitchFamily="18" charset="0"/>
              </a:rPr>
              <a:t>B. </a:t>
            </a:r>
            <a:r>
              <a:rPr lang="en-US" altLang="en-US" sz="2800" b="1" dirty="0" err="1" smtClean="0">
                <a:solidFill>
                  <a:srgbClr val="0000FF"/>
                </a:solidFill>
                <a:latin typeface="Times New Roman" panose="02020603050405020304" pitchFamily="18" charset="0"/>
                <a:cs typeface="Times New Roman" panose="02020603050405020304" pitchFamily="18" charset="0"/>
              </a:rPr>
              <a:t>Chiến</a:t>
            </a:r>
            <a:r>
              <a:rPr lang="en-US" altLang="en-US" sz="2800" b="1" dirty="0" smtClean="0">
                <a:solidFill>
                  <a:srgbClr val="0000FF"/>
                </a:solidFill>
                <a:latin typeface="Times New Roman" panose="02020603050405020304" pitchFamily="18" charset="0"/>
                <a:cs typeface="Times New Roman" panose="02020603050405020304" pitchFamily="18" charset="0"/>
              </a:rPr>
              <a:t> </a:t>
            </a:r>
            <a:r>
              <a:rPr lang="en-US" altLang="en-US" sz="2800" b="1" dirty="0" err="1" smtClean="0">
                <a:solidFill>
                  <a:srgbClr val="0000FF"/>
                </a:solidFill>
                <a:latin typeface="Times New Roman" panose="02020603050405020304" pitchFamily="18" charset="0"/>
                <a:cs typeface="Times New Roman" panose="02020603050405020304" pitchFamily="18" charset="0"/>
              </a:rPr>
              <a:t>tranh</a:t>
            </a:r>
            <a:r>
              <a:rPr lang="en-US" altLang="en-US" sz="2800" b="1" dirty="0" smtClean="0">
                <a:solidFill>
                  <a:srgbClr val="0000FF"/>
                </a:solidFill>
                <a:latin typeface="Times New Roman" panose="02020603050405020304" pitchFamily="18" charset="0"/>
                <a:cs typeface="Times New Roman" panose="02020603050405020304" pitchFamily="18" charset="0"/>
              </a:rPr>
              <a:t>.</a:t>
            </a:r>
            <a:endParaRPr lang="en-US" altLang="en-US" sz="2800" b="1" dirty="0">
              <a:solidFill>
                <a:srgbClr val="0000FF"/>
              </a:solidFill>
              <a:latin typeface="Times New Roman" panose="02020603050405020304" pitchFamily="18" charset="0"/>
              <a:cs typeface="Times New Roman" panose="02020603050405020304" pitchFamily="18" charset="0"/>
            </a:endParaRPr>
          </a:p>
        </p:txBody>
      </p:sp>
      <p:sp>
        <p:nvSpPr>
          <p:cNvPr id="29719" name="Text Box 7">
            <a:extLst>
              <a:ext uri="{FF2B5EF4-FFF2-40B4-BE49-F238E27FC236}">
                <a16:creationId xmlns:a16="http://schemas.microsoft.com/office/drawing/2014/main" xmlns="" id="{06185A72-0AF6-450A-B459-96E67641DFE9}"/>
              </a:ext>
            </a:extLst>
          </p:cNvPr>
          <p:cNvSpPr txBox="1">
            <a:spLocks noChangeArrowheads="1"/>
          </p:cNvSpPr>
          <p:nvPr/>
        </p:nvSpPr>
        <p:spPr bwMode="auto">
          <a:xfrm>
            <a:off x="4575269" y="3239350"/>
            <a:ext cx="4133850" cy="523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dirty="0">
                <a:solidFill>
                  <a:srgbClr val="0000CC"/>
                </a:solidFill>
                <a:latin typeface="Times New Roman" panose="02020603050405020304" pitchFamily="18" charset="0"/>
              </a:rPr>
              <a:t>C. </a:t>
            </a:r>
            <a:r>
              <a:rPr lang="en-US" sz="2800" b="1" dirty="0" err="1" smtClean="0">
                <a:solidFill>
                  <a:srgbClr val="0000FF"/>
                </a:solidFill>
                <a:latin typeface="Times New Roman" pitchFamily="18" charset="0"/>
                <a:cs typeface="Times New Roman" pitchFamily="18" charset="0"/>
              </a:rPr>
              <a:t>Tình</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bạn</a:t>
            </a:r>
            <a:r>
              <a:rPr lang="en-US" sz="2800" b="1" dirty="0" smtClean="0">
                <a:solidFill>
                  <a:srgbClr val="0000FF"/>
                </a:solidFill>
                <a:latin typeface="Times New Roman" pitchFamily="18" charset="0"/>
                <a:cs typeface="Times New Roman" pitchFamily="18" charset="0"/>
              </a:rPr>
              <a:t>.</a:t>
            </a:r>
            <a:endParaRPr lang="en-US" altLang="en-US" sz="2800" b="1" dirty="0">
              <a:solidFill>
                <a:srgbClr val="0000FF"/>
              </a:solidFill>
              <a:latin typeface="Times New Roman" pitchFamily="18" charset="0"/>
              <a:cs typeface="Times New Roman" pitchFamily="18" charset="0"/>
            </a:endParaRPr>
          </a:p>
        </p:txBody>
      </p:sp>
      <p:pic>
        <p:nvPicPr>
          <p:cNvPr id="42" name="Picture 4" descr="http://bosiaoquan.com/img/home-icon.png">
            <a:hlinkClick r:id="rId16" action="ppaction://hlinksldjump"/>
            <a:extLst>
              <a:ext uri="{FF2B5EF4-FFF2-40B4-BE49-F238E27FC236}">
                <a16:creationId xmlns:a16="http://schemas.microsoft.com/office/drawing/2014/main" xmlns="" id="{8FF8AC35-0715-4A73-A2B8-B859422528EC}"/>
              </a:ext>
            </a:extLst>
          </p:cNvPr>
          <p:cNvPicPr>
            <a:picLocks noChangeAspect="1" noChangeArrowheads="1"/>
          </p:cNvPicPr>
          <p:nvPr/>
        </p:nvPicPr>
        <p:blipFill>
          <a:blip r:embed="rId17" cstate="print">
            <a:extLst>
              <a:ext uri="{28A0092B-C50C-407E-A947-70E740481C1C}">
                <a14:useLocalDpi xmlns="" xmlns:a14="http://schemas.microsoft.com/office/drawing/2010/main" val="0"/>
              </a:ext>
            </a:extLst>
          </a:blip>
          <a:srcRect/>
          <a:stretch>
            <a:fillRect/>
          </a:stretch>
        </p:blipFill>
        <p:spPr bwMode="auto">
          <a:xfrm>
            <a:off x="6460716" y="6070521"/>
            <a:ext cx="755157" cy="755157"/>
          </a:xfrm>
          <a:prstGeom prst="rect">
            <a:avLst/>
          </a:prstGeom>
          <a:noFill/>
          <a:scene3d>
            <a:camera prst="orthographicFront"/>
            <a:lightRig rig="threePt" dir="t"/>
          </a:scene3d>
          <a:sp3d>
            <a:bevelT prst="angle"/>
          </a:sp3d>
          <a:extLst>
            <a:ext uri="{909E8E84-426E-40DD-AFC4-6F175D3DCCD1}">
              <a14:hiddenFill xmlns="" xmlns:a14="http://schemas.microsoft.com/office/drawing/2010/main">
                <a:solidFill>
                  <a:srgbClr val="FFFFFF"/>
                </a:solidFill>
              </a14:hiddenFill>
            </a:ext>
          </a:extLst>
        </p:spPr>
      </p:pic>
      <p:sp>
        <p:nvSpPr>
          <p:cNvPr id="38" name="Text Box 5">
            <a:extLst>
              <a:ext uri="{FF2B5EF4-FFF2-40B4-BE49-F238E27FC236}">
                <a16:creationId xmlns:a16="http://schemas.microsoft.com/office/drawing/2014/main" xmlns="" id="{CF5A0E21-89C1-4028-8FAC-6429C6BEB665}"/>
              </a:ext>
            </a:extLst>
          </p:cNvPr>
          <p:cNvSpPr txBox="1">
            <a:spLocks noChangeArrowheads="1"/>
          </p:cNvSpPr>
          <p:nvPr/>
        </p:nvSpPr>
        <p:spPr bwMode="auto">
          <a:xfrm>
            <a:off x="3713697" y="1571782"/>
            <a:ext cx="4979987" cy="523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dirty="0">
                <a:solidFill>
                  <a:srgbClr val="0000CC"/>
                </a:solidFill>
                <a:latin typeface="Times New Roman" panose="02020603050405020304" pitchFamily="18" charset="0"/>
              </a:rPr>
              <a:t>A. </a:t>
            </a:r>
            <a:r>
              <a:rPr lang="en-US" altLang="en-US" sz="2800" b="1" dirty="0" err="1" smtClean="0">
                <a:solidFill>
                  <a:srgbClr val="0000FF"/>
                </a:solidFill>
                <a:latin typeface="Times New Roman" pitchFamily="18" charset="0"/>
                <a:cs typeface="Times New Roman" pitchFamily="18" charset="0"/>
              </a:rPr>
              <a:t>Gia</a:t>
            </a:r>
            <a:r>
              <a:rPr lang="en-US" altLang="en-US" sz="2800" b="1" dirty="0" smtClean="0">
                <a:solidFill>
                  <a:srgbClr val="0000FF"/>
                </a:solidFill>
                <a:latin typeface="Times New Roman" pitchFamily="18" charset="0"/>
                <a:cs typeface="Times New Roman" pitchFamily="18" charset="0"/>
              </a:rPr>
              <a:t> </a:t>
            </a:r>
            <a:r>
              <a:rPr lang="en-US" altLang="en-US" sz="2800" b="1" dirty="0" err="1" smtClean="0">
                <a:solidFill>
                  <a:srgbClr val="0000FF"/>
                </a:solidFill>
                <a:latin typeface="Times New Roman" pitchFamily="18" charset="0"/>
                <a:cs typeface="Times New Roman" pitchFamily="18" charset="0"/>
              </a:rPr>
              <a:t>đình</a:t>
            </a:r>
            <a:r>
              <a:rPr lang="en-US" sz="2800" b="1" dirty="0" smtClean="0">
                <a:solidFill>
                  <a:srgbClr val="0000FF"/>
                </a:solidFill>
                <a:latin typeface="Times New Roman" pitchFamily="18" charset="0"/>
                <a:cs typeface="Times New Roman" pitchFamily="18" charset="0"/>
              </a:rPr>
              <a:t>. </a:t>
            </a:r>
            <a:endParaRPr lang="en-US" altLang="en-US" sz="2800" b="1" dirty="0">
              <a:solidFill>
                <a:srgbClr val="0000FF"/>
              </a:solidFill>
              <a:latin typeface="Times New Roman" pitchFamily="18" charset="0"/>
              <a:cs typeface="Times New Roman" pitchFamily="18" charset="0"/>
            </a:endParaRPr>
          </a:p>
        </p:txBody>
      </p:sp>
      <p:sp>
        <p:nvSpPr>
          <p:cNvPr id="41" name="Text Box 176"/>
          <p:cNvSpPr txBox="1">
            <a:spLocks noChangeArrowheads="1"/>
          </p:cNvSpPr>
          <p:nvPr/>
        </p:nvSpPr>
        <p:spPr bwMode="auto">
          <a:xfrm>
            <a:off x="1819746" y="736155"/>
            <a:ext cx="9162107" cy="5847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36" tIns="45718" rIns="91436" bIns="4571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200" b="1" dirty="0">
                <a:solidFill>
                  <a:srgbClr val="0000FF"/>
                </a:solidFill>
                <a:latin typeface="Times New Roman" panose="02020603050405020304" pitchFamily="18" charset="0"/>
                <a:cs typeface="Times New Roman" panose="02020603050405020304" pitchFamily="18" charset="0"/>
              </a:rPr>
              <a:t>Đề tài của truyện “Ông lão bên chiếc </a:t>
            </a:r>
            <a:r>
              <a:rPr lang="en-US" altLang="en-US" sz="3200" b="1" dirty="0" err="1">
                <a:solidFill>
                  <a:srgbClr val="0000FF"/>
                </a:solidFill>
                <a:latin typeface="Times New Roman" panose="02020603050405020304" pitchFamily="18" charset="0"/>
                <a:cs typeface="Times New Roman" panose="02020603050405020304" pitchFamily="18" charset="0"/>
              </a:rPr>
              <a:t>cầu</a:t>
            </a:r>
            <a:r>
              <a:rPr lang="en-US" altLang="en-US" sz="3200" b="1" dirty="0" smtClean="0">
                <a:solidFill>
                  <a:srgbClr val="0000FF"/>
                </a:solidFill>
                <a:latin typeface="Times New Roman" panose="02020603050405020304" pitchFamily="18" charset="0"/>
                <a:cs typeface="Times New Roman" panose="02020603050405020304" pitchFamily="18" charset="0"/>
              </a:rPr>
              <a:t>” </a:t>
            </a:r>
            <a:r>
              <a:rPr lang="en-US" altLang="en-US" sz="3200" b="1" dirty="0" err="1" smtClean="0">
                <a:solidFill>
                  <a:srgbClr val="0000FF"/>
                </a:solidFill>
                <a:latin typeface="Times New Roman" panose="02020603050405020304" pitchFamily="18" charset="0"/>
                <a:cs typeface="Times New Roman" panose="02020603050405020304" pitchFamily="18" charset="0"/>
              </a:rPr>
              <a:t>là</a:t>
            </a:r>
            <a:r>
              <a:rPr lang="en-US" altLang="en-US" sz="3200" b="1" dirty="0" smtClean="0">
                <a:solidFill>
                  <a:srgbClr val="0000FF"/>
                </a:solidFill>
                <a:latin typeface="Times New Roman" panose="02020603050405020304" pitchFamily="18" charset="0"/>
                <a:cs typeface="Times New Roman" panose="02020603050405020304" pitchFamily="18" charset="0"/>
              </a:rPr>
              <a:t> </a:t>
            </a:r>
            <a:r>
              <a:rPr lang="en-US" altLang="en-US" sz="3200" b="1" dirty="0" err="1" smtClean="0">
                <a:solidFill>
                  <a:srgbClr val="0000FF"/>
                </a:solidFill>
                <a:latin typeface="Times New Roman" panose="02020603050405020304" pitchFamily="18" charset="0"/>
                <a:cs typeface="Times New Roman" panose="02020603050405020304" pitchFamily="18" charset="0"/>
              </a:rPr>
              <a:t>gì</a:t>
            </a:r>
            <a:r>
              <a:rPr lang="en-US" altLang="en-US" sz="3200" b="1" dirty="0" smtClean="0">
                <a:solidFill>
                  <a:srgbClr val="0000FF"/>
                </a:solidFill>
                <a:latin typeface="Times New Roman" panose="02020603050405020304" pitchFamily="18" charset="0"/>
                <a:cs typeface="Times New Roman" panose="02020603050405020304" pitchFamily="18" charset="0"/>
              </a:rPr>
              <a:t> ?</a:t>
            </a:r>
            <a:endParaRPr lang="en-US" altLang="en-US" sz="3200" b="1" dirty="0">
              <a:solidFill>
                <a:srgbClr val="0000FF"/>
              </a:solidFill>
              <a:latin typeface="Times New Roman" panose="02020603050405020304" pitchFamily="18" charset="0"/>
              <a:cs typeface="Times New Roman" panose="02020603050405020304" pitchFamily="18" charset="0"/>
            </a:endParaRPr>
          </a:p>
        </p:txBody>
      </p:sp>
      <p:pic>
        <p:nvPicPr>
          <p:cNvPr id="43" name="Picture 4" descr="Phong Cách Trung Hoa Làng Quê Nông Thôn Trung Quốc đất Nước, Thanh Lịch,  Tối Giản, Làng Quê Hình nền Vector để tải xuống miễn phí"/>
          <p:cNvPicPr>
            <a:picLocks noChangeAspect="1" noChangeArrowheads="1"/>
          </p:cNvPicPr>
          <p:nvPr/>
        </p:nvPicPr>
        <p:blipFill>
          <a:blip r:embed="rId18">
            <a:extLst>
              <a:ext uri="{28A0092B-C50C-407E-A947-70E740481C1C}">
                <a14:useLocalDpi xmlns="" xmlns:a14="http://schemas.microsoft.com/office/drawing/2010/main" val="0"/>
              </a:ext>
            </a:extLst>
          </a:blip>
          <a:srcRect/>
          <a:stretch>
            <a:fillRect/>
          </a:stretch>
        </p:blipFill>
        <p:spPr bwMode="auto">
          <a:xfrm>
            <a:off x="0" y="2091350"/>
            <a:ext cx="4445251" cy="3947311"/>
          </a:xfrm>
          <a:prstGeom prst="rect">
            <a:avLst/>
          </a:prstGeom>
          <a:ln>
            <a:noFill/>
          </a:ln>
          <a:effectLst>
            <a:softEdge rad="1016000"/>
          </a:effectLst>
          <a:extLst>
            <a:ext uri="{909E8E84-426E-40DD-AFC4-6F175D3DCCD1}">
              <a14:hiddenFill xmlns="" xmlns:a14="http://schemas.microsoft.com/office/drawing/2010/main">
                <a:solidFill>
                  <a:srgbClr val="FFFFFF"/>
                </a:solidFill>
              </a14:hiddenFill>
            </a:ext>
          </a:extLst>
        </p:spPr>
      </p:pic>
      <p:pic>
        <p:nvPicPr>
          <p:cNvPr id="44" name="Hình ảnh 5">
            <a:extLst>
              <a:ext uri="{FF2B5EF4-FFF2-40B4-BE49-F238E27FC236}">
                <a16:creationId xmlns:a16="http://schemas.microsoft.com/office/drawing/2014/main" xmlns="" id="{5F3C0056-42B0-3B83-757E-5AB1421F04A8}"/>
              </a:ext>
            </a:extLst>
          </p:cNvPr>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9356914" y="2969537"/>
            <a:ext cx="2835086" cy="2770361"/>
          </a:xfrm>
          <a:prstGeom prst="rect">
            <a:avLst/>
          </a:prstGeom>
        </p:spPr>
      </p:pic>
      <p:pic>
        <p:nvPicPr>
          <p:cNvPr id="46" name="图片 20"/>
          <p:cNvPicPr>
            <a:picLocks noChangeAspect="1"/>
          </p:cNvPicPr>
          <p:nvPr/>
        </p:nvPicPr>
        <p:blipFill>
          <a:blip r:embed="rId20">
            <a:extLst>
              <a:ext uri="{28A0092B-C50C-407E-A947-70E740481C1C}">
                <a14:useLocalDpi xmlns="" xmlns:a14="http://schemas.microsoft.com/office/drawing/2010/main" val="0"/>
              </a:ext>
            </a:extLst>
          </a:blip>
          <a:stretch>
            <a:fillRect/>
          </a:stretch>
        </p:blipFill>
        <p:spPr>
          <a:xfrm>
            <a:off x="0" y="3395049"/>
            <a:ext cx="12192000" cy="2607397"/>
          </a:xfrm>
          <a:prstGeom prst="rect">
            <a:avLst/>
          </a:prstGeom>
        </p:spPr>
      </p:pic>
    </p:spTree>
    <p:extLst>
      <p:ext uri="{BB962C8B-B14F-4D97-AF65-F5344CB8AC3E}">
        <p14:creationId xmlns="" xmlns:p14="http://schemas.microsoft.com/office/powerpoint/2010/main" val="273862290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1000" fill="hold"/>
                                        <p:tgtEl>
                                          <p:spTgt spid="37"/>
                                        </p:tgtEl>
                                        <p:attrNameLst>
                                          <p:attrName>ppt_w</p:attrName>
                                        </p:attrNameLst>
                                      </p:cBhvr>
                                      <p:tavLst>
                                        <p:tav tm="0">
                                          <p:val>
                                            <p:strVal val="#ppt_w+.3"/>
                                          </p:val>
                                        </p:tav>
                                        <p:tav tm="100000">
                                          <p:val>
                                            <p:strVal val="#ppt_w"/>
                                          </p:val>
                                        </p:tav>
                                      </p:tavLst>
                                    </p:anim>
                                    <p:anim calcmode="lin" valueType="num">
                                      <p:cBhvr>
                                        <p:cTn id="8" dur="1000" fill="hold"/>
                                        <p:tgtEl>
                                          <p:spTgt spid="37"/>
                                        </p:tgtEl>
                                        <p:attrNameLst>
                                          <p:attrName>ppt_h</p:attrName>
                                        </p:attrNameLst>
                                      </p:cBhvr>
                                      <p:tavLst>
                                        <p:tav tm="0">
                                          <p:val>
                                            <p:strVal val="#ppt_h"/>
                                          </p:val>
                                        </p:tav>
                                        <p:tav tm="100000">
                                          <p:val>
                                            <p:strVal val="#ppt_h"/>
                                          </p:val>
                                        </p:tav>
                                      </p:tavLst>
                                    </p:anim>
                                    <p:animEffect transition="in" filter="fade">
                                      <p:cBhvr>
                                        <p:cTn id="9" dur="1000"/>
                                        <p:tgtEl>
                                          <p:spTgt spid="37"/>
                                        </p:tgtEl>
                                      </p:cBhvr>
                                    </p:animEffect>
                                  </p:childTnLst>
                                  <p:subTnLst>
                                    <p:set>
                                      <p:cBhvr override="childStyle">
                                        <p:cTn dur="1" fill="hold" display="0" masterRel="sameClick" afterEffect="1">
                                          <p:stCondLst>
                                            <p:cond evt="end" delay="0">
                                              <p:tn val="5"/>
                                            </p:cond>
                                          </p:stCondLst>
                                        </p:cTn>
                                        <p:tgtEl>
                                          <p:spTgt spid="37"/>
                                        </p:tgtEl>
                                        <p:attrNameLst>
                                          <p:attrName>style.visibility</p:attrName>
                                        </p:attrNameLst>
                                      </p:cBhvr>
                                      <p:to>
                                        <p:strVal val="hidden"/>
                                      </p:to>
                                    </p:se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par>
                          <p:cTn id="10" fill="hold" nodeType="afterGroup">
                            <p:stCondLst>
                              <p:cond delay="1000"/>
                            </p:stCondLst>
                            <p:childTnLst>
                              <p:par>
                                <p:cTn id="11" presetID="50" presetClass="entr" presetSubtype="0" decel="100000" fill="hold" nodeType="after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p:cTn id="13" dur="1000" fill="hold"/>
                                        <p:tgtEl>
                                          <p:spTgt spid="36"/>
                                        </p:tgtEl>
                                        <p:attrNameLst>
                                          <p:attrName>ppt_w</p:attrName>
                                        </p:attrNameLst>
                                      </p:cBhvr>
                                      <p:tavLst>
                                        <p:tav tm="0">
                                          <p:val>
                                            <p:strVal val="#ppt_w+.3"/>
                                          </p:val>
                                        </p:tav>
                                        <p:tav tm="100000">
                                          <p:val>
                                            <p:strVal val="#ppt_w"/>
                                          </p:val>
                                        </p:tav>
                                      </p:tavLst>
                                    </p:anim>
                                    <p:anim calcmode="lin" valueType="num">
                                      <p:cBhvr>
                                        <p:cTn id="14" dur="1000" fill="hold"/>
                                        <p:tgtEl>
                                          <p:spTgt spid="36"/>
                                        </p:tgtEl>
                                        <p:attrNameLst>
                                          <p:attrName>ppt_h</p:attrName>
                                        </p:attrNameLst>
                                      </p:cBhvr>
                                      <p:tavLst>
                                        <p:tav tm="0">
                                          <p:val>
                                            <p:strVal val="#ppt_h"/>
                                          </p:val>
                                        </p:tav>
                                        <p:tav tm="100000">
                                          <p:val>
                                            <p:strVal val="#ppt_h"/>
                                          </p:val>
                                        </p:tav>
                                      </p:tavLst>
                                    </p:anim>
                                    <p:animEffect transition="in" filter="fade">
                                      <p:cBhvr>
                                        <p:cTn id="15" dur="1000"/>
                                        <p:tgtEl>
                                          <p:spTgt spid="36"/>
                                        </p:tgtEl>
                                      </p:cBhvr>
                                    </p:animEffect>
                                  </p:childTnLst>
                                  <p:subTnLst>
                                    <p:set>
                                      <p:cBhvr override="childStyle">
                                        <p:cTn dur="1" fill="hold" display="0" masterRel="sameClick" afterEffect="1">
                                          <p:stCondLst>
                                            <p:cond evt="end" delay="0">
                                              <p:tn val="11"/>
                                            </p:cond>
                                          </p:stCondLst>
                                        </p:cTn>
                                        <p:tgtEl>
                                          <p:spTgt spid="36"/>
                                        </p:tgtEl>
                                        <p:attrNameLst>
                                          <p:attrName>style.visibility</p:attrName>
                                        </p:attrNameLst>
                                      </p:cBhvr>
                                      <p:to>
                                        <p:strVal val="hidden"/>
                                      </p:to>
                                    </p:se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childTnLst>
                          </p:cTn>
                        </p:par>
                        <p:par>
                          <p:cTn id="16" fill="hold" nodeType="afterGroup">
                            <p:stCondLst>
                              <p:cond delay="2000"/>
                            </p:stCondLst>
                            <p:childTnLst>
                              <p:par>
                                <p:cTn id="17" presetID="50" presetClass="entr" presetSubtype="0" decel="100000" fill="hold"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1000" fill="hold"/>
                                        <p:tgtEl>
                                          <p:spTgt spid="35"/>
                                        </p:tgtEl>
                                        <p:attrNameLst>
                                          <p:attrName>ppt_w</p:attrName>
                                        </p:attrNameLst>
                                      </p:cBhvr>
                                      <p:tavLst>
                                        <p:tav tm="0">
                                          <p:val>
                                            <p:strVal val="#ppt_w+.3"/>
                                          </p:val>
                                        </p:tav>
                                        <p:tav tm="100000">
                                          <p:val>
                                            <p:strVal val="#ppt_w"/>
                                          </p:val>
                                        </p:tav>
                                      </p:tavLst>
                                    </p:anim>
                                    <p:anim calcmode="lin" valueType="num">
                                      <p:cBhvr>
                                        <p:cTn id="20" dur="1000" fill="hold"/>
                                        <p:tgtEl>
                                          <p:spTgt spid="35"/>
                                        </p:tgtEl>
                                        <p:attrNameLst>
                                          <p:attrName>ppt_h</p:attrName>
                                        </p:attrNameLst>
                                      </p:cBhvr>
                                      <p:tavLst>
                                        <p:tav tm="0">
                                          <p:val>
                                            <p:strVal val="#ppt_h"/>
                                          </p:val>
                                        </p:tav>
                                        <p:tav tm="100000">
                                          <p:val>
                                            <p:strVal val="#ppt_h"/>
                                          </p:val>
                                        </p:tav>
                                      </p:tavLst>
                                    </p:anim>
                                    <p:animEffect transition="in" filter="fade">
                                      <p:cBhvr>
                                        <p:cTn id="21" dur="1000"/>
                                        <p:tgtEl>
                                          <p:spTgt spid="35"/>
                                        </p:tgtEl>
                                      </p:cBhvr>
                                    </p:animEffect>
                                  </p:childTnLst>
                                  <p:subTnLst>
                                    <p:set>
                                      <p:cBhvr override="childStyle">
                                        <p:cTn dur="1" fill="hold" display="0" masterRel="sameClick" afterEffect="1">
                                          <p:stCondLst>
                                            <p:cond evt="end" delay="0">
                                              <p:tn val="17"/>
                                            </p:cond>
                                          </p:stCondLst>
                                        </p:cTn>
                                        <p:tgtEl>
                                          <p:spTgt spid="35"/>
                                        </p:tgtEl>
                                        <p:attrNameLst>
                                          <p:attrName>style.visibility</p:attrName>
                                        </p:attrNameLst>
                                      </p:cBhvr>
                                      <p:to>
                                        <p:strVal val="hidden"/>
                                      </p:to>
                                    </p:set>
                                    <p:audio>
                                      <p:cMediaNode>
                                        <p:cTn display="0" masterRel="sameClick">
                                          <p:stCondLst>
                                            <p:cond evt="begin" delay="0">
                                              <p:tn val="17"/>
                                            </p:cond>
                                          </p:stCondLst>
                                          <p:endCondLst>
                                            <p:cond evt="onStopAudio" delay="0">
                                              <p:tgtEl>
                                                <p:sldTgt/>
                                              </p:tgtEl>
                                            </p:cond>
                                          </p:endCondLst>
                                        </p:cTn>
                                        <p:tgtEl>
                                          <p:sndTgt r:embed="rId3" name="click.wav"/>
                                        </p:tgtEl>
                                      </p:cMediaNode>
                                    </p:audio>
                                  </p:subTnLst>
                                </p:cTn>
                              </p:par>
                            </p:childTnLst>
                          </p:cTn>
                        </p:par>
                        <p:par>
                          <p:cTn id="22" fill="hold" nodeType="afterGroup">
                            <p:stCondLst>
                              <p:cond delay="3000"/>
                            </p:stCondLst>
                            <p:childTnLst>
                              <p:par>
                                <p:cTn id="23" presetID="50" presetClass="entr" presetSubtype="0" decel="100000"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1000" fill="hold"/>
                                        <p:tgtEl>
                                          <p:spTgt spid="34"/>
                                        </p:tgtEl>
                                        <p:attrNameLst>
                                          <p:attrName>ppt_w</p:attrName>
                                        </p:attrNameLst>
                                      </p:cBhvr>
                                      <p:tavLst>
                                        <p:tav tm="0">
                                          <p:val>
                                            <p:strVal val="#ppt_w+.3"/>
                                          </p:val>
                                        </p:tav>
                                        <p:tav tm="100000">
                                          <p:val>
                                            <p:strVal val="#ppt_w"/>
                                          </p:val>
                                        </p:tav>
                                      </p:tavLst>
                                    </p:anim>
                                    <p:anim calcmode="lin" valueType="num">
                                      <p:cBhvr>
                                        <p:cTn id="26" dur="1000" fill="hold"/>
                                        <p:tgtEl>
                                          <p:spTgt spid="34"/>
                                        </p:tgtEl>
                                        <p:attrNameLst>
                                          <p:attrName>ppt_h</p:attrName>
                                        </p:attrNameLst>
                                      </p:cBhvr>
                                      <p:tavLst>
                                        <p:tav tm="0">
                                          <p:val>
                                            <p:strVal val="#ppt_h"/>
                                          </p:val>
                                        </p:tav>
                                        <p:tav tm="100000">
                                          <p:val>
                                            <p:strVal val="#ppt_h"/>
                                          </p:val>
                                        </p:tav>
                                      </p:tavLst>
                                    </p:anim>
                                    <p:animEffect transition="in" filter="fade">
                                      <p:cBhvr>
                                        <p:cTn id="27" dur="1000"/>
                                        <p:tgtEl>
                                          <p:spTgt spid="34"/>
                                        </p:tgtEl>
                                      </p:cBhvr>
                                    </p:animEffect>
                                  </p:childTnLst>
                                  <p:subTnLst>
                                    <p:set>
                                      <p:cBhvr override="childStyle">
                                        <p:cTn dur="1" fill="hold" display="0" masterRel="sameClick" afterEffect="1">
                                          <p:stCondLst>
                                            <p:cond evt="end" delay="0">
                                              <p:tn val="23"/>
                                            </p:cond>
                                          </p:stCondLst>
                                        </p:cTn>
                                        <p:tgtEl>
                                          <p:spTgt spid="34"/>
                                        </p:tgtEl>
                                        <p:attrNameLst>
                                          <p:attrName>style.visibility</p:attrName>
                                        </p:attrNameLst>
                                      </p:cBhvr>
                                      <p:to>
                                        <p:strVal val="hidden"/>
                                      </p:to>
                                    </p:set>
                                    <p:audio>
                                      <p:cMediaNode>
                                        <p:cTn display="0" masterRel="sameClick">
                                          <p:stCondLst>
                                            <p:cond evt="begin" delay="0">
                                              <p:tn val="23"/>
                                            </p:cond>
                                          </p:stCondLst>
                                          <p:endCondLst>
                                            <p:cond evt="onStopAudio" delay="0">
                                              <p:tgtEl>
                                                <p:sldTgt/>
                                              </p:tgtEl>
                                            </p:cond>
                                          </p:endCondLst>
                                        </p:cTn>
                                        <p:tgtEl>
                                          <p:sndTgt r:embed="rId3" name="click.wav"/>
                                        </p:tgtEl>
                                      </p:cMediaNode>
                                    </p:audio>
                                  </p:subTnLst>
                                </p:cTn>
                              </p:par>
                            </p:childTnLst>
                          </p:cTn>
                        </p:par>
                        <p:par>
                          <p:cTn id="28" fill="hold" nodeType="afterGroup">
                            <p:stCondLst>
                              <p:cond delay="4000"/>
                            </p:stCondLst>
                            <p:childTnLst>
                              <p:par>
                                <p:cTn id="29" presetID="50" presetClass="entr" presetSubtype="0" decel="100000" fill="hold"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1000" fill="hold"/>
                                        <p:tgtEl>
                                          <p:spTgt spid="33"/>
                                        </p:tgtEl>
                                        <p:attrNameLst>
                                          <p:attrName>ppt_w</p:attrName>
                                        </p:attrNameLst>
                                      </p:cBhvr>
                                      <p:tavLst>
                                        <p:tav tm="0">
                                          <p:val>
                                            <p:strVal val="#ppt_w+.3"/>
                                          </p:val>
                                        </p:tav>
                                        <p:tav tm="100000">
                                          <p:val>
                                            <p:strVal val="#ppt_w"/>
                                          </p:val>
                                        </p:tav>
                                      </p:tavLst>
                                    </p:anim>
                                    <p:anim calcmode="lin" valueType="num">
                                      <p:cBhvr>
                                        <p:cTn id="32" dur="1000" fill="hold"/>
                                        <p:tgtEl>
                                          <p:spTgt spid="33"/>
                                        </p:tgtEl>
                                        <p:attrNameLst>
                                          <p:attrName>ppt_h</p:attrName>
                                        </p:attrNameLst>
                                      </p:cBhvr>
                                      <p:tavLst>
                                        <p:tav tm="0">
                                          <p:val>
                                            <p:strVal val="#ppt_h"/>
                                          </p:val>
                                        </p:tav>
                                        <p:tav tm="100000">
                                          <p:val>
                                            <p:strVal val="#ppt_h"/>
                                          </p:val>
                                        </p:tav>
                                      </p:tavLst>
                                    </p:anim>
                                    <p:animEffect transition="in" filter="fade">
                                      <p:cBhvr>
                                        <p:cTn id="33" dur="1000"/>
                                        <p:tgtEl>
                                          <p:spTgt spid="33"/>
                                        </p:tgtEl>
                                      </p:cBhvr>
                                    </p:animEffect>
                                  </p:childTnLst>
                                  <p:subTnLst>
                                    <p:set>
                                      <p:cBhvr override="childStyle">
                                        <p:cTn dur="1" fill="hold" display="0" masterRel="sameClick" afterEffect="1">
                                          <p:stCondLst>
                                            <p:cond evt="end" delay="0">
                                              <p:tn val="29"/>
                                            </p:cond>
                                          </p:stCondLst>
                                        </p:cTn>
                                        <p:tgtEl>
                                          <p:spTgt spid="33"/>
                                        </p:tgtEl>
                                        <p:attrNameLst>
                                          <p:attrName>style.visibility</p:attrName>
                                        </p:attrNameLst>
                                      </p:cBhvr>
                                      <p:to>
                                        <p:strVal val="hidden"/>
                                      </p:to>
                                    </p:set>
                                    <p:audio>
                                      <p:cMediaNode>
                                        <p:cTn display="0" masterRel="sameClick">
                                          <p:stCondLst>
                                            <p:cond evt="begin" delay="0">
                                              <p:tn val="29"/>
                                            </p:cond>
                                          </p:stCondLst>
                                          <p:endCondLst>
                                            <p:cond evt="onStopAudio" delay="0">
                                              <p:tgtEl>
                                                <p:sldTgt/>
                                              </p:tgtEl>
                                            </p:cond>
                                          </p:endCondLst>
                                        </p:cTn>
                                        <p:tgtEl>
                                          <p:sndTgt r:embed="rId4" name="chimes.wav"/>
                                        </p:tgtEl>
                                      </p:cMediaNode>
                                    </p:audio>
                                  </p:subTnLst>
                                </p:cTn>
                              </p:par>
                            </p:childTnLst>
                          </p:cTn>
                        </p:par>
                        <p:par>
                          <p:cTn id="34" fill="hold" nodeType="afterGroup">
                            <p:stCondLst>
                              <p:cond delay="5000"/>
                            </p:stCondLst>
                            <p:childTnLst>
                              <p:par>
                                <p:cTn id="35" presetID="3" presetClass="entr" presetSubtype="10"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blinds(horizontal)">
                                      <p:cBhvr>
                                        <p:cTn id="37" dur="500"/>
                                        <p:tgtEl>
                                          <p:spTgt spid="45"/>
                                        </p:tgtEl>
                                      </p:cBhvr>
                                    </p:animEffect>
                                  </p:childTnLst>
                                  <p:subTnLst>
                                    <p:audio>
                                      <p:cMediaNode vol="96000">
                                        <p:cTn display="0" masterRel="sameClick">
                                          <p:stCondLst>
                                            <p:cond evt="begin" delay="0">
                                              <p:tn val="35"/>
                                            </p:cond>
                                          </p:stCondLst>
                                          <p:endCondLst>
                                            <p:cond evt="onStopAudio" delay="0">
                                              <p:tgtEl>
                                                <p:sldTgt/>
                                              </p:tgtEl>
                                            </p:cond>
                                          </p:endCondLst>
                                        </p:cTn>
                                        <p:tgtEl>
                                          <p:sndTgt r:embed="rId5" name="DOORBELL.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38" restart="whenNotActive" fill="hold" evtFilter="cancelBubble" nodeType="interactiveSeq">
                <p:stCondLst>
                  <p:cond evt="onClick" delay="0">
                    <p:tgtEl>
                      <p:spTgt spid="62"/>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3" presetClass="emph" presetSubtype="2" fill="hold" nodeType="clickEffect">
                                  <p:stCondLst>
                                    <p:cond delay="0"/>
                                  </p:stCondLst>
                                  <p:childTnLst>
                                    <p:animClr clrSpc="rgb" dir="cw">
                                      <p:cBhvr override="childStyle">
                                        <p:cTn id="42" dur="2000" fill="hold"/>
                                        <p:tgtEl>
                                          <p:spTgt spid="39">
                                            <p:txEl>
                                              <p:pRg st="0" end="0"/>
                                            </p:txEl>
                                          </p:spTgt>
                                        </p:tgtEl>
                                        <p:attrNameLst>
                                          <p:attrName>style.color</p:attrName>
                                        </p:attrNameLst>
                                      </p:cBhvr>
                                      <p:to>
                                        <a:srgbClr val="FF0066"/>
                                      </p:to>
                                    </p:animClr>
                                  </p:childTnLst>
                                  <p:subTnLst>
                                    <p:audio>
                                      <p:cMediaNode>
                                        <p:cTn display="0" masterRel="sameClick">
                                          <p:stCondLst>
                                            <p:cond evt="begin" delay="0">
                                              <p:tn val="41"/>
                                            </p:cond>
                                          </p:stCondLst>
                                          <p:endCondLst>
                                            <p:cond evt="onStopAudio" delay="0">
                                              <p:tgtEl>
                                                <p:sldTgt/>
                                              </p:tgtEl>
                                            </p:cond>
                                          </p:endCondLst>
                                        </p:cTn>
                                        <p:tgtEl>
                                          <p:sndTgt r:embed="rId6" name="applause.wav"/>
                                        </p:tgtEl>
                                      </p:cMediaNode>
                                    </p:audio>
                                  </p:subTnLst>
                                </p:cTn>
                              </p:par>
                            </p:childTnLst>
                          </p:cTn>
                        </p:par>
                      </p:childTnLst>
                    </p:cTn>
                  </p:par>
                </p:childTnLst>
              </p:cTn>
              <p:nextCondLst>
                <p:cond evt="onClick" delay="0">
                  <p:tgtEl>
                    <p:spTgt spid="62"/>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4" descr="NGANG1">
            <a:hlinkClick r:id="rId7" action="ppaction://hlinkpres?slideindex=1&amp;slidetitle="/>
            <a:extLst>
              <a:ext uri="{FF2B5EF4-FFF2-40B4-BE49-F238E27FC236}">
                <a16:creationId xmlns:a16="http://schemas.microsoft.com/office/drawing/2014/main" xmlns="" id="{4B8A5820-27B7-4829-937A-363F8D85DBEA}"/>
              </a:ext>
            </a:extLst>
          </p:cNvPr>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rot="5400000">
            <a:off x="1809752" y="1103313"/>
            <a:ext cx="773112" cy="214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 name="Group 2">
            <a:extLst>
              <a:ext uri="{FF2B5EF4-FFF2-40B4-BE49-F238E27FC236}">
                <a16:creationId xmlns:a16="http://schemas.microsoft.com/office/drawing/2014/main" xmlns="" id="{340856DF-F562-4DEB-9994-F894303B52F0}"/>
              </a:ext>
            </a:extLst>
          </p:cNvPr>
          <p:cNvGrpSpPr>
            <a:grpSpLocks/>
          </p:cNvGrpSpPr>
          <p:nvPr/>
        </p:nvGrpSpPr>
        <p:grpSpPr bwMode="auto">
          <a:xfrm rot="5400000">
            <a:off x="9383713" y="688977"/>
            <a:ext cx="739775" cy="609600"/>
            <a:chOff x="2928" y="144"/>
            <a:chExt cx="1392" cy="288"/>
          </a:xfrm>
        </p:grpSpPr>
        <p:sp>
          <p:nvSpPr>
            <p:cNvPr id="137219" name="AutoShape 3">
              <a:extLst>
                <a:ext uri="{FF2B5EF4-FFF2-40B4-BE49-F238E27FC236}">
                  <a16:creationId xmlns:a16="http://schemas.microsoft.com/office/drawing/2014/main" xmlns="" id="{CEBB57A8-C7A9-430D-8CB9-0E1DF3451067}"/>
                </a:ext>
              </a:extLst>
            </p:cNvPr>
            <p:cNvSpPr>
              <a:spLocks noChangeArrowheads="1"/>
            </p:cNvSpPr>
            <p:nvPr/>
          </p:nvSpPr>
          <p:spPr bwMode="auto">
            <a:xfrm>
              <a:off x="2928" y="144"/>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solidFill>
                  <a:srgbClr val="000000"/>
                </a:solidFill>
                <a:latin typeface="Times New Roman"/>
              </a:endParaRPr>
            </a:p>
          </p:txBody>
        </p:sp>
        <p:sp>
          <p:nvSpPr>
            <p:cNvPr id="137220" name="AutoShape 4">
              <a:extLst>
                <a:ext uri="{FF2B5EF4-FFF2-40B4-BE49-F238E27FC236}">
                  <a16:creationId xmlns:a16="http://schemas.microsoft.com/office/drawing/2014/main" xmlns="" id="{50C47B53-9188-4EBE-8E65-E822ADC7783B}"/>
                </a:ext>
              </a:extLst>
            </p:cNvPr>
            <p:cNvSpPr>
              <a:spLocks noChangeArrowheads="1"/>
            </p:cNvSpPr>
            <p:nvPr/>
          </p:nvSpPr>
          <p:spPr bwMode="auto">
            <a:xfrm>
              <a:off x="2928" y="385"/>
              <a:ext cx="1392" cy="47"/>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solidFill>
                  <a:srgbClr val="000000"/>
                </a:solidFill>
                <a:latin typeface="Times New Roman"/>
              </a:endParaRPr>
            </a:p>
          </p:txBody>
        </p:sp>
      </p:grpSp>
      <p:grpSp>
        <p:nvGrpSpPr>
          <p:cNvPr id="3" name="Group 5">
            <a:extLst>
              <a:ext uri="{FF2B5EF4-FFF2-40B4-BE49-F238E27FC236}">
                <a16:creationId xmlns:a16="http://schemas.microsoft.com/office/drawing/2014/main" xmlns="" id="{27B8AF84-A052-4B03-AD9C-9911E57F9898}"/>
              </a:ext>
            </a:extLst>
          </p:cNvPr>
          <p:cNvGrpSpPr>
            <a:grpSpLocks/>
          </p:cNvGrpSpPr>
          <p:nvPr/>
        </p:nvGrpSpPr>
        <p:grpSpPr bwMode="auto">
          <a:xfrm rot="5400000">
            <a:off x="2468563" y="785813"/>
            <a:ext cx="739775" cy="342900"/>
            <a:chOff x="2928" y="144"/>
            <a:chExt cx="1392" cy="288"/>
          </a:xfrm>
        </p:grpSpPr>
        <p:sp>
          <p:nvSpPr>
            <p:cNvPr id="137222" name="AutoShape 6">
              <a:extLst>
                <a:ext uri="{FF2B5EF4-FFF2-40B4-BE49-F238E27FC236}">
                  <a16:creationId xmlns:a16="http://schemas.microsoft.com/office/drawing/2014/main" xmlns="" id="{613120A2-F072-40D7-928E-FF1B43135480}"/>
                </a:ext>
              </a:extLst>
            </p:cNvPr>
            <p:cNvSpPr>
              <a:spLocks noChangeArrowheads="1"/>
            </p:cNvSpPr>
            <p:nvPr/>
          </p:nvSpPr>
          <p:spPr bwMode="auto">
            <a:xfrm>
              <a:off x="2928" y="144"/>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solidFill>
                  <a:srgbClr val="000000"/>
                </a:solidFill>
                <a:latin typeface="Times New Roman"/>
              </a:endParaRPr>
            </a:p>
          </p:txBody>
        </p:sp>
        <p:sp>
          <p:nvSpPr>
            <p:cNvPr id="137223" name="AutoShape 7">
              <a:extLst>
                <a:ext uri="{FF2B5EF4-FFF2-40B4-BE49-F238E27FC236}">
                  <a16:creationId xmlns:a16="http://schemas.microsoft.com/office/drawing/2014/main" xmlns="" id="{2BFC845C-C6B9-4915-B71B-A93645815A72}"/>
                </a:ext>
              </a:extLst>
            </p:cNvPr>
            <p:cNvSpPr>
              <a:spLocks noChangeArrowheads="1"/>
            </p:cNvSpPr>
            <p:nvPr/>
          </p:nvSpPr>
          <p:spPr bwMode="auto">
            <a:xfrm>
              <a:off x="2928" y="391"/>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solidFill>
                  <a:srgbClr val="000000"/>
                </a:solidFill>
                <a:latin typeface="Times New Roman"/>
              </a:endParaRPr>
            </a:p>
          </p:txBody>
        </p:sp>
      </p:grpSp>
      <p:grpSp>
        <p:nvGrpSpPr>
          <p:cNvPr id="4" name="Group 8">
            <a:extLst>
              <a:ext uri="{FF2B5EF4-FFF2-40B4-BE49-F238E27FC236}">
                <a16:creationId xmlns:a16="http://schemas.microsoft.com/office/drawing/2014/main" xmlns="" id="{6F095DF5-B127-46DB-B5BE-34E95DC384DD}"/>
              </a:ext>
            </a:extLst>
          </p:cNvPr>
          <p:cNvGrpSpPr>
            <a:grpSpLocks/>
          </p:cNvGrpSpPr>
          <p:nvPr/>
        </p:nvGrpSpPr>
        <p:grpSpPr bwMode="auto">
          <a:xfrm rot="5400000">
            <a:off x="1812925" y="736600"/>
            <a:ext cx="739775" cy="358775"/>
            <a:chOff x="2928" y="144"/>
            <a:chExt cx="1392" cy="288"/>
          </a:xfrm>
        </p:grpSpPr>
        <p:sp>
          <p:nvSpPr>
            <p:cNvPr id="137225" name="AutoShape 9">
              <a:extLst>
                <a:ext uri="{FF2B5EF4-FFF2-40B4-BE49-F238E27FC236}">
                  <a16:creationId xmlns:a16="http://schemas.microsoft.com/office/drawing/2014/main" xmlns="" id="{D78B8E79-8F5B-4ABF-B847-5A67EEDADC83}"/>
                </a:ext>
              </a:extLst>
            </p:cNvPr>
            <p:cNvSpPr>
              <a:spLocks noChangeArrowheads="1"/>
            </p:cNvSpPr>
            <p:nvPr/>
          </p:nvSpPr>
          <p:spPr bwMode="auto">
            <a:xfrm>
              <a:off x="2928" y="143"/>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solidFill>
                  <a:srgbClr val="000000"/>
                </a:solidFill>
                <a:latin typeface="Times New Roman"/>
              </a:endParaRPr>
            </a:p>
          </p:txBody>
        </p:sp>
        <p:sp>
          <p:nvSpPr>
            <p:cNvPr id="137226" name="AutoShape 10">
              <a:extLst>
                <a:ext uri="{FF2B5EF4-FFF2-40B4-BE49-F238E27FC236}">
                  <a16:creationId xmlns:a16="http://schemas.microsoft.com/office/drawing/2014/main" xmlns="" id="{8E06C11E-D8A0-4312-B582-51D0284A6224}"/>
                </a:ext>
              </a:extLst>
            </p:cNvPr>
            <p:cNvSpPr>
              <a:spLocks noChangeArrowheads="1"/>
            </p:cNvSpPr>
            <p:nvPr/>
          </p:nvSpPr>
          <p:spPr bwMode="auto">
            <a:xfrm>
              <a:off x="2928" y="392"/>
              <a:ext cx="1392" cy="46"/>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solidFill>
                  <a:srgbClr val="000000"/>
                </a:solidFill>
                <a:latin typeface="Times New Roman"/>
              </a:endParaRPr>
            </a:p>
          </p:txBody>
        </p:sp>
      </p:grpSp>
      <p:grpSp>
        <p:nvGrpSpPr>
          <p:cNvPr id="5" name="Group 11">
            <a:extLst>
              <a:ext uri="{FF2B5EF4-FFF2-40B4-BE49-F238E27FC236}">
                <a16:creationId xmlns:a16="http://schemas.microsoft.com/office/drawing/2014/main" xmlns="" id="{A9713F05-E282-4409-A0DB-C3DD62D5D00F}"/>
              </a:ext>
            </a:extLst>
          </p:cNvPr>
          <p:cNvGrpSpPr>
            <a:grpSpLocks/>
          </p:cNvGrpSpPr>
          <p:nvPr/>
        </p:nvGrpSpPr>
        <p:grpSpPr bwMode="auto">
          <a:xfrm>
            <a:off x="2738439" y="196851"/>
            <a:ext cx="7700962" cy="1377950"/>
            <a:chOff x="766" y="149"/>
            <a:chExt cx="4851" cy="868"/>
          </a:xfrm>
        </p:grpSpPr>
        <p:pic>
          <p:nvPicPr>
            <p:cNvPr id="31772" name="Picture 12" descr="NGANG1">
              <a:hlinkClick r:id="rId7" action="ppaction://hlinkpres?slideindex=1&amp;slidetitle="/>
              <a:extLst>
                <a:ext uri="{FF2B5EF4-FFF2-40B4-BE49-F238E27FC236}">
                  <a16:creationId xmlns:a16="http://schemas.microsoft.com/office/drawing/2014/main" xmlns="" id="{89DF5F90-BF3C-4046-96F6-C6A9888E7A8B}"/>
                </a:ext>
              </a:extLst>
            </p:cNvPr>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2944" y="149"/>
              <a:ext cx="2673" cy="2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773" name="Picture 13" descr="NGANG1">
              <a:hlinkClick r:id="rId7" action="ppaction://hlinkpres?slideindex=1&amp;slidetitle="/>
              <a:extLst>
                <a:ext uri="{FF2B5EF4-FFF2-40B4-BE49-F238E27FC236}">
                  <a16:creationId xmlns:a16="http://schemas.microsoft.com/office/drawing/2014/main" xmlns="" id="{D22AAA5A-FD67-4A44-9F48-8AAF66A771AB}"/>
                </a:ext>
              </a:extLst>
            </p:cNvPr>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rot="5400000">
              <a:off x="5091" y="480"/>
              <a:ext cx="170" cy="2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774" name="Picture 14" descr="NGANG1">
              <a:hlinkClick r:id="rId7" action="ppaction://hlinkpres?slideindex=1&amp;slidetitle="/>
              <a:extLst>
                <a:ext uri="{FF2B5EF4-FFF2-40B4-BE49-F238E27FC236}">
                  <a16:creationId xmlns:a16="http://schemas.microsoft.com/office/drawing/2014/main" xmlns="" id="{24A81705-E53B-48ED-AFC0-A4FFA9EC56E4}"/>
                </a:ext>
              </a:extLst>
            </p:cNvPr>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rot="5400000">
              <a:off x="590" y="706"/>
              <a:ext cx="487" cy="1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37232" name="AutoShape 16">
            <a:extLst>
              <a:ext uri="{FF2B5EF4-FFF2-40B4-BE49-F238E27FC236}">
                <a16:creationId xmlns:a16="http://schemas.microsoft.com/office/drawing/2014/main" xmlns="" id="{36B9D445-CA69-43AC-9E56-75ACFD058E63}"/>
              </a:ext>
            </a:extLst>
          </p:cNvPr>
          <p:cNvSpPr>
            <a:spLocks noChangeArrowheads="1"/>
          </p:cNvSpPr>
          <p:nvPr/>
        </p:nvSpPr>
        <p:spPr bwMode="auto">
          <a:xfrm>
            <a:off x="271605" y="724277"/>
            <a:ext cx="11920395" cy="5373483"/>
          </a:xfrm>
          <a:prstGeom prst="roundRect">
            <a:avLst>
              <a:gd name="adj" fmla="val 3509"/>
            </a:avLst>
          </a:prstGeom>
          <a:solidFill>
            <a:schemeClr val="bg1"/>
          </a:solidFill>
          <a:ln w="57150" cmpd="thinThick">
            <a:solidFill>
              <a:srgbClr val="FFCC66"/>
            </a:solidFill>
            <a:round/>
            <a:headEnd/>
            <a:tailEnd/>
          </a:ln>
          <a:effectLst/>
        </p:spPr>
        <p:txBody>
          <a:bodyPr wrap="none" anchor="ctr"/>
          <a:lstStyle/>
          <a:p>
            <a:pPr>
              <a:defRPr/>
            </a:pPr>
            <a:endParaRPr lang="en-US" sz="3200">
              <a:solidFill>
                <a:srgbClr val="FF3300"/>
              </a:solidFill>
              <a:effectLst>
                <a:outerShdw blurRad="38100" dist="38100" dir="2700000" algn="tl">
                  <a:srgbClr val="C0C0C0"/>
                </a:outerShdw>
              </a:effectLst>
              <a:latin typeface="Times New Roman"/>
            </a:endParaRPr>
          </a:p>
        </p:txBody>
      </p:sp>
      <p:grpSp>
        <p:nvGrpSpPr>
          <p:cNvPr id="6" name="Group 19">
            <a:extLst>
              <a:ext uri="{FF2B5EF4-FFF2-40B4-BE49-F238E27FC236}">
                <a16:creationId xmlns:a16="http://schemas.microsoft.com/office/drawing/2014/main" xmlns="" id="{663E90E7-58EA-4F66-ACF9-56198CE14C27}"/>
              </a:ext>
            </a:extLst>
          </p:cNvPr>
          <p:cNvGrpSpPr>
            <a:grpSpLocks/>
          </p:cNvGrpSpPr>
          <p:nvPr/>
        </p:nvGrpSpPr>
        <p:grpSpPr bwMode="auto">
          <a:xfrm>
            <a:off x="6165850" y="155576"/>
            <a:ext cx="4273550" cy="468313"/>
            <a:chOff x="2928" y="144"/>
            <a:chExt cx="1392" cy="288"/>
          </a:xfrm>
        </p:grpSpPr>
        <p:sp>
          <p:nvSpPr>
            <p:cNvPr id="137236" name="AutoShape 20">
              <a:extLst>
                <a:ext uri="{FF2B5EF4-FFF2-40B4-BE49-F238E27FC236}">
                  <a16:creationId xmlns:a16="http://schemas.microsoft.com/office/drawing/2014/main" xmlns="" id="{31FF6D84-7CEE-41BF-B9E7-7DDB8DC4D6A7}"/>
                </a:ext>
              </a:extLst>
            </p:cNvPr>
            <p:cNvSpPr>
              <a:spLocks noChangeArrowheads="1"/>
            </p:cNvSpPr>
            <p:nvPr/>
          </p:nvSpPr>
          <p:spPr bwMode="auto">
            <a:xfrm>
              <a:off x="2928" y="144"/>
              <a:ext cx="1392" cy="48"/>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solidFill>
                  <a:srgbClr val="000000"/>
                </a:solidFill>
                <a:latin typeface="Times New Roman"/>
              </a:endParaRPr>
            </a:p>
          </p:txBody>
        </p:sp>
        <p:sp>
          <p:nvSpPr>
            <p:cNvPr id="137237" name="AutoShape 21">
              <a:extLst>
                <a:ext uri="{FF2B5EF4-FFF2-40B4-BE49-F238E27FC236}">
                  <a16:creationId xmlns:a16="http://schemas.microsoft.com/office/drawing/2014/main" xmlns="" id="{59DD2CC7-636E-4296-A5E7-C31881032AB2}"/>
                </a:ext>
              </a:extLst>
            </p:cNvPr>
            <p:cNvSpPr>
              <a:spLocks noChangeArrowheads="1"/>
            </p:cNvSpPr>
            <p:nvPr/>
          </p:nvSpPr>
          <p:spPr bwMode="auto">
            <a:xfrm>
              <a:off x="2928" y="385"/>
              <a:ext cx="1392" cy="47"/>
            </a:xfrm>
            <a:prstGeom prst="roundRect">
              <a:avLst>
                <a:gd name="adj" fmla="val 28685"/>
              </a:avLst>
            </a:prstGeom>
            <a:gradFill rotWithShape="1">
              <a:gsLst>
                <a:gs pos="0">
                  <a:schemeClr val="tx1"/>
                </a:gs>
                <a:gs pos="50000">
                  <a:schemeClr val="bg1"/>
                </a:gs>
                <a:gs pos="100000">
                  <a:schemeClr val="tx1"/>
                </a:gs>
              </a:gsLst>
              <a:lin ang="5400000" scaled="1"/>
            </a:gradFill>
            <a:ln w="9525">
              <a:noFill/>
              <a:round/>
              <a:headEnd/>
              <a:tailEnd/>
            </a:ln>
            <a:effectLst/>
          </p:spPr>
          <p:txBody>
            <a:bodyPr wrap="none" anchor="ctr"/>
            <a:lstStyle/>
            <a:p>
              <a:pPr>
                <a:defRPr/>
              </a:pPr>
              <a:endParaRPr lang="en-US">
                <a:solidFill>
                  <a:srgbClr val="000000"/>
                </a:solidFill>
                <a:latin typeface="Times New Roman"/>
              </a:endParaRPr>
            </a:p>
          </p:txBody>
        </p:sp>
      </p:grpSp>
      <p:sp>
        <p:nvSpPr>
          <p:cNvPr id="31753" name="AutoShape 22">
            <a:extLst>
              <a:ext uri="{FF2B5EF4-FFF2-40B4-BE49-F238E27FC236}">
                <a16:creationId xmlns:a16="http://schemas.microsoft.com/office/drawing/2014/main" xmlns="" id="{77C977DF-9A7E-4990-8146-89E5E273AFEA}"/>
              </a:ext>
            </a:extLst>
          </p:cNvPr>
          <p:cNvSpPr>
            <a:spLocks noChangeArrowheads="1"/>
          </p:cNvSpPr>
          <p:nvPr/>
        </p:nvSpPr>
        <p:spPr bwMode="auto">
          <a:xfrm>
            <a:off x="1587499" y="84139"/>
            <a:ext cx="8896413" cy="601662"/>
          </a:xfrm>
          <a:prstGeom prst="roundRect">
            <a:avLst>
              <a:gd name="adj" fmla="val 28685"/>
            </a:avLst>
          </a:prstGeom>
          <a:gradFill rotWithShape="1">
            <a:gsLst>
              <a:gs pos="0">
                <a:srgbClr val="FF0000">
                  <a:alpha val="85001"/>
                </a:srgbClr>
              </a:gs>
              <a:gs pos="100000">
                <a:schemeClr val="tx1"/>
              </a:gs>
            </a:gsLst>
            <a:lin ang="5400000" scaled="1"/>
          </a:gradFill>
          <a:ln w="57150" cmpd="thickThin">
            <a:solidFill>
              <a:srgbClr val="FFCC66"/>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endParaRPr lang="en-US" altLang="en-US">
              <a:solidFill>
                <a:srgbClr val="000000"/>
              </a:solidFill>
              <a:latin typeface="Times New Roman" panose="02020603050405020304" pitchFamily="18" charset="0"/>
            </a:endParaRPr>
          </a:p>
        </p:txBody>
      </p:sp>
      <p:sp>
        <p:nvSpPr>
          <p:cNvPr id="31754" name="WordArt 25">
            <a:extLst>
              <a:ext uri="{FF2B5EF4-FFF2-40B4-BE49-F238E27FC236}">
                <a16:creationId xmlns:a16="http://schemas.microsoft.com/office/drawing/2014/main" xmlns="" id="{3F0A0C15-CFAD-421C-AFCB-0A05E1F6A317}"/>
              </a:ext>
            </a:extLst>
          </p:cNvPr>
          <p:cNvSpPr>
            <a:spLocks noChangeArrowheads="1" noChangeShapeType="1" noTextEdit="1"/>
          </p:cNvSpPr>
          <p:nvPr/>
        </p:nvSpPr>
        <p:spPr bwMode="auto">
          <a:xfrm>
            <a:off x="3747820" y="166516"/>
            <a:ext cx="3054350" cy="352425"/>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r>
              <a:rPr lang="en-SG" sz="2400" kern="10" dirty="0" err="1">
                <a:solidFill>
                  <a:srgbClr val="FFFF00"/>
                </a:solidFill>
                <a:latin typeface="Times New Roman" panose="02020603050405020304" pitchFamily="18" charset="0"/>
                <a:cs typeface="Times New Roman" panose="02020603050405020304" pitchFamily="18" charset="0"/>
              </a:rPr>
              <a:t>Câu</a:t>
            </a:r>
            <a:r>
              <a:rPr lang="en-SG" sz="2400" kern="10" dirty="0">
                <a:solidFill>
                  <a:srgbClr val="FFFF00"/>
                </a:solidFill>
                <a:latin typeface="Times New Roman" panose="02020603050405020304" pitchFamily="18" charset="0"/>
                <a:cs typeface="Times New Roman" panose="02020603050405020304" pitchFamily="18" charset="0"/>
              </a:rPr>
              <a:t> </a:t>
            </a:r>
            <a:r>
              <a:rPr lang="en-SG" sz="2400" kern="10" dirty="0" err="1">
                <a:solidFill>
                  <a:srgbClr val="FFFF00"/>
                </a:solidFill>
                <a:latin typeface="Times New Roman" panose="02020603050405020304" pitchFamily="18" charset="0"/>
                <a:cs typeface="Times New Roman" panose="02020603050405020304" pitchFamily="18" charset="0"/>
              </a:rPr>
              <a:t>hỏi</a:t>
            </a:r>
            <a:r>
              <a:rPr lang="en-SG" sz="2400" kern="10" dirty="0">
                <a:solidFill>
                  <a:srgbClr val="FFFF00"/>
                </a:solidFill>
                <a:latin typeface="Times New Roman" panose="02020603050405020304" pitchFamily="18" charset="0"/>
                <a:cs typeface="Times New Roman" panose="02020603050405020304" pitchFamily="18" charset="0"/>
              </a:rPr>
              <a:t> </a:t>
            </a:r>
            <a:r>
              <a:rPr lang="en-SG" sz="2400" kern="10" dirty="0" smtClean="0">
                <a:solidFill>
                  <a:srgbClr val="FFFF00"/>
                </a:solidFill>
                <a:latin typeface="Times New Roman" panose="02020603050405020304" pitchFamily="18" charset="0"/>
                <a:cs typeface="Times New Roman" panose="02020603050405020304" pitchFamily="18" charset="0"/>
              </a:rPr>
              <a:t>5</a:t>
            </a:r>
            <a:endParaRPr lang="en-SG" sz="2400" kern="10" dirty="0">
              <a:solidFill>
                <a:srgbClr val="FFFF00"/>
              </a:solidFill>
              <a:latin typeface="Times New Roman" panose="02020603050405020304" pitchFamily="18" charset="0"/>
              <a:cs typeface="Times New Roman" panose="02020603050405020304" pitchFamily="18" charset="0"/>
            </a:endParaRPr>
          </a:p>
        </p:txBody>
      </p:sp>
      <p:sp>
        <p:nvSpPr>
          <p:cNvPr id="31755" name="WordArt 48">
            <a:extLst>
              <a:ext uri="{FF2B5EF4-FFF2-40B4-BE49-F238E27FC236}">
                <a16:creationId xmlns:a16="http://schemas.microsoft.com/office/drawing/2014/main" xmlns="" id="{E189F7B1-C301-4E30-8B81-A3FB0F2F4841}"/>
              </a:ext>
            </a:extLst>
          </p:cNvPr>
          <p:cNvSpPr>
            <a:spLocks noChangeArrowheads="1" noChangeShapeType="1" noTextEdit="1"/>
          </p:cNvSpPr>
          <p:nvPr/>
        </p:nvSpPr>
        <p:spPr bwMode="auto">
          <a:xfrm>
            <a:off x="7743825" y="1960564"/>
            <a:ext cx="381000" cy="333375"/>
          </a:xfrm>
          <a:prstGeom prst="rect">
            <a:avLst/>
          </a:prstGeom>
        </p:spPr>
        <p:txBody>
          <a:bodyPr wrap="none" fromWordArt="1">
            <a:prstTxWarp prst="textPlain">
              <a:avLst>
                <a:gd name="adj" fmla="val 50000"/>
              </a:avLst>
            </a:prstTxWarp>
          </a:bodyPr>
          <a:lstStyle/>
          <a:p>
            <a:endParaRPr lang="en-SG" sz="3600" kern="10">
              <a:ln w="25400">
                <a:solidFill>
                  <a:srgbClr val="000000"/>
                </a:solidFill>
                <a:round/>
                <a:headEnd/>
                <a:tailEnd/>
              </a:ln>
              <a:solidFill>
                <a:srgbClr val="CC0000"/>
              </a:solidFill>
              <a:latin typeface="Times New Roman" panose="02020603050405020304" pitchFamily="18" charset="0"/>
              <a:cs typeface="Times New Roman" panose="02020603050405020304" pitchFamily="18" charset="0"/>
            </a:endParaRPr>
          </a:p>
        </p:txBody>
      </p:sp>
      <p:pic>
        <p:nvPicPr>
          <p:cNvPr id="33" name="Picture 10" descr="11">
            <a:extLst>
              <a:ext uri="{FF2B5EF4-FFF2-40B4-BE49-F238E27FC236}">
                <a16:creationId xmlns:a16="http://schemas.microsoft.com/office/drawing/2014/main" xmlns="" id="{557A4A6F-2060-4A27-BCA5-6E777894D794}"/>
              </a:ext>
            </a:extLst>
          </p:cNvPr>
          <p:cNvPicPr>
            <a:picLocks noChangeAspect="1" noChangeArrowheads="1" noCrop="1"/>
          </p:cNvPicPr>
          <p:nvPr/>
        </p:nvPicPr>
        <p:blipFill>
          <a:blip r:embed="rId9">
            <a:extLst>
              <a:ext uri="{28A0092B-C50C-407E-A947-70E740481C1C}">
                <a14:useLocalDpi xmlns="" xmlns:a14="http://schemas.microsoft.com/office/drawing/2010/main" val="0"/>
              </a:ext>
            </a:extLst>
          </a:blip>
          <a:srcRect/>
          <a:stretch>
            <a:fillRect/>
          </a:stretch>
        </p:blipFill>
        <p:spPr bwMode="auto">
          <a:xfrm>
            <a:off x="682940" y="1712866"/>
            <a:ext cx="606425" cy="668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4" name="Picture 11" descr="2">
            <a:extLst>
              <a:ext uri="{FF2B5EF4-FFF2-40B4-BE49-F238E27FC236}">
                <a16:creationId xmlns:a16="http://schemas.microsoft.com/office/drawing/2014/main" xmlns="" id="{27C9306B-5328-4C1C-A8A9-CF685F6459E6}"/>
              </a:ext>
            </a:extLst>
          </p:cNvPr>
          <p:cNvPicPr>
            <a:picLocks noChangeAspect="1" noChangeArrowheads="1" noCrop="1"/>
          </p:cNvPicPr>
          <p:nvPr/>
        </p:nvPicPr>
        <p:blipFill>
          <a:blip r:embed="rId10">
            <a:extLst>
              <a:ext uri="{28A0092B-C50C-407E-A947-70E740481C1C}">
                <a14:useLocalDpi xmlns="" xmlns:a14="http://schemas.microsoft.com/office/drawing/2010/main" val="0"/>
              </a:ext>
            </a:extLst>
          </a:blip>
          <a:srcRect/>
          <a:stretch>
            <a:fillRect/>
          </a:stretch>
        </p:blipFill>
        <p:spPr bwMode="auto">
          <a:xfrm>
            <a:off x="728207" y="1645720"/>
            <a:ext cx="512763" cy="6524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5" name="Picture 12" descr="3">
            <a:extLst>
              <a:ext uri="{FF2B5EF4-FFF2-40B4-BE49-F238E27FC236}">
                <a16:creationId xmlns:a16="http://schemas.microsoft.com/office/drawing/2014/main" xmlns="" id="{D38B3559-5FC0-4558-9032-7526E268D781}"/>
              </a:ext>
            </a:extLst>
          </p:cNvPr>
          <p:cNvPicPr>
            <a:picLocks noChangeAspect="1" noChangeArrowheads="1" noCrop="1"/>
          </p:cNvPicPr>
          <p:nvPr/>
        </p:nvPicPr>
        <p:blipFill>
          <a:blip r:embed="rId11">
            <a:extLst>
              <a:ext uri="{28A0092B-C50C-407E-A947-70E740481C1C}">
                <a14:useLocalDpi xmlns="" xmlns:a14="http://schemas.microsoft.com/office/drawing/2010/main" val="0"/>
              </a:ext>
            </a:extLst>
          </a:blip>
          <a:srcRect/>
          <a:stretch>
            <a:fillRect/>
          </a:stretch>
        </p:blipFill>
        <p:spPr bwMode="auto">
          <a:xfrm>
            <a:off x="682940" y="1609506"/>
            <a:ext cx="520700" cy="671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6" name="Picture 13" descr="4">
            <a:extLst>
              <a:ext uri="{FF2B5EF4-FFF2-40B4-BE49-F238E27FC236}">
                <a16:creationId xmlns:a16="http://schemas.microsoft.com/office/drawing/2014/main" xmlns="" id="{273E77BE-34AE-4D63-BAD8-B0CDA0030B4D}"/>
              </a:ext>
            </a:extLst>
          </p:cNvPr>
          <p:cNvPicPr>
            <a:picLocks noChangeAspect="1" noChangeArrowheads="1" noCrop="1"/>
          </p:cNvPicPr>
          <p:nvPr/>
        </p:nvPicPr>
        <p:blipFill>
          <a:blip r:embed="rId12">
            <a:extLst>
              <a:ext uri="{28A0092B-C50C-407E-A947-70E740481C1C}">
                <a14:useLocalDpi xmlns="" xmlns:a14="http://schemas.microsoft.com/office/drawing/2010/main" val="0"/>
              </a:ext>
            </a:extLst>
          </a:blip>
          <a:srcRect/>
          <a:stretch>
            <a:fillRect/>
          </a:stretch>
        </p:blipFill>
        <p:spPr bwMode="auto">
          <a:xfrm>
            <a:off x="653516" y="1667598"/>
            <a:ext cx="520700" cy="6715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7" name="Picture 14" descr="5">
            <a:extLst>
              <a:ext uri="{FF2B5EF4-FFF2-40B4-BE49-F238E27FC236}">
                <a16:creationId xmlns:a16="http://schemas.microsoft.com/office/drawing/2014/main" xmlns="" id="{811D32E0-6C1D-4BE1-A2CA-E608F97CEDF8}"/>
              </a:ext>
            </a:extLst>
          </p:cNvPr>
          <p:cNvPicPr>
            <a:picLocks noChangeAspect="1" noChangeArrowheads="1" noCrop="1"/>
          </p:cNvPicPr>
          <p:nvPr/>
        </p:nvPicPr>
        <p:blipFill>
          <a:blip r:embed="rId13">
            <a:extLst>
              <a:ext uri="{28A0092B-C50C-407E-A947-70E740481C1C}">
                <a14:useLocalDpi xmlns="" xmlns:a14="http://schemas.microsoft.com/office/drawing/2010/main" val="0"/>
              </a:ext>
            </a:extLst>
          </a:blip>
          <a:srcRect/>
          <a:stretch>
            <a:fillRect/>
          </a:stretch>
        </p:blipFill>
        <p:spPr bwMode="auto">
          <a:xfrm>
            <a:off x="661061" y="1681933"/>
            <a:ext cx="582613" cy="742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5" name="Picture 22" descr="bell">
            <a:extLst>
              <a:ext uri="{FF2B5EF4-FFF2-40B4-BE49-F238E27FC236}">
                <a16:creationId xmlns:a16="http://schemas.microsoft.com/office/drawing/2014/main" xmlns="" id="{7365267F-C682-4328-8123-3E781F7D5FF7}"/>
              </a:ext>
            </a:extLst>
          </p:cNvPr>
          <p:cNvPicPr>
            <a:picLocks noChangeAspect="1" noChangeArrowheads="1" noCrop="1"/>
          </p:cNvPicPr>
          <p:nvPr/>
        </p:nvPicPr>
        <p:blipFill>
          <a:blip r:embed="rId14">
            <a:extLst>
              <a:ext uri="{28A0092B-C50C-407E-A947-70E740481C1C}">
                <a14:useLocalDpi xmlns="" xmlns:a14="http://schemas.microsoft.com/office/drawing/2010/main" val="0"/>
              </a:ext>
            </a:extLst>
          </a:blip>
          <a:srcRect/>
          <a:stretch>
            <a:fillRect/>
          </a:stretch>
        </p:blipFill>
        <p:spPr bwMode="auto">
          <a:xfrm>
            <a:off x="625664" y="1691632"/>
            <a:ext cx="768350" cy="7064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1763" name="AutoShape 2" descr="Kết quả hình ảnh cho chào cô vào lớp">
            <a:extLst>
              <a:ext uri="{FF2B5EF4-FFF2-40B4-BE49-F238E27FC236}">
                <a16:creationId xmlns:a16="http://schemas.microsoft.com/office/drawing/2014/main" xmlns="" id="{05CAB7FB-64BC-4BB0-B116-70992F860D52}"/>
              </a:ext>
            </a:extLst>
          </p:cNvPr>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solidFill>
                <a:srgbClr val="000000"/>
              </a:solidFill>
              <a:latin typeface="Times New Roman" panose="02020603050405020304" pitchFamily="18" charset="0"/>
            </a:endParaRPr>
          </a:p>
        </p:txBody>
      </p:sp>
      <p:sp>
        <p:nvSpPr>
          <p:cNvPr id="62" name="AutoShape 48">
            <a:extLst>
              <a:ext uri="{FF2B5EF4-FFF2-40B4-BE49-F238E27FC236}">
                <a16:creationId xmlns:a16="http://schemas.microsoft.com/office/drawing/2014/main" xmlns="" id="{961109DB-ADC7-4189-AB85-FBF6F350192F}"/>
              </a:ext>
            </a:extLst>
          </p:cNvPr>
          <p:cNvSpPr>
            <a:spLocks noChangeArrowheads="1"/>
          </p:cNvSpPr>
          <p:nvPr/>
        </p:nvSpPr>
        <p:spPr bwMode="auto">
          <a:xfrm>
            <a:off x="5202238" y="6148389"/>
            <a:ext cx="665162" cy="598487"/>
          </a:xfrm>
          <a:prstGeom prst="hexagon">
            <a:avLst>
              <a:gd name="adj" fmla="val 26561"/>
              <a:gd name="vf" fmla="val 115470"/>
            </a:avLst>
          </a:prstGeom>
          <a:blipFill dpi="0" rotWithShape="1">
            <a:blip r:embed="rId15"/>
            <a:srcRect/>
            <a:stretch>
              <a:fillRect/>
            </a:stretch>
          </a:blipFill>
          <a:ln w="38100" cmpd="dbl" algn="ctr">
            <a:solidFill>
              <a:srgbClr val="0000FF"/>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2400" b="1">
              <a:solidFill>
                <a:srgbClr val="FF0000"/>
              </a:solidFill>
              <a:latin typeface="Times New Roman" panose="02020603050405020304" pitchFamily="18" charset="0"/>
              <a:cs typeface="Calibri" panose="020F0502020204030204" pitchFamily="34" charset="0"/>
            </a:endParaRPr>
          </a:p>
        </p:txBody>
      </p:sp>
      <p:sp>
        <p:nvSpPr>
          <p:cNvPr id="31765" name="Text Box 5">
            <a:extLst>
              <a:ext uri="{FF2B5EF4-FFF2-40B4-BE49-F238E27FC236}">
                <a16:creationId xmlns:a16="http://schemas.microsoft.com/office/drawing/2014/main" xmlns="" id="{BE3A404F-DDA2-4D50-8BEA-95E9412B3496}"/>
              </a:ext>
            </a:extLst>
          </p:cNvPr>
          <p:cNvSpPr txBox="1">
            <a:spLocks noChangeArrowheads="1"/>
          </p:cNvSpPr>
          <p:nvPr/>
        </p:nvSpPr>
        <p:spPr bwMode="auto">
          <a:xfrm>
            <a:off x="2795982" y="1652509"/>
            <a:ext cx="7131789" cy="66075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2" eaLnBrk="1" hangingPunct="1">
              <a:lnSpc>
                <a:spcPct val="150000"/>
              </a:lnSpc>
            </a:pPr>
            <a:r>
              <a:rPr lang="en-US" altLang="en-US" sz="2800" b="1" dirty="0">
                <a:solidFill>
                  <a:srgbClr val="0000CC"/>
                </a:solidFill>
                <a:latin typeface="Times New Roman" panose="02020603050405020304" pitchFamily="18" charset="0"/>
              </a:rPr>
              <a:t>A. </a:t>
            </a:r>
            <a:r>
              <a:rPr lang="en-US" sz="2800" b="1" dirty="0" err="1" smtClean="0">
                <a:solidFill>
                  <a:srgbClr val="181DD8"/>
                </a:solidFill>
                <a:latin typeface="Times New Roman" pitchFamily="18" charset="0"/>
                <a:cs typeface="Times New Roman" pitchFamily="18" charset="0"/>
              </a:rPr>
              <a:t>Hoạt</a:t>
            </a:r>
            <a:r>
              <a:rPr lang="en-US" sz="2800" b="1" dirty="0" smtClean="0">
                <a:solidFill>
                  <a:srgbClr val="181DD8"/>
                </a:solidFill>
                <a:latin typeface="Times New Roman" pitchFamily="18" charset="0"/>
                <a:cs typeface="Times New Roman" pitchFamily="18" charset="0"/>
              </a:rPr>
              <a:t> </a:t>
            </a:r>
            <a:r>
              <a:rPr lang="en-US" sz="2800" b="1" dirty="0" err="1" smtClean="0">
                <a:solidFill>
                  <a:srgbClr val="181DD8"/>
                </a:solidFill>
                <a:latin typeface="Times New Roman" pitchFamily="18" charset="0"/>
                <a:cs typeface="Times New Roman" pitchFamily="18" charset="0"/>
              </a:rPr>
              <a:t>bát</a:t>
            </a:r>
            <a:r>
              <a:rPr lang="en-US" sz="2800" b="1" dirty="0" smtClean="0">
                <a:solidFill>
                  <a:srgbClr val="181DD8"/>
                </a:solidFill>
                <a:latin typeface="Times New Roman" pitchFamily="18" charset="0"/>
                <a:cs typeface="Times New Roman" pitchFamily="18" charset="0"/>
              </a:rPr>
              <a:t>, </a:t>
            </a:r>
            <a:r>
              <a:rPr lang="en-US" sz="2800" b="1" dirty="0" err="1" smtClean="0">
                <a:solidFill>
                  <a:srgbClr val="181DD8"/>
                </a:solidFill>
                <a:latin typeface="Times New Roman" pitchFamily="18" charset="0"/>
                <a:cs typeface="Times New Roman" pitchFamily="18" charset="0"/>
              </a:rPr>
              <a:t>nhanh</a:t>
            </a:r>
            <a:r>
              <a:rPr lang="en-US" sz="2800" b="1" dirty="0" smtClean="0">
                <a:solidFill>
                  <a:srgbClr val="181DD8"/>
                </a:solidFill>
                <a:latin typeface="Times New Roman" pitchFamily="18" charset="0"/>
                <a:cs typeface="Times New Roman" pitchFamily="18" charset="0"/>
              </a:rPr>
              <a:t> </a:t>
            </a:r>
            <a:r>
              <a:rPr lang="en-US" sz="2800" b="1" dirty="0" err="1" smtClean="0">
                <a:solidFill>
                  <a:srgbClr val="181DD8"/>
                </a:solidFill>
                <a:latin typeface="Times New Roman" pitchFamily="18" charset="0"/>
                <a:cs typeface="Times New Roman" pitchFamily="18" charset="0"/>
              </a:rPr>
              <a:t>nhẹn</a:t>
            </a:r>
            <a:r>
              <a:rPr lang="en-US" sz="2800" b="1" dirty="0" smtClean="0">
                <a:solidFill>
                  <a:srgbClr val="181DD8"/>
                </a:solidFill>
                <a:latin typeface="Times New Roman" pitchFamily="18" charset="0"/>
                <a:cs typeface="Times New Roman" pitchFamily="18" charset="0"/>
              </a:rPr>
              <a:t>, </a:t>
            </a:r>
            <a:r>
              <a:rPr lang="en-US" sz="2800" b="1" dirty="0" err="1" smtClean="0">
                <a:solidFill>
                  <a:srgbClr val="181DD8"/>
                </a:solidFill>
                <a:latin typeface="Times New Roman" pitchFamily="18" charset="0"/>
                <a:cs typeface="Times New Roman" pitchFamily="18" charset="0"/>
              </a:rPr>
              <a:t>vui</a:t>
            </a:r>
            <a:r>
              <a:rPr lang="en-US" sz="2800" b="1" dirty="0" smtClean="0">
                <a:solidFill>
                  <a:srgbClr val="181DD8"/>
                </a:solidFill>
                <a:latin typeface="Times New Roman" pitchFamily="18" charset="0"/>
                <a:cs typeface="Times New Roman" pitchFamily="18" charset="0"/>
              </a:rPr>
              <a:t> </a:t>
            </a:r>
            <a:r>
              <a:rPr lang="en-US" sz="2800" b="1" dirty="0" err="1" smtClean="0">
                <a:solidFill>
                  <a:srgbClr val="181DD8"/>
                </a:solidFill>
                <a:latin typeface="Times New Roman" pitchFamily="18" charset="0"/>
                <a:cs typeface="Times New Roman" pitchFamily="18" charset="0"/>
              </a:rPr>
              <a:t>tính</a:t>
            </a:r>
            <a:r>
              <a:rPr lang="vi-VN" sz="2800" b="1" dirty="0" smtClean="0">
                <a:solidFill>
                  <a:srgbClr val="181DD8"/>
                </a:solidFill>
                <a:latin typeface="+mj-lt"/>
              </a:rPr>
              <a:t>. </a:t>
            </a:r>
            <a:endParaRPr lang="en-US" altLang="en-US" sz="2800" b="1" dirty="0">
              <a:solidFill>
                <a:srgbClr val="181DD8"/>
              </a:solidFill>
              <a:latin typeface="+mj-lt"/>
              <a:cs typeface="Times New Roman" panose="02020603050405020304" pitchFamily="18" charset="0"/>
            </a:endParaRPr>
          </a:p>
        </p:txBody>
      </p:sp>
      <p:sp>
        <p:nvSpPr>
          <p:cNvPr id="39" name="Text Box 6">
            <a:extLst>
              <a:ext uri="{FF2B5EF4-FFF2-40B4-BE49-F238E27FC236}">
                <a16:creationId xmlns:a16="http://schemas.microsoft.com/office/drawing/2014/main" xmlns="" id="{61110214-747C-493F-8580-8158CD2D0637}"/>
              </a:ext>
            </a:extLst>
          </p:cNvPr>
          <p:cNvSpPr txBox="1">
            <a:spLocks noChangeArrowheads="1"/>
          </p:cNvSpPr>
          <p:nvPr/>
        </p:nvSpPr>
        <p:spPr bwMode="auto">
          <a:xfrm>
            <a:off x="4590752" y="2820249"/>
            <a:ext cx="6727281" cy="7386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50000"/>
              </a:lnSpc>
            </a:pPr>
            <a:r>
              <a:rPr lang="en-US" altLang="en-US" sz="2800" b="1" dirty="0" smtClean="0">
                <a:solidFill>
                  <a:srgbClr val="0000CC"/>
                </a:solidFill>
                <a:latin typeface="Times New Roman" panose="02020603050405020304" pitchFamily="18" charset="0"/>
                <a:cs typeface="Times New Roman" panose="02020603050405020304" pitchFamily="18" charset="0"/>
              </a:rPr>
              <a:t>C. </a:t>
            </a:r>
            <a:r>
              <a:rPr lang="en-US" altLang="en-US" sz="2800" b="1" dirty="0" err="1" smtClean="0">
                <a:solidFill>
                  <a:srgbClr val="0000CC"/>
                </a:solidFill>
                <a:latin typeface="Times New Roman" panose="02020603050405020304" pitchFamily="18" charset="0"/>
                <a:cs typeface="Times New Roman" panose="02020603050405020304" pitchFamily="18" charset="0"/>
              </a:rPr>
              <a:t>Lương</a:t>
            </a:r>
            <a:r>
              <a:rPr lang="en-US" altLang="en-US" sz="2800" b="1" dirty="0" smtClean="0">
                <a:solidFill>
                  <a:srgbClr val="0000CC"/>
                </a:solidFill>
                <a:latin typeface="Times New Roman" panose="02020603050405020304" pitchFamily="18" charset="0"/>
                <a:cs typeface="Times New Roman" panose="02020603050405020304" pitchFamily="18" charset="0"/>
              </a:rPr>
              <a:t> </a:t>
            </a:r>
            <a:r>
              <a:rPr lang="en-US" altLang="en-US" sz="2800" b="1" dirty="0" err="1" smtClean="0">
                <a:solidFill>
                  <a:srgbClr val="0000CC"/>
                </a:solidFill>
                <a:latin typeface="Times New Roman" panose="02020603050405020304" pitchFamily="18" charset="0"/>
                <a:cs typeface="Times New Roman" panose="02020603050405020304" pitchFamily="18" charset="0"/>
              </a:rPr>
              <a:t>thiện</a:t>
            </a:r>
            <a:r>
              <a:rPr lang="en-US" altLang="en-US" sz="2800" b="1" dirty="0" smtClean="0">
                <a:solidFill>
                  <a:srgbClr val="0000CC"/>
                </a:solidFill>
                <a:latin typeface="Times New Roman" panose="02020603050405020304" pitchFamily="18" charset="0"/>
                <a:cs typeface="Times New Roman" panose="02020603050405020304" pitchFamily="18" charset="0"/>
              </a:rPr>
              <a:t>, </a:t>
            </a:r>
            <a:r>
              <a:rPr lang="en-US" altLang="en-US" sz="2800" b="1" dirty="0" err="1" smtClean="0">
                <a:solidFill>
                  <a:srgbClr val="0000CC"/>
                </a:solidFill>
                <a:latin typeface="Times New Roman" panose="02020603050405020304" pitchFamily="18" charset="0"/>
                <a:cs typeface="Times New Roman" panose="02020603050405020304" pitchFamily="18" charset="0"/>
              </a:rPr>
              <a:t>nhân</a:t>
            </a:r>
            <a:r>
              <a:rPr lang="en-US" altLang="en-US" sz="2800" b="1" dirty="0" smtClean="0">
                <a:solidFill>
                  <a:srgbClr val="0000CC"/>
                </a:solidFill>
                <a:latin typeface="Times New Roman" panose="02020603050405020304" pitchFamily="18" charset="0"/>
                <a:cs typeface="Times New Roman" panose="02020603050405020304" pitchFamily="18" charset="0"/>
              </a:rPr>
              <a:t> </a:t>
            </a:r>
            <a:r>
              <a:rPr lang="en-US" altLang="en-US" sz="2800" b="1" dirty="0" err="1" smtClean="0">
                <a:solidFill>
                  <a:srgbClr val="0000CC"/>
                </a:solidFill>
                <a:latin typeface="Times New Roman" panose="02020603050405020304" pitchFamily="18" charset="0"/>
                <a:cs typeface="Times New Roman" panose="02020603050405020304" pitchFamily="18" charset="0"/>
              </a:rPr>
              <a:t>hậu</a:t>
            </a:r>
            <a:r>
              <a:rPr lang="en-US" altLang="en-US" sz="2800" b="1" dirty="0" smtClean="0">
                <a:solidFill>
                  <a:srgbClr val="0000CC"/>
                </a:solidFill>
                <a:latin typeface="Times New Roman" panose="02020603050405020304" pitchFamily="18" charset="0"/>
                <a:cs typeface="Times New Roman" panose="02020603050405020304" pitchFamily="18" charset="0"/>
              </a:rPr>
              <a:t>, </a:t>
            </a:r>
            <a:r>
              <a:rPr lang="en-US" altLang="en-US" sz="2800" b="1" dirty="0" err="1" smtClean="0">
                <a:solidFill>
                  <a:srgbClr val="0000CC"/>
                </a:solidFill>
                <a:latin typeface="Times New Roman" panose="02020603050405020304" pitchFamily="18" charset="0"/>
                <a:cs typeface="Times New Roman" panose="02020603050405020304" pitchFamily="18" charset="0"/>
              </a:rPr>
              <a:t>có</a:t>
            </a:r>
            <a:r>
              <a:rPr lang="en-US" altLang="en-US" sz="2800" b="1" dirty="0" smtClean="0">
                <a:solidFill>
                  <a:srgbClr val="0000CC"/>
                </a:solidFill>
                <a:latin typeface="Times New Roman" panose="02020603050405020304" pitchFamily="18" charset="0"/>
                <a:cs typeface="Times New Roman" panose="02020603050405020304" pitchFamily="18" charset="0"/>
              </a:rPr>
              <a:t> </a:t>
            </a:r>
            <a:r>
              <a:rPr lang="en-US" altLang="en-US" sz="2800" b="1" dirty="0" err="1" smtClean="0">
                <a:solidFill>
                  <a:srgbClr val="0000CC"/>
                </a:solidFill>
                <a:latin typeface="Times New Roman" panose="02020603050405020304" pitchFamily="18" charset="0"/>
                <a:cs typeface="Times New Roman" panose="02020603050405020304" pitchFamily="18" charset="0"/>
              </a:rPr>
              <a:t>trách</a:t>
            </a:r>
            <a:r>
              <a:rPr lang="en-US" altLang="en-US" sz="2800" b="1" dirty="0" smtClean="0">
                <a:solidFill>
                  <a:srgbClr val="0000CC"/>
                </a:solidFill>
                <a:latin typeface="Times New Roman" panose="02020603050405020304" pitchFamily="18" charset="0"/>
                <a:cs typeface="Times New Roman" panose="02020603050405020304" pitchFamily="18" charset="0"/>
              </a:rPr>
              <a:t> </a:t>
            </a:r>
            <a:r>
              <a:rPr lang="en-US" altLang="en-US" sz="2800" b="1" dirty="0" err="1" smtClean="0">
                <a:solidFill>
                  <a:srgbClr val="0000CC"/>
                </a:solidFill>
                <a:latin typeface="Times New Roman" panose="02020603050405020304" pitchFamily="18" charset="0"/>
                <a:cs typeface="Times New Roman" panose="02020603050405020304" pitchFamily="18" charset="0"/>
              </a:rPr>
              <a:t>nhiệm</a:t>
            </a:r>
            <a:r>
              <a:rPr lang="en-US" sz="2800" b="1" dirty="0" smtClean="0">
                <a:solidFill>
                  <a:srgbClr val="0000FF"/>
                </a:solidFill>
                <a:latin typeface="Times New Roman" pitchFamily="18" charset="0"/>
                <a:cs typeface="Times New Roman" pitchFamily="18" charset="0"/>
              </a:rPr>
              <a:t>. </a:t>
            </a:r>
            <a:endParaRPr lang="en-US" altLang="en-US" sz="2800" b="1" dirty="0">
              <a:solidFill>
                <a:srgbClr val="0000FF"/>
              </a:solidFill>
              <a:latin typeface="Times New Roman" pitchFamily="18" charset="0"/>
              <a:cs typeface="Times New Roman" pitchFamily="18" charset="0"/>
            </a:endParaRPr>
          </a:p>
        </p:txBody>
      </p:sp>
      <p:sp>
        <p:nvSpPr>
          <p:cNvPr id="31767" name="Text Box 7">
            <a:extLst>
              <a:ext uri="{FF2B5EF4-FFF2-40B4-BE49-F238E27FC236}">
                <a16:creationId xmlns:a16="http://schemas.microsoft.com/office/drawing/2014/main" xmlns="" id="{917B866D-CE0F-40D9-94C3-26C6FA6CA292}"/>
              </a:ext>
            </a:extLst>
          </p:cNvPr>
          <p:cNvSpPr txBox="1">
            <a:spLocks noChangeArrowheads="1"/>
          </p:cNvSpPr>
          <p:nvPr/>
        </p:nvSpPr>
        <p:spPr bwMode="auto">
          <a:xfrm>
            <a:off x="3314025" y="2213574"/>
            <a:ext cx="6056312" cy="6612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2" eaLnBrk="1" hangingPunct="1">
              <a:lnSpc>
                <a:spcPct val="150000"/>
              </a:lnSpc>
            </a:pPr>
            <a:r>
              <a:rPr lang="en-US" altLang="en-US" sz="2800" b="1" dirty="0">
                <a:solidFill>
                  <a:srgbClr val="0000CC"/>
                </a:solidFill>
                <a:latin typeface="Times New Roman" panose="02020603050405020304" pitchFamily="18" charset="0"/>
              </a:rPr>
              <a:t>B. </a:t>
            </a:r>
            <a:r>
              <a:rPr lang="en-US" altLang="en-US" sz="2800" b="1" dirty="0" err="1" smtClean="0">
                <a:solidFill>
                  <a:srgbClr val="181DD8"/>
                </a:solidFill>
                <a:latin typeface="Times New Roman" pitchFamily="18" charset="0"/>
                <a:cs typeface="Times New Roman" pitchFamily="18" charset="0"/>
              </a:rPr>
              <a:t>Hòa</a:t>
            </a:r>
            <a:r>
              <a:rPr lang="en-US" sz="2800" b="1" dirty="0" smtClean="0">
                <a:solidFill>
                  <a:srgbClr val="181DD8"/>
                </a:solidFill>
                <a:latin typeface="Times New Roman" pitchFamily="18" charset="0"/>
                <a:cs typeface="Times New Roman" pitchFamily="18" charset="0"/>
              </a:rPr>
              <a:t> </a:t>
            </a:r>
            <a:r>
              <a:rPr lang="en-US" sz="2800" b="1" dirty="0" err="1" smtClean="0">
                <a:solidFill>
                  <a:srgbClr val="181DD8"/>
                </a:solidFill>
                <a:latin typeface="Times New Roman" pitchFamily="18" charset="0"/>
                <a:cs typeface="Times New Roman" pitchFamily="18" charset="0"/>
              </a:rPr>
              <a:t>đồng</a:t>
            </a:r>
            <a:r>
              <a:rPr lang="en-US" sz="2800" b="1" dirty="0" smtClean="0">
                <a:solidFill>
                  <a:srgbClr val="181DD8"/>
                </a:solidFill>
                <a:latin typeface="Times New Roman" pitchFamily="18" charset="0"/>
                <a:cs typeface="Times New Roman" pitchFamily="18" charset="0"/>
              </a:rPr>
              <a:t>, </a:t>
            </a:r>
            <a:r>
              <a:rPr lang="en-US" sz="2800" b="1" dirty="0" err="1" smtClean="0">
                <a:solidFill>
                  <a:srgbClr val="181DD8"/>
                </a:solidFill>
                <a:latin typeface="Times New Roman" pitchFamily="18" charset="0"/>
                <a:cs typeface="Times New Roman" pitchFamily="18" charset="0"/>
              </a:rPr>
              <a:t>vui</a:t>
            </a:r>
            <a:r>
              <a:rPr lang="en-US" sz="2800" b="1" dirty="0" smtClean="0">
                <a:solidFill>
                  <a:srgbClr val="181DD8"/>
                </a:solidFill>
                <a:latin typeface="Times New Roman" pitchFamily="18" charset="0"/>
                <a:cs typeface="Times New Roman" pitchFamily="18" charset="0"/>
              </a:rPr>
              <a:t> </a:t>
            </a:r>
            <a:r>
              <a:rPr lang="en-US" sz="2800" b="1" dirty="0" err="1" smtClean="0">
                <a:solidFill>
                  <a:srgbClr val="181DD8"/>
                </a:solidFill>
                <a:latin typeface="Times New Roman" pitchFamily="18" charset="0"/>
                <a:cs typeface="Times New Roman" pitchFamily="18" charset="0"/>
              </a:rPr>
              <a:t>vẻ</a:t>
            </a:r>
            <a:r>
              <a:rPr lang="en-US" sz="2800" b="1" dirty="0" smtClean="0">
                <a:solidFill>
                  <a:srgbClr val="181DD8"/>
                </a:solidFill>
                <a:latin typeface="Times New Roman" pitchFamily="18" charset="0"/>
                <a:cs typeface="Times New Roman" pitchFamily="18" charset="0"/>
              </a:rPr>
              <a:t>, </a:t>
            </a:r>
            <a:r>
              <a:rPr lang="en-US" sz="2800" b="1" dirty="0" err="1" smtClean="0">
                <a:solidFill>
                  <a:srgbClr val="181DD8"/>
                </a:solidFill>
                <a:latin typeface="Times New Roman" pitchFamily="18" charset="0"/>
                <a:cs typeface="Times New Roman" pitchFamily="18" charset="0"/>
              </a:rPr>
              <a:t>vị</a:t>
            </a:r>
            <a:r>
              <a:rPr lang="en-US" sz="2800" b="1" dirty="0" smtClean="0">
                <a:solidFill>
                  <a:srgbClr val="181DD8"/>
                </a:solidFill>
                <a:latin typeface="Times New Roman" pitchFamily="18" charset="0"/>
                <a:cs typeface="Times New Roman" pitchFamily="18" charset="0"/>
              </a:rPr>
              <a:t> </a:t>
            </a:r>
            <a:r>
              <a:rPr lang="en-US" sz="2800" b="1" dirty="0" err="1" smtClean="0">
                <a:solidFill>
                  <a:srgbClr val="181DD8"/>
                </a:solidFill>
                <a:latin typeface="Times New Roman" pitchFamily="18" charset="0"/>
                <a:cs typeface="Times New Roman" pitchFamily="18" charset="0"/>
              </a:rPr>
              <a:t>tha</a:t>
            </a:r>
            <a:r>
              <a:rPr lang="en-US" sz="2800" b="1" dirty="0" smtClean="0">
                <a:solidFill>
                  <a:srgbClr val="181DD8"/>
                </a:solidFill>
                <a:latin typeface="Times New Roman" pitchFamily="18" charset="0"/>
                <a:cs typeface="Times New Roman" pitchFamily="18" charset="0"/>
              </a:rPr>
              <a:t>. </a:t>
            </a:r>
            <a:endParaRPr lang="en-US" altLang="en-US" sz="2800" b="1" dirty="0">
              <a:solidFill>
                <a:srgbClr val="181DD8"/>
              </a:solidFill>
              <a:latin typeface="Times New Roman" pitchFamily="18" charset="0"/>
              <a:cs typeface="Times New Roman" pitchFamily="18" charset="0"/>
            </a:endParaRPr>
          </a:p>
        </p:txBody>
      </p:sp>
      <p:pic>
        <p:nvPicPr>
          <p:cNvPr id="42" name="Picture 4" descr="http://bosiaoquan.com/img/home-icon.png">
            <a:hlinkClick r:id="rId16" action="ppaction://hlinksldjump"/>
            <a:extLst>
              <a:ext uri="{FF2B5EF4-FFF2-40B4-BE49-F238E27FC236}">
                <a16:creationId xmlns:a16="http://schemas.microsoft.com/office/drawing/2014/main" xmlns="" id="{2D848B9D-9FF6-4C0C-918E-2940C107C210}"/>
              </a:ext>
            </a:extLst>
          </p:cNvPr>
          <p:cNvPicPr>
            <a:picLocks noChangeAspect="1" noChangeArrowheads="1"/>
          </p:cNvPicPr>
          <p:nvPr/>
        </p:nvPicPr>
        <p:blipFill>
          <a:blip r:embed="rId17" cstate="print">
            <a:extLst>
              <a:ext uri="{28A0092B-C50C-407E-A947-70E740481C1C}">
                <a14:useLocalDpi xmlns="" xmlns:a14="http://schemas.microsoft.com/office/drawing/2010/main" val="0"/>
              </a:ext>
            </a:extLst>
          </a:blip>
          <a:srcRect/>
          <a:stretch>
            <a:fillRect/>
          </a:stretch>
        </p:blipFill>
        <p:spPr bwMode="auto">
          <a:xfrm>
            <a:off x="6460716" y="6070521"/>
            <a:ext cx="755157" cy="755157"/>
          </a:xfrm>
          <a:prstGeom prst="rect">
            <a:avLst/>
          </a:prstGeom>
          <a:noFill/>
          <a:scene3d>
            <a:camera prst="orthographicFront"/>
            <a:lightRig rig="threePt" dir="t"/>
          </a:scene3d>
          <a:sp3d>
            <a:bevelT prst="angle"/>
          </a:sp3d>
          <a:extLst>
            <a:ext uri="{909E8E84-426E-40DD-AFC4-6F175D3DCCD1}">
              <a14:hiddenFill xmlns="" xmlns:a14="http://schemas.microsoft.com/office/drawing/2010/main">
                <a:solidFill>
                  <a:srgbClr val="FFFFFF"/>
                </a:solidFill>
              </a14:hiddenFill>
            </a:ext>
          </a:extLst>
        </p:spPr>
      </p:pic>
      <p:sp>
        <p:nvSpPr>
          <p:cNvPr id="31769" name="Text Box 7">
            <a:extLst>
              <a:ext uri="{FF2B5EF4-FFF2-40B4-BE49-F238E27FC236}">
                <a16:creationId xmlns:a16="http://schemas.microsoft.com/office/drawing/2014/main" xmlns="" id="{8FB669C0-C40A-4E46-AC96-44827B9D8B86}"/>
              </a:ext>
            </a:extLst>
          </p:cNvPr>
          <p:cNvSpPr txBox="1">
            <a:spLocks noChangeArrowheads="1"/>
          </p:cNvSpPr>
          <p:nvPr/>
        </p:nvSpPr>
        <p:spPr bwMode="auto">
          <a:xfrm>
            <a:off x="4199756" y="3388009"/>
            <a:ext cx="6857020" cy="7386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2" eaLnBrk="1" hangingPunct="1">
              <a:lnSpc>
                <a:spcPct val="150000"/>
              </a:lnSpc>
            </a:pPr>
            <a:r>
              <a:rPr lang="en-US" altLang="en-US" sz="2800" b="1" dirty="0" smtClean="0">
                <a:solidFill>
                  <a:srgbClr val="0000CC"/>
                </a:solidFill>
                <a:latin typeface="Times New Roman" panose="02020603050405020304" pitchFamily="18" charset="0"/>
              </a:rPr>
              <a:t>D. </a:t>
            </a:r>
            <a:r>
              <a:rPr lang="en-US" altLang="en-US" sz="2800" b="1" dirty="0" err="1" smtClean="0">
                <a:solidFill>
                  <a:srgbClr val="0000CC"/>
                </a:solidFill>
                <a:latin typeface="Times New Roman" panose="02020603050405020304" pitchFamily="18" charset="0"/>
              </a:rPr>
              <a:t>Hiền</a:t>
            </a:r>
            <a:r>
              <a:rPr lang="en-US" altLang="en-US" sz="2800" b="1" dirty="0" smtClean="0">
                <a:solidFill>
                  <a:srgbClr val="0000CC"/>
                </a:solidFill>
                <a:latin typeface="Times New Roman" panose="02020603050405020304" pitchFamily="18" charset="0"/>
              </a:rPr>
              <a:t> </a:t>
            </a:r>
            <a:r>
              <a:rPr lang="en-US" altLang="en-US" sz="2800" b="1" dirty="0" err="1" smtClean="0">
                <a:solidFill>
                  <a:srgbClr val="0000CC"/>
                </a:solidFill>
                <a:latin typeface="Times New Roman" panose="02020603050405020304" pitchFamily="18" charset="0"/>
              </a:rPr>
              <a:t>lành</a:t>
            </a:r>
            <a:r>
              <a:rPr lang="en-US" altLang="en-US" sz="2800" b="1" dirty="0" smtClean="0">
                <a:solidFill>
                  <a:srgbClr val="0000CC"/>
                </a:solidFill>
                <a:latin typeface="Times New Roman" panose="02020603050405020304" pitchFamily="18" charset="0"/>
              </a:rPr>
              <a:t>, </a:t>
            </a:r>
            <a:r>
              <a:rPr lang="en-US" altLang="en-US" sz="2800" b="1" dirty="0" err="1" smtClean="0">
                <a:solidFill>
                  <a:srgbClr val="0000CC"/>
                </a:solidFill>
                <a:latin typeface="Times New Roman" panose="02020603050405020304" pitchFamily="18" charset="0"/>
              </a:rPr>
              <a:t>chất</a:t>
            </a:r>
            <a:r>
              <a:rPr lang="en-US" altLang="en-US" sz="2800" b="1" dirty="0" smtClean="0">
                <a:solidFill>
                  <a:srgbClr val="0000CC"/>
                </a:solidFill>
                <a:latin typeface="Times New Roman" panose="02020603050405020304" pitchFamily="18" charset="0"/>
              </a:rPr>
              <a:t> </a:t>
            </a:r>
            <a:r>
              <a:rPr lang="en-US" altLang="en-US" sz="2800" b="1" dirty="0" err="1" smtClean="0">
                <a:solidFill>
                  <a:srgbClr val="0000CC"/>
                </a:solidFill>
                <a:latin typeface="Times New Roman" panose="02020603050405020304" pitchFamily="18" charset="0"/>
              </a:rPr>
              <a:t>phác</a:t>
            </a:r>
            <a:r>
              <a:rPr lang="en-US" altLang="en-US" sz="2800" b="1" dirty="0" smtClean="0">
                <a:solidFill>
                  <a:srgbClr val="0000CC"/>
                </a:solidFill>
                <a:latin typeface="Times New Roman" panose="02020603050405020304" pitchFamily="18" charset="0"/>
              </a:rPr>
              <a:t>, </a:t>
            </a:r>
            <a:r>
              <a:rPr lang="en-US" altLang="en-US" sz="2800" b="1" dirty="0" err="1" smtClean="0">
                <a:solidFill>
                  <a:srgbClr val="0000CC"/>
                </a:solidFill>
                <a:latin typeface="Times New Roman" panose="02020603050405020304" pitchFamily="18" charset="0"/>
              </a:rPr>
              <a:t>mưu</a:t>
            </a:r>
            <a:r>
              <a:rPr lang="en-US" altLang="en-US" sz="2800" b="1" dirty="0" smtClean="0">
                <a:solidFill>
                  <a:srgbClr val="0000CC"/>
                </a:solidFill>
                <a:latin typeface="Times New Roman" panose="02020603050405020304" pitchFamily="18" charset="0"/>
              </a:rPr>
              <a:t> </a:t>
            </a:r>
            <a:r>
              <a:rPr lang="en-US" altLang="en-US" sz="2800" b="1" dirty="0" err="1" smtClean="0">
                <a:solidFill>
                  <a:srgbClr val="0000CC"/>
                </a:solidFill>
                <a:latin typeface="Times New Roman" panose="02020603050405020304" pitchFamily="18" charset="0"/>
              </a:rPr>
              <a:t>trí</a:t>
            </a:r>
            <a:r>
              <a:rPr lang="en-US" sz="2800" b="1" dirty="0" smtClean="0">
                <a:solidFill>
                  <a:srgbClr val="0000FF"/>
                </a:solidFill>
                <a:latin typeface="Times New Roman" pitchFamily="18" charset="0"/>
                <a:cs typeface="Times New Roman" pitchFamily="18" charset="0"/>
              </a:rPr>
              <a:t>.</a:t>
            </a:r>
            <a:endParaRPr lang="en-US" altLang="en-US" sz="2800" b="1" dirty="0">
              <a:solidFill>
                <a:srgbClr val="0000FF"/>
              </a:solidFill>
              <a:latin typeface="Times New Roman" pitchFamily="18" charset="0"/>
              <a:cs typeface="Times New Roman" pitchFamily="18" charset="0"/>
            </a:endParaRPr>
          </a:p>
        </p:txBody>
      </p:sp>
      <p:pic>
        <p:nvPicPr>
          <p:cNvPr id="38" name="Hình ảnh 5">
            <a:extLst>
              <a:ext uri="{FF2B5EF4-FFF2-40B4-BE49-F238E27FC236}">
                <a16:creationId xmlns:a16="http://schemas.microsoft.com/office/drawing/2014/main" xmlns="" id="{5F3C0056-42B0-3B83-757E-5AB1421F04A8}"/>
              </a:ext>
            </a:extLst>
          </p:cNvPr>
          <p:cNvPicPr>
            <a:picLocks noChangeAspect="1"/>
          </p:cNvPicPr>
          <p:nvPr/>
        </p:nvPicPr>
        <p:blipFill>
          <a:blip r:embed="rId18">
            <a:extLst>
              <a:ext uri="{28A0092B-C50C-407E-A947-70E740481C1C}">
                <a14:useLocalDpi xmlns:a14="http://schemas.microsoft.com/office/drawing/2010/main" xmlns="" val="0"/>
              </a:ext>
            </a:extLst>
          </a:blip>
          <a:stretch>
            <a:fillRect/>
          </a:stretch>
        </p:blipFill>
        <p:spPr>
          <a:xfrm>
            <a:off x="9112469" y="3867033"/>
            <a:ext cx="3079531" cy="1945292"/>
          </a:xfrm>
          <a:prstGeom prst="rect">
            <a:avLst/>
          </a:prstGeom>
        </p:spPr>
      </p:pic>
      <p:pic>
        <p:nvPicPr>
          <p:cNvPr id="40" name="Picture 4" descr="Phong Cách Trung Hoa Làng Quê Nông Thôn Trung Quốc đất Nước, Thanh Lịch,  Tối Giản, Làng Quê Hình nền Vector để tải xuống miễn phí"/>
          <p:cNvPicPr>
            <a:picLocks noChangeAspect="1" noChangeArrowheads="1"/>
          </p:cNvPicPr>
          <p:nvPr/>
        </p:nvPicPr>
        <p:blipFill>
          <a:blip r:embed="rId19">
            <a:extLst>
              <a:ext uri="{28A0092B-C50C-407E-A947-70E740481C1C}">
                <a14:useLocalDpi xmlns="" xmlns:a14="http://schemas.microsoft.com/office/drawing/2010/main" val="0"/>
              </a:ext>
            </a:extLst>
          </a:blip>
          <a:srcRect/>
          <a:stretch>
            <a:fillRect/>
          </a:stretch>
        </p:blipFill>
        <p:spPr bwMode="auto">
          <a:xfrm>
            <a:off x="0" y="2806574"/>
            <a:ext cx="4698749" cy="3232087"/>
          </a:xfrm>
          <a:prstGeom prst="rect">
            <a:avLst/>
          </a:prstGeom>
          <a:ln>
            <a:noFill/>
          </a:ln>
          <a:effectLst>
            <a:softEdge rad="1016000"/>
          </a:effectLst>
          <a:extLst>
            <a:ext uri="{909E8E84-426E-40DD-AFC4-6F175D3DCCD1}">
              <a14:hiddenFill xmlns="" xmlns:a14="http://schemas.microsoft.com/office/drawing/2010/main">
                <a:solidFill>
                  <a:srgbClr val="FFFFFF"/>
                </a:solidFill>
              </a14:hiddenFill>
            </a:ext>
          </a:extLst>
        </p:spPr>
      </p:pic>
      <p:pic>
        <p:nvPicPr>
          <p:cNvPr id="43" name="图片 20"/>
          <p:cNvPicPr>
            <a:picLocks noChangeAspect="1"/>
          </p:cNvPicPr>
          <p:nvPr/>
        </p:nvPicPr>
        <p:blipFill>
          <a:blip r:embed="rId20">
            <a:extLst>
              <a:ext uri="{28A0092B-C50C-407E-A947-70E740481C1C}">
                <a14:useLocalDpi xmlns="" xmlns:a14="http://schemas.microsoft.com/office/drawing/2010/main" val="0"/>
              </a:ext>
            </a:extLst>
          </a:blip>
          <a:stretch>
            <a:fillRect/>
          </a:stretch>
        </p:blipFill>
        <p:spPr>
          <a:xfrm>
            <a:off x="0" y="3856776"/>
            <a:ext cx="12192000" cy="2254312"/>
          </a:xfrm>
          <a:prstGeom prst="rect">
            <a:avLst/>
          </a:prstGeom>
        </p:spPr>
      </p:pic>
      <p:sp>
        <p:nvSpPr>
          <p:cNvPr id="41" name="Text Box 176"/>
          <p:cNvSpPr txBox="1">
            <a:spLocks noChangeArrowheads="1"/>
          </p:cNvSpPr>
          <p:nvPr/>
        </p:nvSpPr>
        <p:spPr bwMode="auto">
          <a:xfrm>
            <a:off x="2602051" y="944385"/>
            <a:ext cx="6629400" cy="5847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6" tIns="45718" rIns="91436" bIns="45718">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200" b="1" dirty="0">
                <a:solidFill>
                  <a:srgbClr val="0000FF"/>
                </a:solidFill>
                <a:latin typeface="Times New Roman" panose="02020603050405020304" pitchFamily="18" charset="0"/>
                <a:cs typeface="Times New Roman" panose="02020603050405020304" pitchFamily="18" charset="0"/>
              </a:rPr>
              <a:t>Ông lão là người như thế nào?</a:t>
            </a:r>
          </a:p>
        </p:txBody>
      </p:sp>
    </p:spTree>
    <p:extLst>
      <p:ext uri="{BB962C8B-B14F-4D97-AF65-F5344CB8AC3E}">
        <p14:creationId xmlns="" xmlns:p14="http://schemas.microsoft.com/office/powerpoint/2010/main" val="332217406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1000" fill="hold"/>
                                        <p:tgtEl>
                                          <p:spTgt spid="37"/>
                                        </p:tgtEl>
                                        <p:attrNameLst>
                                          <p:attrName>ppt_w</p:attrName>
                                        </p:attrNameLst>
                                      </p:cBhvr>
                                      <p:tavLst>
                                        <p:tav tm="0">
                                          <p:val>
                                            <p:strVal val="#ppt_w+.3"/>
                                          </p:val>
                                        </p:tav>
                                        <p:tav tm="100000">
                                          <p:val>
                                            <p:strVal val="#ppt_w"/>
                                          </p:val>
                                        </p:tav>
                                      </p:tavLst>
                                    </p:anim>
                                    <p:anim calcmode="lin" valueType="num">
                                      <p:cBhvr>
                                        <p:cTn id="8" dur="1000" fill="hold"/>
                                        <p:tgtEl>
                                          <p:spTgt spid="37"/>
                                        </p:tgtEl>
                                        <p:attrNameLst>
                                          <p:attrName>ppt_h</p:attrName>
                                        </p:attrNameLst>
                                      </p:cBhvr>
                                      <p:tavLst>
                                        <p:tav tm="0">
                                          <p:val>
                                            <p:strVal val="#ppt_h"/>
                                          </p:val>
                                        </p:tav>
                                        <p:tav tm="100000">
                                          <p:val>
                                            <p:strVal val="#ppt_h"/>
                                          </p:val>
                                        </p:tav>
                                      </p:tavLst>
                                    </p:anim>
                                    <p:animEffect transition="in" filter="fade">
                                      <p:cBhvr>
                                        <p:cTn id="9" dur="1000"/>
                                        <p:tgtEl>
                                          <p:spTgt spid="37"/>
                                        </p:tgtEl>
                                      </p:cBhvr>
                                    </p:animEffect>
                                  </p:childTnLst>
                                  <p:subTnLst>
                                    <p:set>
                                      <p:cBhvr override="childStyle">
                                        <p:cTn dur="1" fill="hold" display="0" masterRel="sameClick" afterEffect="1">
                                          <p:stCondLst>
                                            <p:cond evt="end" delay="0">
                                              <p:tn val="5"/>
                                            </p:cond>
                                          </p:stCondLst>
                                        </p:cTn>
                                        <p:tgtEl>
                                          <p:spTgt spid="37"/>
                                        </p:tgtEl>
                                        <p:attrNameLst>
                                          <p:attrName>style.visibility</p:attrName>
                                        </p:attrNameLst>
                                      </p:cBhvr>
                                      <p:to>
                                        <p:strVal val="hidden"/>
                                      </p:to>
                                    </p:set>
                                    <p:audio>
                                      <p:cMediaNode>
                                        <p:cTn display="0" masterRel="sameClick">
                                          <p:stCondLst>
                                            <p:cond evt="begin" delay="0">
                                              <p:tn val="5"/>
                                            </p:cond>
                                          </p:stCondLst>
                                          <p:endCondLst>
                                            <p:cond evt="onStopAudio" delay="0">
                                              <p:tgtEl>
                                                <p:sldTgt/>
                                              </p:tgtEl>
                                            </p:cond>
                                          </p:endCondLst>
                                        </p:cTn>
                                        <p:tgtEl>
                                          <p:sndTgt r:embed="rId3" name="click.wav"/>
                                        </p:tgtEl>
                                      </p:cMediaNode>
                                    </p:audio>
                                  </p:subTnLst>
                                </p:cTn>
                              </p:par>
                            </p:childTnLst>
                          </p:cTn>
                        </p:par>
                        <p:par>
                          <p:cTn id="10" fill="hold" nodeType="afterGroup">
                            <p:stCondLst>
                              <p:cond delay="1000"/>
                            </p:stCondLst>
                            <p:childTnLst>
                              <p:par>
                                <p:cTn id="11" presetID="50" presetClass="entr" presetSubtype="0" decel="100000" fill="hold" nodeType="after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p:cTn id="13" dur="1000" fill="hold"/>
                                        <p:tgtEl>
                                          <p:spTgt spid="36"/>
                                        </p:tgtEl>
                                        <p:attrNameLst>
                                          <p:attrName>ppt_w</p:attrName>
                                        </p:attrNameLst>
                                      </p:cBhvr>
                                      <p:tavLst>
                                        <p:tav tm="0">
                                          <p:val>
                                            <p:strVal val="#ppt_w+.3"/>
                                          </p:val>
                                        </p:tav>
                                        <p:tav tm="100000">
                                          <p:val>
                                            <p:strVal val="#ppt_w"/>
                                          </p:val>
                                        </p:tav>
                                      </p:tavLst>
                                    </p:anim>
                                    <p:anim calcmode="lin" valueType="num">
                                      <p:cBhvr>
                                        <p:cTn id="14" dur="1000" fill="hold"/>
                                        <p:tgtEl>
                                          <p:spTgt spid="36"/>
                                        </p:tgtEl>
                                        <p:attrNameLst>
                                          <p:attrName>ppt_h</p:attrName>
                                        </p:attrNameLst>
                                      </p:cBhvr>
                                      <p:tavLst>
                                        <p:tav tm="0">
                                          <p:val>
                                            <p:strVal val="#ppt_h"/>
                                          </p:val>
                                        </p:tav>
                                        <p:tav tm="100000">
                                          <p:val>
                                            <p:strVal val="#ppt_h"/>
                                          </p:val>
                                        </p:tav>
                                      </p:tavLst>
                                    </p:anim>
                                    <p:animEffect transition="in" filter="fade">
                                      <p:cBhvr>
                                        <p:cTn id="15" dur="1000"/>
                                        <p:tgtEl>
                                          <p:spTgt spid="36"/>
                                        </p:tgtEl>
                                      </p:cBhvr>
                                    </p:animEffect>
                                  </p:childTnLst>
                                  <p:subTnLst>
                                    <p:set>
                                      <p:cBhvr override="childStyle">
                                        <p:cTn dur="1" fill="hold" display="0" masterRel="sameClick" afterEffect="1">
                                          <p:stCondLst>
                                            <p:cond evt="end" delay="0">
                                              <p:tn val="11"/>
                                            </p:cond>
                                          </p:stCondLst>
                                        </p:cTn>
                                        <p:tgtEl>
                                          <p:spTgt spid="36"/>
                                        </p:tgtEl>
                                        <p:attrNameLst>
                                          <p:attrName>style.visibility</p:attrName>
                                        </p:attrNameLst>
                                      </p:cBhvr>
                                      <p:to>
                                        <p:strVal val="hidden"/>
                                      </p:to>
                                    </p:set>
                                    <p:audio>
                                      <p:cMediaNode>
                                        <p:cTn display="0" masterRel="sameClick">
                                          <p:stCondLst>
                                            <p:cond evt="begin" delay="0">
                                              <p:tn val="11"/>
                                            </p:cond>
                                          </p:stCondLst>
                                          <p:endCondLst>
                                            <p:cond evt="onStopAudio" delay="0">
                                              <p:tgtEl>
                                                <p:sldTgt/>
                                              </p:tgtEl>
                                            </p:cond>
                                          </p:endCondLst>
                                        </p:cTn>
                                        <p:tgtEl>
                                          <p:sndTgt r:embed="rId3" name="click.wav"/>
                                        </p:tgtEl>
                                      </p:cMediaNode>
                                    </p:audio>
                                  </p:subTnLst>
                                </p:cTn>
                              </p:par>
                            </p:childTnLst>
                          </p:cTn>
                        </p:par>
                        <p:par>
                          <p:cTn id="16" fill="hold" nodeType="afterGroup">
                            <p:stCondLst>
                              <p:cond delay="2000"/>
                            </p:stCondLst>
                            <p:childTnLst>
                              <p:par>
                                <p:cTn id="17" presetID="50" presetClass="entr" presetSubtype="0" decel="100000" fill="hold"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1000" fill="hold"/>
                                        <p:tgtEl>
                                          <p:spTgt spid="35"/>
                                        </p:tgtEl>
                                        <p:attrNameLst>
                                          <p:attrName>ppt_w</p:attrName>
                                        </p:attrNameLst>
                                      </p:cBhvr>
                                      <p:tavLst>
                                        <p:tav tm="0">
                                          <p:val>
                                            <p:strVal val="#ppt_w+.3"/>
                                          </p:val>
                                        </p:tav>
                                        <p:tav tm="100000">
                                          <p:val>
                                            <p:strVal val="#ppt_w"/>
                                          </p:val>
                                        </p:tav>
                                      </p:tavLst>
                                    </p:anim>
                                    <p:anim calcmode="lin" valueType="num">
                                      <p:cBhvr>
                                        <p:cTn id="20" dur="1000" fill="hold"/>
                                        <p:tgtEl>
                                          <p:spTgt spid="35"/>
                                        </p:tgtEl>
                                        <p:attrNameLst>
                                          <p:attrName>ppt_h</p:attrName>
                                        </p:attrNameLst>
                                      </p:cBhvr>
                                      <p:tavLst>
                                        <p:tav tm="0">
                                          <p:val>
                                            <p:strVal val="#ppt_h"/>
                                          </p:val>
                                        </p:tav>
                                        <p:tav tm="100000">
                                          <p:val>
                                            <p:strVal val="#ppt_h"/>
                                          </p:val>
                                        </p:tav>
                                      </p:tavLst>
                                    </p:anim>
                                    <p:animEffect transition="in" filter="fade">
                                      <p:cBhvr>
                                        <p:cTn id="21" dur="1000"/>
                                        <p:tgtEl>
                                          <p:spTgt spid="35"/>
                                        </p:tgtEl>
                                      </p:cBhvr>
                                    </p:animEffect>
                                  </p:childTnLst>
                                  <p:subTnLst>
                                    <p:set>
                                      <p:cBhvr override="childStyle">
                                        <p:cTn dur="1" fill="hold" display="0" masterRel="sameClick" afterEffect="1">
                                          <p:stCondLst>
                                            <p:cond evt="end" delay="0">
                                              <p:tn val="17"/>
                                            </p:cond>
                                          </p:stCondLst>
                                        </p:cTn>
                                        <p:tgtEl>
                                          <p:spTgt spid="35"/>
                                        </p:tgtEl>
                                        <p:attrNameLst>
                                          <p:attrName>style.visibility</p:attrName>
                                        </p:attrNameLst>
                                      </p:cBhvr>
                                      <p:to>
                                        <p:strVal val="hidden"/>
                                      </p:to>
                                    </p:set>
                                    <p:audio>
                                      <p:cMediaNode>
                                        <p:cTn display="0" masterRel="sameClick">
                                          <p:stCondLst>
                                            <p:cond evt="begin" delay="0">
                                              <p:tn val="17"/>
                                            </p:cond>
                                          </p:stCondLst>
                                          <p:endCondLst>
                                            <p:cond evt="onStopAudio" delay="0">
                                              <p:tgtEl>
                                                <p:sldTgt/>
                                              </p:tgtEl>
                                            </p:cond>
                                          </p:endCondLst>
                                        </p:cTn>
                                        <p:tgtEl>
                                          <p:sndTgt r:embed="rId3" name="click.wav"/>
                                        </p:tgtEl>
                                      </p:cMediaNode>
                                    </p:audio>
                                  </p:subTnLst>
                                </p:cTn>
                              </p:par>
                            </p:childTnLst>
                          </p:cTn>
                        </p:par>
                        <p:par>
                          <p:cTn id="22" fill="hold" nodeType="afterGroup">
                            <p:stCondLst>
                              <p:cond delay="3000"/>
                            </p:stCondLst>
                            <p:childTnLst>
                              <p:par>
                                <p:cTn id="23" presetID="50" presetClass="entr" presetSubtype="0" decel="100000"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1000" fill="hold"/>
                                        <p:tgtEl>
                                          <p:spTgt spid="34"/>
                                        </p:tgtEl>
                                        <p:attrNameLst>
                                          <p:attrName>ppt_w</p:attrName>
                                        </p:attrNameLst>
                                      </p:cBhvr>
                                      <p:tavLst>
                                        <p:tav tm="0">
                                          <p:val>
                                            <p:strVal val="#ppt_w+.3"/>
                                          </p:val>
                                        </p:tav>
                                        <p:tav tm="100000">
                                          <p:val>
                                            <p:strVal val="#ppt_w"/>
                                          </p:val>
                                        </p:tav>
                                      </p:tavLst>
                                    </p:anim>
                                    <p:anim calcmode="lin" valueType="num">
                                      <p:cBhvr>
                                        <p:cTn id="26" dur="1000" fill="hold"/>
                                        <p:tgtEl>
                                          <p:spTgt spid="34"/>
                                        </p:tgtEl>
                                        <p:attrNameLst>
                                          <p:attrName>ppt_h</p:attrName>
                                        </p:attrNameLst>
                                      </p:cBhvr>
                                      <p:tavLst>
                                        <p:tav tm="0">
                                          <p:val>
                                            <p:strVal val="#ppt_h"/>
                                          </p:val>
                                        </p:tav>
                                        <p:tav tm="100000">
                                          <p:val>
                                            <p:strVal val="#ppt_h"/>
                                          </p:val>
                                        </p:tav>
                                      </p:tavLst>
                                    </p:anim>
                                    <p:animEffect transition="in" filter="fade">
                                      <p:cBhvr>
                                        <p:cTn id="27" dur="1000"/>
                                        <p:tgtEl>
                                          <p:spTgt spid="34"/>
                                        </p:tgtEl>
                                      </p:cBhvr>
                                    </p:animEffect>
                                  </p:childTnLst>
                                  <p:subTnLst>
                                    <p:set>
                                      <p:cBhvr override="childStyle">
                                        <p:cTn dur="1" fill="hold" display="0" masterRel="sameClick" afterEffect="1">
                                          <p:stCondLst>
                                            <p:cond evt="end" delay="0">
                                              <p:tn val="23"/>
                                            </p:cond>
                                          </p:stCondLst>
                                        </p:cTn>
                                        <p:tgtEl>
                                          <p:spTgt spid="34"/>
                                        </p:tgtEl>
                                        <p:attrNameLst>
                                          <p:attrName>style.visibility</p:attrName>
                                        </p:attrNameLst>
                                      </p:cBhvr>
                                      <p:to>
                                        <p:strVal val="hidden"/>
                                      </p:to>
                                    </p:set>
                                    <p:audio>
                                      <p:cMediaNode>
                                        <p:cTn display="0" masterRel="sameClick">
                                          <p:stCondLst>
                                            <p:cond evt="begin" delay="0">
                                              <p:tn val="23"/>
                                            </p:cond>
                                          </p:stCondLst>
                                          <p:endCondLst>
                                            <p:cond evt="onStopAudio" delay="0">
                                              <p:tgtEl>
                                                <p:sldTgt/>
                                              </p:tgtEl>
                                            </p:cond>
                                          </p:endCondLst>
                                        </p:cTn>
                                        <p:tgtEl>
                                          <p:sndTgt r:embed="rId3" name="click.wav"/>
                                        </p:tgtEl>
                                      </p:cMediaNode>
                                    </p:audio>
                                  </p:subTnLst>
                                </p:cTn>
                              </p:par>
                            </p:childTnLst>
                          </p:cTn>
                        </p:par>
                        <p:par>
                          <p:cTn id="28" fill="hold" nodeType="afterGroup">
                            <p:stCondLst>
                              <p:cond delay="4000"/>
                            </p:stCondLst>
                            <p:childTnLst>
                              <p:par>
                                <p:cTn id="29" presetID="50" presetClass="entr" presetSubtype="0" decel="100000" fill="hold"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1000" fill="hold"/>
                                        <p:tgtEl>
                                          <p:spTgt spid="33"/>
                                        </p:tgtEl>
                                        <p:attrNameLst>
                                          <p:attrName>ppt_w</p:attrName>
                                        </p:attrNameLst>
                                      </p:cBhvr>
                                      <p:tavLst>
                                        <p:tav tm="0">
                                          <p:val>
                                            <p:strVal val="#ppt_w+.3"/>
                                          </p:val>
                                        </p:tav>
                                        <p:tav tm="100000">
                                          <p:val>
                                            <p:strVal val="#ppt_w"/>
                                          </p:val>
                                        </p:tav>
                                      </p:tavLst>
                                    </p:anim>
                                    <p:anim calcmode="lin" valueType="num">
                                      <p:cBhvr>
                                        <p:cTn id="32" dur="1000" fill="hold"/>
                                        <p:tgtEl>
                                          <p:spTgt spid="33"/>
                                        </p:tgtEl>
                                        <p:attrNameLst>
                                          <p:attrName>ppt_h</p:attrName>
                                        </p:attrNameLst>
                                      </p:cBhvr>
                                      <p:tavLst>
                                        <p:tav tm="0">
                                          <p:val>
                                            <p:strVal val="#ppt_h"/>
                                          </p:val>
                                        </p:tav>
                                        <p:tav tm="100000">
                                          <p:val>
                                            <p:strVal val="#ppt_h"/>
                                          </p:val>
                                        </p:tav>
                                      </p:tavLst>
                                    </p:anim>
                                    <p:animEffect transition="in" filter="fade">
                                      <p:cBhvr>
                                        <p:cTn id="33" dur="1000"/>
                                        <p:tgtEl>
                                          <p:spTgt spid="33"/>
                                        </p:tgtEl>
                                      </p:cBhvr>
                                    </p:animEffect>
                                  </p:childTnLst>
                                  <p:subTnLst>
                                    <p:set>
                                      <p:cBhvr override="childStyle">
                                        <p:cTn dur="1" fill="hold" display="0" masterRel="sameClick" afterEffect="1">
                                          <p:stCondLst>
                                            <p:cond evt="end" delay="0">
                                              <p:tn val="29"/>
                                            </p:cond>
                                          </p:stCondLst>
                                        </p:cTn>
                                        <p:tgtEl>
                                          <p:spTgt spid="33"/>
                                        </p:tgtEl>
                                        <p:attrNameLst>
                                          <p:attrName>style.visibility</p:attrName>
                                        </p:attrNameLst>
                                      </p:cBhvr>
                                      <p:to>
                                        <p:strVal val="hidden"/>
                                      </p:to>
                                    </p:set>
                                    <p:audio>
                                      <p:cMediaNode>
                                        <p:cTn display="0" masterRel="sameClick">
                                          <p:stCondLst>
                                            <p:cond evt="begin" delay="0">
                                              <p:tn val="29"/>
                                            </p:cond>
                                          </p:stCondLst>
                                          <p:endCondLst>
                                            <p:cond evt="onStopAudio" delay="0">
                                              <p:tgtEl>
                                                <p:sldTgt/>
                                              </p:tgtEl>
                                            </p:cond>
                                          </p:endCondLst>
                                        </p:cTn>
                                        <p:tgtEl>
                                          <p:sndTgt r:embed="rId4" name="chimes.wav"/>
                                        </p:tgtEl>
                                      </p:cMediaNode>
                                    </p:audio>
                                  </p:subTnLst>
                                </p:cTn>
                              </p:par>
                            </p:childTnLst>
                          </p:cTn>
                        </p:par>
                        <p:par>
                          <p:cTn id="34" fill="hold" nodeType="afterGroup">
                            <p:stCondLst>
                              <p:cond delay="5000"/>
                            </p:stCondLst>
                            <p:childTnLst>
                              <p:par>
                                <p:cTn id="35" presetID="3" presetClass="entr" presetSubtype="10"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blinds(horizontal)">
                                      <p:cBhvr>
                                        <p:cTn id="37" dur="500"/>
                                        <p:tgtEl>
                                          <p:spTgt spid="45"/>
                                        </p:tgtEl>
                                      </p:cBhvr>
                                    </p:animEffect>
                                  </p:childTnLst>
                                  <p:subTnLst>
                                    <p:audio>
                                      <p:cMediaNode vol="96000">
                                        <p:cTn display="0" masterRel="sameClick">
                                          <p:stCondLst>
                                            <p:cond evt="begin" delay="0">
                                              <p:tn val="35"/>
                                            </p:cond>
                                          </p:stCondLst>
                                          <p:endCondLst>
                                            <p:cond evt="onStopAudio" delay="0">
                                              <p:tgtEl>
                                                <p:sldTgt/>
                                              </p:tgtEl>
                                            </p:cond>
                                          </p:endCondLst>
                                        </p:cTn>
                                        <p:tgtEl>
                                          <p:sndTgt r:embed="rId5" name="DOORBELL.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38" restart="whenNotActive" fill="hold" evtFilter="cancelBubble" nodeType="interactiveSeq">
                <p:stCondLst>
                  <p:cond evt="onClick" delay="0">
                    <p:tgtEl>
                      <p:spTgt spid="62"/>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3" presetClass="emph" presetSubtype="2" fill="hold" nodeType="clickEffect">
                                  <p:stCondLst>
                                    <p:cond delay="0"/>
                                  </p:stCondLst>
                                  <p:childTnLst>
                                    <p:animClr clrSpc="rgb" dir="cw">
                                      <p:cBhvr override="childStyle">
                                        <p:cTn id="42" dur="2000" fill="hold"/>
                                        <p:tgtEl>
                                          <p:spTgt spid="39">
                                            <p:txEl>
                                              <p:pRg st="0" end="0"/>
                                            </p:txEl>
                                          </p:spTgt>
                                        </p:tgtEl>
                                        <p:attrNameLst>
                                          <p:attrName>style.color</p:attrName>
                                        </p:attrNameLst>
                                      </p:cBhvr>
                                      <p:to>
                                        <a:srgbClr val="FF0066"/>
                                      </p:to>
                                    </p:animClr>
                                  </p:childTnLst>
                                  <p:subTnLst>
                                    <p:audio>
                                      <p:cMediaNode>
                                        <p:cTn display="0" masterRel="sameClick">
                                          <p:stCondLst>
                                            <p:cond evt="begin" delay="0">
                                              <p:tn val="41"/>
                                            </p:cond>
                                          </p:stCondLst>
                                          <p:endCondLst>
                                            <p:cond evt="onStopAudio" delay="0">
                                              <p:tgtEl>
                                                <p:sldTgt/>
                                              </p:tgtEl>
                                            </p:cond>
                                          </p:endCondLst>
                                        </p:cTn>
                                        <p:tgtEl>
                                          <p:sndTgt r:embed="rId6" name="applause.wav"/>
                                        </p:tgtEl>
                                      </p:cMediaNode>
                                    </p:audio>
                                  </p:subTnLst>
                                </p:cTn>
                              </p:par>
                            </p:childTnLst>
                          </p:cTn>
                        </p:par>
                      </p:childTnLst>
                    </p:cTn>
                  </p:par>
                </p:childTnLst>
              </p:cTn>
              <p:nextCondLst>
                <p:cond evt="onClick" delay="0">
                  <p:tgtEl>
                    <p:spTgt spid="62"/>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otebook Powerpoint Template | Notebook paper template, Notebook paper,  Powerpoint template free">
            <a:extLst>
              <a:ext uri="{FF2B5EF4-FFF2-40B4-BE49-F238E27FC236}">
                <a16:creationId xmlns:a16="http://schemas.microsoft.com/office/drawing/2014/main" xmlns="" id="{A5B50F30-39BC-A9D4-56DE-A5EE4B2C15F6}"/>
              </a:ext>
            </a:extLst>
          </p:cNvPr>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8052" r="4044"/>
          <a:stretch/>
        </p:blipFill>
        <p:spPr bwMode="auto">
          <a:xfrm>
            <a:off x="219014" y="-33562"/>
            <a:ext cx="12257994" cy="6891562"/>
          </a:xfrm>
          <a:prstGeom prst="rect">
            <a:avLst/>
          </a:prstGeom>
          <a:noFill/>
          <a:extLst>
            <a:ext uri="{909E8E84-426E-40DD-AFC4-6F175D3DCCD1}">
              <a14:hiddenFill xmlns:a14="http://schemas.microsoft.com/office/drawing/2010/main" xmlns="">
                <a:solidFill>
                  <a:srgbClr val="FFFFFF"/>
                </a:solidFill>
              </a14:hiddenFill>
            </a:ext>
          </a:extLst>
        </p:spPr>
      </p:pic>
      <p:sp>
        <p:nvSpPr>
          <p:cNvPr id="4" name="Hộp Văn bản 3">
            <a:extLst>
              <a:ext uri="{FF2B5EF4-FFF2-40B4-BE49-F238E27FC236}">
                <a16:creationId xmlns:a16="http://schemas.microsoft.com/office/drawing/2014/main" xmlns="" id="{E21B94C3-3306-4E48-D70D-3A75B8B0EBAB}"/>
              </a:ext>
            </a:extLst>
          </p:cNvPr>
          <p:cNvSpPr txBox="1"/>
          <p:nvPr/>
        </p:nvSpPr>
        <p:spPr>
          <a:xfrm>
            <a:off x="3550722" y="599682"/>
            <a:ext cx="5194693" cy="919401"/>
          </a:xfrm>
          <a:prstGeom prst="roundRect">
            <a:avLst/>
          </a:prstGeom>
          <a:solidFill>
            <a:srgbClr val="00B0F0"/>
          </a:solidFill>
          <a:ln w="57150">
            <a:noFill/>
          </a:ln>
        </p:spPr>
        <p:txBody>
          <a:bodyPr wrap="square" rtlCol="0">
            <a:spAutoFit/>
          </a:bodyPr>
          <a:lstStyle/>
          <a:p>
            <a:pPr algn="ctr"/>
            <a:r>
              <a:rPr lang="en-US" sz="4800" b="1" dirty="0">
                <a:solidFill>
                  <a:srgbClr val="FF0000"/>
                </a:solidFill>
                <a:latin typeface="Times New Roman" panose="02020603050405020304" pitchFamily="18" charset="0"/>
                <a:cs typeface="Times New Roman" panose="02020603050405020304" pitchFamily="18" charset="0"/>
              </a:rPr>
              <a:t>IV. VẬN DỤNG</a:t>
            </a:r>
          </a:p>
        </p:txBody>
      </p:sp>
      <p:pic>
        <p:nvPicPr>
          <p:cNvPr id="3" name="Hình ảnh 2">
            <a:extLst>
              <a:ext uri="{FF2B5EF4-FFF2-40B4-BE49-F238E27FC236}">
                <a16:creationId xmlns:a16="http://schemas.microsoft.com/office/drawing/2014/main" xmlns="" id="{5F2DFF67-5C0B-1165-7F6E-A01521150D79}"/>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845862" y="452879"/>
            <a:ext cx="1186583" cy="1213005"/>
          </a:xfrm>
          <a:prstGeom prst="rect">
            <a:avLst/>
          </a:prstGeom>
        </p:spPr>
      </p:pic>
      <p:sp>
        <p:nvSpPr>
          <p:cNvPr id="6" name="Hộp Văn bản 5">
            <a:extLst>
              <a:ext uri="{FF2B5EF4-FFF2-40B4-BE49-F238E27FC236}">
                <a16:creationId xmlns:a16="http://schemas.microsoft.com/office/drawing/2014/main" xmlns="" id="{937AF531-3A11-701D-48FC-E0A9339CC311}"/>
              </a:ext>
            </a:extLst>
          </p:cNvPr>
          <p:cNvSpPr txBox="1"/>
          <p:nvPr/>
        </p:nvSpPr>
        <p:spPr>
          <a:xfrm>
            <a:off x="1439153" y="1828507"/>
            <a:ext cx="10293668" cy="1595021"/>
          </a:xfrm>
          <a:prstGeom prst="horizontalScroll">
            <a:avLst/>
          </a:prstGeom>
          <a:noFill/>
          <a:ln w="38100">
            <a:solidFill>
              <a:srgbClr val="00CC00"/>
            </a:solidFill>
          </a:ln>
        </p:spPr>
        <p:txBody>
          <a:bodyPr wrap="square">
            <a:spAutoFit/>
          </a:bodyPr>
          <a:lstStyle/>
          <a:p>
            <a:pPr algn="just"/>
            <a:r>
              <a:rPr lang="nl-NL" sz="3600" b="1" dirty="0">
                <a:latin typeface="Times New Roman" panose="02020603050405020304" pitchFamily="18" charset="0"/>
                <a:cs typeface="Times New Roman" panose="02020603050405020304" pitchFamily="18" charset="0"/>
              </a:rPr>
              <a:t>Bài tập: </a:t>
            </a:r>
            <a:r>
              <a:rPr lang="en-US" sz="3600" dirty="0">
                <a:latin typeface="Times New Roman" panose="02020603050405020304" pitchFamily="18" charset="0"/>
                <a:cs typeface="Times New Roman" panose="02020603050405020304" pitchFamily="18" charset="0"/>
              </a:rPr>
              <a:t>Theo em, điều gì khiến hành động của ông lão trở nên ý nghĩa dù rất âm thầm?</a:t>
            </a:r>
          </a:p>
        </p:txBody>
      </p:sp>
      <p:pic>
        <p:nvPicPr>
          <p:cNvPr id="7" name="Picture 4" descr="Phong Cách Trung Hoa Làng Quê Nông Thôn Trung Quốc đất Nước, Thanh Lịch,  Tối Giản, Làng Quê Hình nền Vector để tải xuống miễn phí"/>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0" y="3241141"/>
            <a:ext cx="12192000" cy="3622381"/>
          </a:xfrm>
          <a:prstGeom prst="rect">
            <a:avLst/>
          </a:prstGeom>
          <a:ln>
            <a:noFill/>
          </a:ln>
          <a:effectLst>
            <a:softEdge rad="10160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xmlns="" val="1908581397"/>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xmlns="" id="{1C10EBC1-D8BD-9ABE-4F9B-588818094559}"/>
              </a:ext>
            </a:extLst>
          </p:cNvPr>
          <p:cNvSpPr txBox="1"/>
          <p:nvPr/>
        </p:nvSpPr>
        <p:spPr>
          <a:xfrm>
            <a:off x="278777" y="666752"/>
            <a:ext cx="11804072" cy="3539430"/>
          </a:xfrm>
          <a:prstGeom prst="rect">
            <a:avLst/>
          </a:prstGeom>
          <a:noFill/>
          <a:ln w="38100">
            <a:solidFill>
              <a:schemeClr val="tx1"/>
            </a:solidFill>
          </a:ln>
        </p:spPr>
        <p:txBody>
          <a:bodyPr wrap="square">
            <a:spAutoFit/>
          </a:bodyPr>
          <a:lstStyle/>
          <a:p>
            <a:pPr algn="ctr"/>
            <a:r>
              <a:rPr lang="en-US" sz="3600" b="1" dirty="0">
                <a:solidFill>
                  <a:srgbClr val="0000FF"/>
                </a:solidFill>
                <a:latin typeface="Times New Roman" panose="02020603050405020304" pitchFamily="18" charset="0"/>
                <a:cs typeface="Times New Roman" panose="02020603050405020304" pitchFamily="18" charset="0"/>
              </a:rPr>
              <a:t>     </a:t>
            </a:r>
            <a:r>
              <a:rPr lang="en-US" sz="4000" b="1" dirty="0">
                <a:solidFill>
                  <a:srgbClr val="FF0000"/>
                </a:solidFill>
                <a:latin typeface="Times New Roman" panose="02020603050405020304" pitchFamily="18" charset="0"/>
                <a:cs typeface="Times New Roman" panose="02020603050405020304" pitchFamily="18" charset="0"/>
              </a:rPr>
              <a:t>HƯỚNG DẪN HỌC BÀI Ở NHÀ: </a:t>
            </a:r>
          </a:p>
          <a:p>
            <a:r>
              <a:rPr lang="en-US" sz="4000" b="1" dirty="0">
                <a:solidFill>
                  <a:srgbClr val="0000FF"/>
                </a:solidFill>
                <a:latin typeface="Times New Roman" panose="02020603050405020304" pitchFamily="18" charset="0"/>
                <a:cs typeface="Times New Roman" panose="02020603050405020304" pitchFamily="18" charset="0"/>
              </a:rPr>
              <a:t>-</a:t>
            </a:r>
            <a:r>
              <a:rPr lang="en-US" sz="40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Hoàn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thành</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bài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tập</a:t>
            </a:r>
            <a:r>
              <a:rPr lang="en-US" sz="3600" b="1" dirty="0">
                <a:solidFill>
                  <a:srgbClr val="0000FF"/>
                </a:solidFill>
                <a:latin typeface="Times New Roman" panose="02020603050405020304" pitchFamily="18" charset="0"/>
                <a:cs typeface="Times New Roman" panose="02020603050405020304" pitchFamily="18" charset="0"/>
              </a:rPr>
              <a:t> GV </a:t>
            </a:r>
            <a:r>
              <a:rPr lang="en-US" sz="3600" b="1" dirty="0" err="1">
                <a:solidFill>
                  <a:srgbClr val="0000FF"/>
                </a:solidFill>
                <a:latin typeface="Times New Roman" panose="02020603050405020304" pitchFamily="18" charset="0"/>
                <a:cs typeface="Times New Roman" panose="02020603050405020304" pitchFamily="18" charset="0"/>
              </a:rPr>
              <a:t>giao</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về</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nhà</a:t>
            </a:r>
            <a:r>
              <a:rPr lang="en-US" sz="3600" b="1" dirty="0">
                <a:solidFill>
                  <a:srgbClr val="0000FF"/>
                </a:solidFill>
                <a:latin typeface="Times New Roman" panose="02020603050405020304" pitchFamily="18" charset="0"/>
                <a:cs typeface="Times New Roman" panose="02020603050405020304" pitchFamily="18" charset="0"/>
              </a:rPr>
              <a:t>.</a:t>
            </a:r>
          </a:p>
          <a:p>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Tóm</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tắt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được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nội</a:t>
            </a:r>
            <a:r>
              <a:rPr lang="en-US" sz="3600" b="1" dirty="0">
                <a:solidFill>
                  <a:srgbClr val="0000FF"/>
                </a:solidFill>
                <a:latin typeface="Times New Roman" panose="02020603050405020304" pitchFamily="18" charset="0"/>
                <a:cs typeface="Times New Roman" panose="02020603050405020304" pitchFamily="18" charset="0"/>
              </a:rPr>
              <a:t> dung </a:t>
            </a:r>
            <a:r>
              <a:rPr lang="en-US" sz="3600" b="1" dirty="0" err="1">
                <a:solidFill>
                  <a:srgbClr val="0000FF"/>
                </a:solidFill>
                <a:latin typeface="Times New Roman" panose="02020603050405020304" pitchFamily="18" charset="0"/>
                <a:cs typeface="Times New Roman" panose="02020603050405020304" pitchFamily="18" charset="0"/>
              </a:rPr>
              <a:t>văn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bản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khái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quát</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được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tác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giả</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tác</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phẩm</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và</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nội</a:t>
            </a:r>
            <a:r>
              <a:rPr lang="en-US" sz="3600" b="1" dirty="0">
                <a:solidFill>
                  <a:srgbClr val="0000FF"/>
                </a:solidFill>
                <a:latin typeface="Times New Roman" panose="02020603050405020304" pitchFamily="18" charset="0"/>
                <a:cs typeface="Times New Roman" panose="02020603050405020304" pitchFamily="18" charset="0"/>
              </a:rPr>
              <a:t> dung </a:t>
            </a:r>
            <a:r>
              <a:rPr lang="en-US" sz="3600" b="1" dirty="0" err="1">
                <a:solidFill>
                  <a:srgbClr val="0000FF"/>
                </a:solidFill>
                <a:latin typeface="Times New Roman" panose="02020603050405020304" pitchFamily="18" charset="0"/>
                <a:cs typeface="Times New Roman" panose="02020603050405020304" pitchFamily="18" charset="0"/>
              </a:rPr>
              <a:t>bài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học</a:t>
            </a:r>
            <a:r>
              <a:rPr lang="en-US" sz="3600" b="1" dirty="0">
                <a:solidFill>
                  <a:srgbClr val="0000FF"/>
                </a:solidFill>
                <a:latin typeface="Times New Roman" panose="02020603050405020304" pitchFamily="18" charset="0"/>
                <a:cs typeface="Times New Roman" panose="02020603050405020304" pitchFamily="18" charset="0"/>
              </a:rPr>
              <a:t>. </a:t>
            </a:r>
          </a:p>
          <a:p>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Chuẩn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bị</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phần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còn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lại</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của</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văn</a:t>
            </a:r>
            <a:r>
              <a:rPr lang="en-US" sz="3600" b="1" dirty="0">
                <a:solidFill>
                  <a:srgbClr val="0000FF"/>
                </a:solidFill>
                <a:latin typeface="Times New Roman" panose="02020603050405020304" pitchFamily="18" charset="0"/>
                <a:cs typeface="Times New Roman" panose="02020603050405020304" pitchFamily="18" charset="0"/>
              </a:rPr>
              <a:t> </a:t>
            </a:r>
            <a:r>
              <a:rPr lang="en-US" sz="3600" b="1" dirty="0" err="1">
                <a:solidFill>
                  <a:srgbClr val="0000FF"/>
                </a:solidFill>
                <a:latin typeface="Times New Roman" panose="02020603050405020304" pitchFamily="18" charset="0"/>
                <a:cs typeface="Times New Roman" panose="02020603050405020304" pitchFamily="18" charset="0"/>
              </a:rPr>
              <a:t>bản</a:t>
            </a:r>
            <a:r>
              <a:rPr lang="en-US" sz="3600" b="1" dirty="0">
                <a:solidFill>
                  <a:srgbClr val="0000FF"/>
                </a:solidFill>
                <a:latin typeface="Times New Roman" panose="02020603050405020304" pitchFamily="18" charset="0"/>
                <a:cs typeface="Times New Roman" panose="02020603050405020304" pitchFamily="18" charset="0"/>
              </a:rPr>
              <a:t>.</a:t>
            </a:r>
          </a:p>
          <a:p>
            <a:pPr marL="0" marR="0" algn="ctr">
              <a:spcBef>
                <a:spcPts val="0"/>
              </a:spcBef>
              <a:spcAft>
                <a:spcPts val="0"/>
              </a:spcAft>
            </a:pPr>
            <a:endParaRPr lang="en-US" sz="3600" b="1"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 name="图片 20"/>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0" y="2869949"/>
            <a:ext cx="12192000" cy="3988051"/>
          </a:xfrm>
          <a:prstGeom prst="rect">
            <a:avLst/>
          </a:prstGeom>
        </p:spPr>
      </p:pic>
    </p:spTree>
    <p:extLst>
      <p:ext uri="{BB962C8B-B14F-4D97-AF65-F5344CB8AC3E}">
        <p14:creationId xmlns:p14="http://schemas.microsoft.com/office/powerpoint/2010/main" xmlns="" val="2106229643"/>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0" y="1"/>
            <a:ext cx="12192000" cy="6869874"/>
          </a:xfrm>
          <a:prstGeom prst="rect">
            <a:avLst/>
          </a:prstGeom>
        </p:spPr>
      </p:pic>
      <p:sp>
        <p:nvSpPr>
          <p:cNvPr id="17" name="矩形 16"/>
          <p:cNvSpPr/>
          <p:nvPr/>
        </p:nvSpPr>
        <p:spPr>
          <a:xfrm>
            <a:off x="4156364" y="1977435"/>
            <a:ext cx="8035636" cy="2766951"/>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FFFF"/>
              </a:solidFill>
              <a:latin typeface="Montserrat SemiBold" panose="00000700000000000000" pitchFamily="2" charset="0"/>
            </a:endParaRPr>
          </a:p>
        </p:txBody>
      </p:sp>
      <p:pic>
        <p:nvPicPr>
          <p:cNvPr id="21" name="图片 20"/>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0" y="3963795"/>
            <a:ext cx="12192000" cy="2947555"/>
          </a:xfrm>
          <a:prstGeom prst="rect">
            <a:avLst/>
          </a:prstGeom>
        </p:spPr>
      </p:pic>
      <p:pic>
        <p:nvPicPr>
          <p:cNvPr id="23" name="Valentine - A Little Story (小故事).mp3">
            <a:hlinkClick r:id="" action="ppaction://media"/>
          </p:cNvPr>
          <p:cNvPicPr>
            <a:picLocks noChangeAspect="1"/>
          </p:cNvPicPr>
          <p:nvPr>
            <a:videoFile r:link="rId1"/>
            <p:extLst>
              <p:ext uri="{DAA4B4D4-6D71-4841-9C94-3DE7FCFB9230}">
                <p14:media xmlns="" xmlns:p14="http://schemas.microsoft.com/office/powerpoint/2010/main" r:embed=""/>
              </p:ext>
            </p:extLst>
          </p:nvPr>
        </p:nvPicPr>
        <p:blipFill>
          <a:blip r:embed="rId6" cstate="print"/>
          <a:stretch>
            <a:fillRect/>
          </a:stretch>
        </p:blipFill>
        <p:spPr>
          <a:xfrm>
            <a:off x="5490358" y="-937161"/>
            <a:ext cx="609600" cy="609600"/>
          </a:xfrm>
          <a:prstGeom prst="rect">
            <a:avLst/>
          </a:prstGeom>
        </p:spPr>
      </p:pic>
      <p:sp>
        <p:nvSpPr>
          <p:cNvPr id="9" name="Rectangle 8"/>
          <p:cNvSpPr/>
          <p:nvPr/>
        </p:nvSpPr>
        <p:spPr>
          <a:xfrm>
            <a:off x="1318662" y="2240073"/>
            <a:ext cx="10873338" cy="1446550"/>
          </a:xfrm>
          <a:prstGeom prst="rect">
            <a:avLst/>
          </a:prstGeom>
        </p:spPr>
        <p:txBody>
          <a:bodyPr wrap="square">
            <a:spAutoFit/>
          </a:bodyPr>
          <a:lstStyle/>
          <a:p>
            <a:r>
              <a:rPr lang="vi-VN" sz="4400" b="1" i="1" dirty="0" smtClean="0">
                <a:solidFill>
                  <a:srgbClr val="00B050"/>
                </a:solidFill>
                <a:latin typeface="+mj-lt"/>
                <a:ea typeface="Calibri"/>
                <a:cs typeface="Calibri"/>
                <a:sym typeface="Calibri"/>
              </a:rPr>
              <a:t>Xin cảm ơn quý thầy cô giáo và các em! </a:t>
            </a:r>
            <a:endParaRPr lang="vi-VN" sz="4400" b="1" dirty="0" smtClean="0">
              <a:solidFill>
                <a:srgbClr val="00B050"/>
              </a:solidFill>
              <a:latin typeface="+mj-lt"/>
            </a:endParaRPr>
          </a:p>
          <a:p>
            <a:pPr algn="ctr"/>
            <a:r>
              <a:rPr lang="vi-VN" sz="4400" b="1" i="1" dirty="0" smtClean="0">
                <a:solidFill>
                  <a:srgbClr val="00B050"/>
                </a:solidFill>
                <a:latin typeface="+mj-lt"/>
                <a:ea typeface="Calibri"/>
                <a:cs typeface="Calibri"/>
                <a:sym typeface="Calibri"/>
              </a:rPr>
              <a:t>Chào tạm biệt!</a:t>
            </a:r>
            <a:endParaRPr lang="vi-VN" sz="4400" b="1" dirty="0">
              <a:solidFill>
                <a:srgbClr val="00B050"/>
              </a:solidFill>
              <a:latin typeface="+mj-lt"/>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numSld="999">
                <p:cTn id="7" repeatCount="indefinite" fill="hold" display="0">
                  <p:stCondLst>
                    <p:cond delay="indefinite"/>
                  </p:stCondLst>
                  <p:endCondLst>
                    <p:cond evt="onStopAudio" delay="0">
                      <p:tgtEl>
                        <p:sldTgt/>
                      </p:tgtEl>
                    </p:cond>
                  </p:endCondLst>
                </p:cTn>
                <p:tgtEl>
                  <p:spTgt spid="23"/>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hiến tranh là gì? Bản chất, nguyên nhân của chiến tranh"/>
          <p:cNvPicPr>
            <a:picLocks noChangeAspect="1" noChangeArrowheads="1"/>
          </p:cNvPicPr>
          <p:nvPr/>
        </p:nvPicPr>
        <p:blipFill>
          <a:blip r:embed="rId4"/>
          <a:srcRect/>
          <a:stretch>
            <a:fillRect/>
          </a:stretch>
        </p:blipFill>
        <p:spPr bwMode="auto">
          <a:xfrm>
            <a:off x="191789" y="172016"/>
            <a:ext cx="5937407" cy="635553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7412" name="Picture 4" descr="150726war05-e0296"/>
          <p:cNvPicPr>
            <a:picLocks noChangeAspect="1" noChangeArrowheads="1"/>
          </p:cNvPicPr>
          <p:nvPr/>
        </p:nvPicPr>
        <p:blipFill>
          <a:blip r:embed="rId5"/>
          <a:srcRect/>
          <a:stretch>
            <a:fillRect/>
          </a:stretch>
        </p:blipFill>
        <p:spPr bwMode="auto">
          <a:xfrm>
            <a:off x="6355533" y="162962"/>
            <a:ext cx="5694629" cy="64008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ustDataLst>
      <p:tags r:id="rId1"/>
    </p:custDataLst>
    <p:extLst>
      <p:ext uri="{BB962C8B-B14F-4D97-AF65-F5344CB8AC3E}">
        <p14:creationId xmlns:p14="http://schemas.microsoft.com/office/powerpoint/2010/main" xmlns="" val="107229050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45097" y="6107842"/>
            <a:ext cx="11358871" cy="584775"/>
          </a:xfrm>
          <a:prstGeom prst="rect">
            <a:avLst/>
          </a:prstGeom>
        </p:spPr>
        <p:txBody>
          <a:bodyPr wrap="square">
            <a:spAutoFit/>
          </a:bodyPr>
          <a:lstStyle/>
          <a:p>
            <a:r>
              <a:rPr lang="en-US" sz="3200" b="1" dirty="0" smtClean="0">
                <a:solidFill>
                  <a:srgbClr val="181DD8"/>
                </a:solidFill>
                <a:latin typeface="Times New Roman" panose="02020603050405020304" pitchFamily="18" charset="0"/>
                <a:cs typeface="Times New Roman" panose="02020603050405020304" pitchFamily="18" charset="0"/>
              </a:rPr>
              <a:t> </a:t>
            </a:r>
            <a:r>
              <a:rPr lang="en-US" sz="3200" b="1" dirty="0" err="1" smtClean="0">
                <a:solidFill>
                  <a:srgbClr val="181DD8"/>
                </a:solidFill>
                <a:latin typeface="Times New Roman" panose="02020603050405020304" pitchFamily="18" charset="0"/>
                <a:cs typeface="Times New Roman" panose="02020603050405020304" pitchFamily="18" charset="0"/>
              </a:rPr>
              <a:t>Các</a:t>
            </a:r>
            <a:r>
              <a:rPr lang="en-US" sz="3200" b="1" dirty="0" smtClean="0">
                <a:solidFill>
                  <a:srgbClr val="181DD8"/>
                </a:solidFill>
                <a:latin typeface="Times New Roman" panose="02020603050405020304" pitchFamily="18" charset="0"/>
                <a:cs typeface="Times New Roman" panose="02020603050405020304" pitchFamily="18" charset="0"/>
              </a:rPr>
              <a:t> </a:t>
            </a:r>
            <a:r>
              <a:rPr lang="en-US" sz="3200" b="1" dirty="0" err="1" smtClean="0">
                <a:solidFill>
                  <a:srgbClr val="181DD8"/>
                </a:solidFill>
                <a:latin typeface="Times New Roman" panose="02020603050405020304" pitchFamily="18" charset="0"/>
                <a:cs typeface="Times New Roman" panose="02020603050405020304" pitchFamily="18" charset="0"/>
              </a:rPr>
              <a:t>hình</a:t>
            </a:r>
            <a:r>
              <a:rPr lang="en-US" sz="3200" b="1" dirty="0" smtClean="0">
                <a:solidFill>
                  <a:srgbClr val="181DD8"/>
                </a:solidFill>
                <a:latin typeface="Times New Roman" panose="02020603050405020304" pitchFamily="18" charset="0"/>
                <a:cs typeface="Times New Roman" panose="02020603050405020304" pitchFamily="18" charset="0"/>
              </a:rPr>
              <a:t> </a:t>
            </a:r>
            <a:r>
              <a:rPr lang="en-US" sz="3200" b="1" dirty="0" err="1" smtClean="0">
                <a:solidFill>
                  <a:srgbClr val="181DD8"/>
                </a:solidFill>
                <a:latin typeface="Times New Roman" panose="02020603050405020304" pitchFamily="18" charset="0"/>
                <a:cs typeface="Times New Roman" panose="02020603050405020304" pitchFamily="18" charset="0"/>
              </a:rPr>
              <a:t>ảnh</a:t>
            </a:r>
            <a:r>
              <a:rPr lang="en-US" sz="3200" b="1" dirty="0" smtClean="0">
                <a:solidFill>
                  <a:srgbClr val="181DD8"/>
                </a:solidFill>
                <a:latin typeface="Times New Roman" panose="02020603050405020304" pitchFamily="18" charset="0"/>
                <a:cs typeface="Times New Roman" panose="02020603050405020304" pitchFamily="18" charset="0"/>
              </a:rPr>
              <a:t> </a:t>
            </a:r>
            <a:r>
              <a:rPr lang="en-US" sz="3200" b="1" dirty="0" err="1" smtClean="0">
                <a:solidFill>
                  <a:srgbClr val="181DD8"/>
                </a:solidFill>
                <a:latin typeface="Times New Roman" panose="02020603050405020304" pitchFamily="18" charset="0"/>
                <a:cs typeface="Times New Roman" panose="02020603050405020304" pitchFamily="18" charset="0"/>
              </a:rPr>
              <a:t>trên</a:t>
            </a:r>
            <a:r>
              <a:rPr lang="en-US" sz="3200" b="1" dirty="0" smtClean="0">
                <a:solidFill>
                  <a:srgbClr val="181DD8"/>
                </a:solidFill>
                <a:latin typeface="Times New Roman" panose="02020603050405020304" pitchFamily="18" charset="0"/>
                <a:cs typeface="Times New Roman" panose="02020603050405020304" pitchFamily="18" charset="0"/>
              </a:rPr>
              <a:t> </a:t>
            </a:r>
            <a:r>
              <a:rPr lang="vi-VN" sz="3200" b="1" dirty="0" smtClean="0">
                <a:solidFill>
                  <a:srgbClr val="181DD8"/>
                </a:solidFill>
                <a:latin typeface="Times New Roman" panose="02020603050405020304" pitchFamily="18" charset="0"/>
                <a:cs typeface="Times New Roman" panose="02020603050405020304" pitchFamily="18" charset="0"/>
              </a:rPr>
              <a:t>đã giúp em hiểu thêm điều gì về chiến tranh?</a:t>
            </a:r>
            <a:endParaRPr lang="en-US" sz="3200" b="1" dirty="0"/>
          </a:p>
        </p:txBody>
      </p:sp>
      <p:pic>
        <p:nvPicPr>
          <p:cNvPr id="15364" name="Picture 4" descr="80 năm trước phong trào Bình dân học vụ thế nào?- Ảnh 6."/>
          <p:cNvPicPr>
            <a:picLocks noChangeAspect="1" noChangeArrowheads="1"/>
          </p:cNvPicPr>
          <p:nvPr/>
        </p:nvPicPr>
        <p:blipFill>
          <a:blip r:embed="rId4"/>
          <a:srcRect/>
          <a:stretch>
            <a:fillRect/>
          </a:stretch>
        </p:blipFill>
        <p:spPr bwMode="auto">
          <a:xfrm>
            <a:off x="150829" y="141401"/>
            <a:ext cx="11840065" cy="5891753"/>
          </a:xfrm>
          <a:prstGeom prst="rect">
            <a:avLst/>
          </a:prstGeom>
          <a:noFill/>
        </p:spPr>
      </p:pic>
    </p:spTree>
    <p:custDataLst>
      <p:tags r:id="rId1"/>
    </p:custDataLst>
    <p:extLst>
      <p:ext uri="{BB962C8B-B14F-4D97-AF65-F5344CB8AC3E}">
        <p14:creationId xmlns:p14="http://schemas.microsoft.com/office/powerpoint/2010/main" xmlns="" val="107229050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0" name="Picture 4" descr="Phong Cách Trung Hoa Làng Quê Nông Thôn Trung Quốc đất Nước, Thanh Lịch,  Tối Giản, Làng Quê Hình nền Vector để tải xuống miễn phí"/>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3529772"/>
            <a:ext cx="12192000" cy="3333750"/>
          </a:xfrm>
          <a:prstGeom prst="rect">
            <a:avLst/>
          </a:prstGeom>
          <a:ln>
            <a:noFill/>
          </a:ln>
          <a:effectLst>
            <a:softEdge rad="1016000"/>
          </a:effectLst>
          <a:extLst>
            <a:ext uri="{909E8E84-426E-40DD-AFC4-6F175D3DCCD1}">
              <a14:hiddenFill xmlns="" xmlns:a14="http://schemas.microsoft.com/office/drawing/2010/main">
                <a:solidFill>
                  <a:srgbClr val="FFFFFF"/>
                </a:solidFill>
              </a14:hiddenFill>
            </a:ext>
          </a:extLst>
        </p:spPr>
      </p:pic>
      <p:sp>
        <p:nvSpPr>
          <p:cNvPr id="7" name="矩形 1">
            <a:extLst>
              <a:ext uri="{FF2B5EF4-FFF2-40B4-BE49-F238E27FC236}">
                <a16:creationId xmlns:a16="http://schemas.microsoft.com/office/drawing/2014/main" xmlns="" id="{AB8B3167-6BB6-4E36-80E8-588032E265B4}"/>
              </a:ext>
            </a:extLst>
          </p:cNvPr>
          <p:cNvSpPr/>
          <p:nvPr/>
        </p:nvSpPr>
        <p:spPr>
          <a:xfrm>
            <a:off x="621090" y="0"/>
            <a:ext cx="9388515" cy="1846659"/>
          </a:xfrm>
          <a:prstGeom prst="rect">
            <a:avLst/>
          </a:prstGeom>
        </p:spPr>
        <p:txBody>
          <a:bodyPr wrap="square">
            <a:spAutoFit/>
          </a:bodyPr>
          <a:lstStyle/>
          <a:p>
            <a:pPr algn="ctr"/>
            <a:r>
              <a:rPr lang="en-US" altLang="zh-CN" sz="6000" b="1" dirty="0">
                <a:solidFill>
                  <a:srgbClr val="00B050"/>
                </a:solidFill>
                <a:latin typeface="Times New Roman" panose="02020603050405020304" pitchFamily="18" charset="0"/>
                <a:ea typeface="微软雅黑" panose="020B0503020204020204" pitchFamily="34" charset="-122"/>
                <a:cs typeface="Times New Roman" panose="02020603050405020304" pitchFamily="18" charset="0"/>
              </a:rPr>
              <a:t>BÀI 4: TRUYỆN NGẮN</a:t>
            </a:r>
          </a:p>
          <a:p>
            <a:r>
              <a:rPr lang="en-US" altLang="zh-CN" sz="54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Đọc hiểu văn bản 2:</a:t>
            </a:r>
            <a:endParaRPr lang="zh-CN" altLang="en-US" sz="54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8" name="矩形 2">
            <a:extLst>
              <a:ext uri="{FF2B5EF4-FFF2-40B4-BE49-F238E27FC236}">
                <a16:creationId xmlns:a16="http://schemas.microsoft.com/office/drawing/2014/main" xmlns="" id="{0629E9D9-AAD4-476F-B3AC-759BDDFBF634}"/>
              </a:ext>
            </a:extLst>
          </p:cNvPr>
          <p:cNvSpPr/>
          <p:nvPr/>
        </p:nvSpPr>
        <p:spPr>
          <a:xfrm>
            <a:off x="2178552" y="2203121"/>
            <a:ext cx="8205781" cy="830997"/>
          </a:xfrm>
          <a:prstGeom prst="rect">
            <a:avLst/>
          </a:prstGeom>
        </p:spPr>
        <p:txBody>
          <a:bodyPr wrap="square">
            <a:spAutoFit/>
          </a:bodyPr>
          <a:lstStyle/>
          <a:p>
            <a:pPr algn="ctr"/>
            <a:r>
              <a:rPr lang="en-US" altLang="zh-CN" sz="4800" b="1" dirty="0">
                <a:solidFill>
                  <a:srgbClr val="181DD8"/>
                </a:solidFill>
                <a:latin typeface="Times New Roman" panose="02020603050405020304" pitchFamily="18" charset="0"/>
                <a:cs typeface="Times New Roman" panose="02020603050405020304" pitchFamily="18" charset="0"/>
              </a:rPr>
              <a:t>ÔNG LÃO BÊN CHIẾC CẦU  </a:t>
            </a:r>
          </a:p>
        </p:txBody>
      </p:sp>
      <p:sp>
        <p:nvSpPr>
          <p:cNvPr id="9" name="矩形 3">
            <a:extLst>
              <a:ext uri="{FF2B5EF4-FFF2-40B4-BE49-F238E27FC236}">
                <a16:creationId xmlns:a16="http://schemas.microsoft.com/office/drawing/2014/main" xmlns="" id="{E53B850D-85AD-4E80-8395-A6E72C7CC086}"/>
              </a:ext>
            </a:extLst>
          </p:cNvPr>
          <p:cNvSpPr/>
          <p:nvPr/>
        </p:nvSpPr>
        <p:spPr>
          <a:xfrm>
            <a:off x="8335893" y="3220797"/>
            <a:ext cx="2698175" cy="523220"/>
          </a:xfrm>
          <a:prstGeom prst="rect">
            <a:avLst/>
          </a:prstGeom>
        </p:spPr>
        <p:txBody>
          <a:bodyPr wrap="none">
            <a:spAutoFit/>
          </a:bodyPr>
          <a:lstStyle/>
          <a:p>
            <a:r>
              <a:rPr lang="en-US" altLang="zh-CN" sz="2800" b="1" dirty="0">
                <a:solidFill>
                  <a:srgbClr val="7030A0"/>
                </a:solidFill>
                <a:latin typeface="Times New Roman" panose="02020603050405020304" pitchFamily="18" charset="0"/>
                <a:cs typeface="Times New Roman" panose="02020603050405020304" pitchFamily="18" charset="0"/>
              </a:rPr>
              <a:t>(HÊ-MINH-UÊ)</a:t>
            </a:r>
          </a:p>
        </p:txBody>
      </p:sp>
    </p:spTree>
    <p:extLst>
      <p:ext uri="{BB962C8B-B14F-4D97-AF65-F5344CB8AC3E}">
        <p14:creationId xmlns="" xmlns:p14="http://schemas.microsoft.com/office/powerpoint/2010/main" val="99661445"/>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00+ hình nền powerpoint màu xanh dương nhạt - hinhanhsieudep.net">
            <a:extLst>
              <a:ext uri="{FF2B5EF4-FFF2-40B4-BE49-F238E27FC236}">
                <a16:creationId xmlns:a16="http://schemas.microsoft.com/office/drawing/2014/main" xmlns="" id="{463E2984-0DD0-3698-4BC0-0E4FE7F0D712}"/>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Hộp Văn bản 9">
            <a:extLst>
              <a:ext uri="{FF2B5EF4-FFF2-40B4-BE49-F238E27FC236}">
                <a16:creationId xmlns:a16="http://schemas.microsoft.com/office/drawing/2014/main" xmlns="" id="{A2D4B24C-AC07-1824-AE58-E09CF8F65BA0}"/>
              </a:ext>
            </a:extLst>
          </p:cNvPr>
          <p:cNvSpPr txBox="1"/>
          <p:nvPr/>
        </p:nvSpPr>
        <p:spPr>
          <a:xfrm>
            <a:off x="402771" y="912505"/>
            <a:ext cx="6096000" cy="707886"/>
          </a:xfrm>
          <a:prstGeom prst="rect">
            <a:avLst/>
          </a:prstGeom>
          <a:noFill/>
        </p:spPr>
        <p:txBody>
          <a:bodyPr wrap="square">
            <a:spAutoFit/>
          </a:bodyPr>
          <a:lstStyle/>
          <a:p>
            <a:pPr marL="0" marR="0" algn="just">
              <a:spcBef>
                <a:spcPts val="0"/>
              </a:spcBef>
              <a:spcAft>
                <a:spcPts val="0"/>
              </a:spcAft>
            </a:pPr>
            <a:r>
              <a:rPr lang="vi-VN" sz="4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 Tác giả:</a:t>
            </a:r>
            <a:endParaRPr lang="en-US" sz="4000" dirty="0">
              <a:solidFill>
                <a:srgbClr val="FF0000"/>
              </a:solidFill>
              <a:effectLst/>
              <a:latin typeface="Times New Roman" panose="02020603050405020304" pitchFamily="18" charset="0"/>
              <a:ea typeface="Times New Roman" panose="02020603050405020304" pitchFamily="18" charset="0"/>
            </a:endParaRPr>
          </a:p>
        </p:txBody>
      </p:sp>
      <p:sp>
        <p:nvSpPr>
          <p:cNvPr id="8" name="Hộp Văn bản 9">
            <a:extLst>
              <a:ext uri="{FF2B5EF4-FFF2-40B4-BE49-F238E27FC236}">
                <a16:creationId xmlns:a16="http://schemas.microsoft.com/office/drawing/2014/main" xmlns="" id="{A2D4B24C-AC07-1824-AE58-E09CF8F65BA0}"/>
              </a:ext>
            </a:extLst>
          </p:cNvPr>
          <p:cNvSpPr txBox="1"/>
          <p:nvPr/>
        </p:nvSpPr>
        <p:spPr>
          <a:xfrm>
            <a:off x="187526" y="207066"/>
            <a:ext cx="6096000" cy="707886"/>
          </a:xfrm>
          <a:prstGeom prst="rect">
            <a:avLst/>
          </a:prstGeom>
          <a:noFill/>
        </p:spPr>
        <p:txBody>
          <a:bodyPr wrap="square">
            <a:spAutoFit/>
          </a:bodyPr>
          <a:lstStyle/>
          <a:p>
            <a:pPr marL="0" marR="0" algn="just">
              <a:spcBef>
                <a:spcPts val="0"/>
              </a:spcBef>
              <a:spcAft>
                <a:spcPts val="0"/>
              </a:spcAft>
            </a:pPr>
            <a:r>
              <a:rPr lang="en-US" sz="40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a:t>
            </a:r>
            <a:r>
              <a:rPr lang="vi-VN" sz="4000" b="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40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tìm</a:t>
            </a:r>
            <a:r>
              <a:rPr lang="en-US" sz="40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hiểu</a:t>
            </a:r>
            <a:r>
              <a:rPr lang="en-US" sz="40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chung</a:t>
            </a:r>
            <a:r>
              <a:rPr lang="vi-VN" sz="4000" b="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solidFill>
                <a:srgbClr val="FF0000"/>
              </a:solidFill>
              <a:effectLst/>
              <a:latin typeface="Times New Roman" panose="02020603050405020304" pitchFamily="18" charset="0"/>
              <a:ea typeface="Times New Roman" panose="02020603050405020304" pitchFamily="18" charset="0"/>
            </a:endParaRPr>
          </a:p>
        </p:txBody>
      </p:sp>
      <p:pic>
        <p:nvPicPr>
          <p:cNvPr id="9" name="Picture 4" descr="Phong Cách Trung Hoa Làng Quê Nông Thôn Trung Quốc đất Nước, Thanh Lịch,  Tối Giản, Làng Quê Hình nền Vector để tải xuống miễn phí"/>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1702051"/>
            <a:ext cx="12192000" cy="5161471"/>
          </a:xfrm>
          <a:prstGeom prst="rect">
            <a:avLst/>
          </a:prstGeom>
          <a:ln>
            <a:noFill/>
          </a:ln>
          <a:effectLst>
            <a:softEdge rad="1016000"/>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xmlns="" val="2732451875"/>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00+ hình nền powerpoint màu xanh dương nhạt - hinhanhsieudep.net">
            <a:extLst>
              <a:ext uri="{FF2B5EF4-FFF2-40B4-BE49-F238E27FC236}">
                <a16:creationId xmlns:a16="http://schemas.microsoft.com/office/drawing/2014/main" xmlns="" id="{463E2984-0DD0-3698-4BC0-0E4FE7F0D712}"/>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Hộp Văn bản 9">
            <a:extLst>
              <a:ext uri="{FF2B5EF4-FFF2-40B4-BE49-F238E27FC236}">
                <a16:creationId xmlns:a16="http://schemas.microsoft.com/office/drawing/2014/main" xmlns="" id="{A2D4B24C-AC07-1824-AE58-E09CF8F65BA0}"/>
              </a:ext>
            </a:extLst>
          </p:cNvPr>
          <p:cNvSpPr txBox="1"/>
          <p:nvPr/>
        </p:nvSpPr>
        <p:spPr>
          <a:xfrm>
            <a:off x="402771" y="912505"/>
            <a:ext cx="6096000" cy="707886"/>
          </a:xfrm>
          <a:prstGeom prst="rect">
            <a:avLst/>
          </a:prstGeom>
          <a:noFill/>
        </p:spPr>
        <p:txBody>
          <a:bodyPr wrap="square">
            <a:spAutoFit/>
          </a:bodyPr>
          <a:lstStyle/>
          <a:p>
            <a:pPr marL="0" marR="0" algn="just">
              <a:spcBef>
                <a:spcPts val="0"/>
              </a:spcBef>
              <a:spcAft>
                <a:spcPts val="0"/>
              </a:spcAft>
            </a:pPr>
            <a:r>
              <a:rPr lang="vi-VN" sz="4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 Tác giả:</a:t>
            </a:r>
            <a:endParaRPr lang="en-US" sz="4000" dirty="0">
              <a:solidFill>
                <a:srgbClr val="FF0000"/>
              </a:solidFill>
              <a:effectLst/>
              <a:latin typeface="Times New Roman" panose="02020603050405020304" pitchFamily="18" charset="0"/>
              <a:ea typeface="Times New Roman" panose="02020603050405020304" pitchFamily="18" charset="0"/>
            </a:endParaRPr>
          </a:p>
        </p:txBody>
      </p:sp>
      <p:sp>
        <p:nvSpPr>
          <p:cNvPr id="7" name="Hộp Văn bản 6">
            <a:extLst>
              <a:ext uri="{FF2B5EF4-FFF2-40B4-BE49-F238E27FC236}">
                <a16:creationId xmlns:a16="http://schemas.microsoft.com/office/drawing/2014/main" xmlns="" id="{3B81CB34-285F-F84F-7E84-83D9D36E1C4B}"/>
              </a:ext>
            </a:extLst>
          </p:cNvPr>
          <p:cNvSpPr txBox="1"/>
          <p:nvPr/>
        </p:nvSpPr>
        <p:spPr>
          <a:xfrm>
            <a:off x="4312970" y="1079878"/>
            <a:ext cx="7341145" cy="1362075"/>
          </a:xfrm>
          <a:prstGeom prst="roundRect">
            <a:avLst/>
          </a:prstGeom>
          <a:noFill/>
          <a:ln w="38100">
            <a:solidFill>
              <a:srgbClr val="00CC00"/>
            </a:solidFill>
          </a:ln>
        </p:spPr>
        <p:txBody>
          <a:bodyPr wrap="square">
            <a:spAutoFit/>
          </a:bodyPr>
          <a:lstStyle/>
          <a:p>
            <a:pPr algn="just"/>
            <a:r>
              <a:rPr lang="en-US" sz="25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a:solidFill>
                  <a:srgbClr val="181DD8"/>
                </a:solidFill>
                <a:latin typeface="Times New Roman" panose="02020603050405020304" pitchFamily="18" charset="0"/>
                <a:cs typeface="Times New Roman" panose="02020603050405020304" pitchFamily="18" charset="0"/>
              </a:rPr>
              <a:t>Hê-minh-uê (1899 </a:t>
            </a:r>
            <a:r>
              <a:rPr lang="en-US" sz="2500" b="1" dirty="0" smtClean="0">
                <a:solidFill>
                  <a:srgbClr val="181DD8"/>
                </a:solidFill>
                <a:latin typeface="Times New Roman" panose="02020603050405020304" pitchFamily="18" charset="0"/>
                <a:cs typeface="Times New Roman" panose="02020603050405020304" pitchFamily="18" charset="0"/>
              </a:rPr>
              <a:t>– 1961) </a:t>
            </a:r>
            <a:r>
              <a:rPr lang="en-US" sz="2400" b="1" dirty="0" err="1" smtClean="0">
                <a:solidFill>
                  <a:srgbClr val="181DD8"/>
                </a:solidFill>
                <a:latin typeface="Times New Roman" pitchFamily="18" charset="0"/>
                <a:cs typeface="Times New Roman" pitchFamily="18" charset="0"/>
              </a:rPr>
              <a:t>là</a:t>
            </a:r>
            <a:r>
              <a:rPr lang="en-US" sz="2400" b="1" dirty="0" smtClean="0">
                <a:solidFill>
                  <a:srgbClr val="181DD8"/>
                </a:solidFill>
                <a:latin typeface="Times New Roman" pitchFamily="18" charset="0"/>
                <a:cs typeface="Times New Roman" pitchFamily="18" charset="0"/>
              </a:rPr>
              <a:t> </a:t>
            </a:r>
            <a:r>
              <a:rPr lang="en-US" sz="2400" b="1" dirty="0" err="1" smtClean="0">
                <a:solidFill>
                  <a:srgbClr val="181DD8"/>
                </a:solidFill>
                <a:latin typeface="Times New Roman" pitchFamily="18" charset="0"/>
                <a:cs typeface="Times New Roman" pitchFamily="18" charset="0"/>
              </a:rPr>
              <a:t>nhà</a:t>
            </a:r>
            <a:r>
              <a:rPr lang="en-US" sz="2400" b="1" dirty="0" smtClean="0">
                <a:solidFill>
                  <a:srgbClr val="181DD8"/>
                </a:solidFill>
                <a:latin typeface="Times New Roman" pitchFamily="18" charset="0"/>
                <a:cs typeface="Times New Roman" pitchFamily="18" charset="0"/>
              </a:rPr>
              <a:t> </a:t>
            </a:r>
            <a:r>
              <a:rPr lang="en-US" sz="2400" b="1" dirty="0" err="1" smtClean="0">
                <a:solidFill>
                  <a:srgbClr val="181DD8"/>
                </a:solidFill>
                <a:latin typeface="Times New Roman" pitchFamily="18" charset="0"/>
                <a:cs typeface="Times New Roman" pitchFamily="18" charset="0"/>
              </a:rPr>
              <a:t>văn</a:t>
            </a:r>
            <a:r>
              <a:rPr lang="en-US" sz="2400" b="1" dirty="0" smtClean="0">
                <a:solidFill>
                  <a:srgbClr val="181DD8"/>
                </a:solidFill>
                <a:latin typeface="Times New Roman" pitchFamily="18" charset="0"/>
                <a:cs typeface="Times New Roman" pitchFamily="18" charset="0"/>
              </a:rPr>
              <a:t> </a:t>
            </a:r>
            <a:r>
              <a:rPr lang="en-US" sz="2400" b="1" dirty="0" err="1" smtClean="0">
                <a:solidFill>
                  <a:srgbClr val="181DD8"/>
                </a:solidFill>
                <a:latin typeface="Times New Roman" pitchFamily="18" charset="0"/>
                <a:cs typeface="Times New Roman" pitchFamily="18" charset="0"/>
              </a:rPr>
              <a:t>người</a:t>
            </a:r>
            <a:r>
              <a:rPr lang="en-US" sz="2400" b="1" dirty="0" smtClean="0">
                <a:solidFill>
                  <a:srgbClr val="181DD8"/>
                </a:solidFill>
                <a:latin typeface="Times New Roman" pitchFamily="18" charset="0"/>
                <a:cs typeface="Times New Roman" pitchFamily="18" charset="0"/>
              </a:rPr>
              <a:t> </a:t>
            </a:r>
            <a:r>
              <a:rPr lang="en-US" sz="2400" b="1" dirty="0" err="1" smtClean="0">
                <a:solidFill>
                  <a:srgbClr val="181DD8"/>
                </a:solidFill>
                <a:latin typeface="Times New Roman" pitchFamily="18" charset="0"/>
                <a:cs typeface="Times New Roman" pitchFamily="18" charset="0"/>
              </a:rPr>
              <a:t>Mỹ</a:t>
            </a:r>
            <a:r>
              <a:rPr lang="en-US" sz="2400" b="1" dirty="0" smtClean="0">
                <a:solidFill>
                  <a:srgbClr val="181DD8"/>
                </a:solidFill>
                <a:latin typeface="Times New Roman" pitchFamily="18" charset="0"/>
                <a:cs typeface="Times New Roman" pitchFamily="18" charset="0"/>
              </a:rPr>
              <a:t>, </a:t>
            </a:r>
            <a:r>
              <a:rPr lang="en-US" sz="2400" b="1" dirty="0" err="1" smtClean="0">
                <a:solidFill>
                  <a:srgbClr val="181DD8"/>
                </a:solidFill>
                <a:latin typeface="Times New Roman" pitchFamily="18" charset="0"/>
                <a:cs typeface="Times New Roman" pitchFamily="18" charset="0"/>
              </a:rPr>
              <a:t>là</a:t>
            </a:r>
            <a:r>
              <a:rPr lang="en-US" sz="2400" b="1" dirty="0" smtClean="0">
                <a:solidFill>
                  <a:srgbClr val="181DD8"/>
                </a:solidFill>
                <a:latin typeface="Times New Roman" pitchFamily="18" charset="0"/>
                <a:cs typeface="Times New Roman" pitchFamily="18" charset="0"/>
              </a:rPr>
              <a:t> </a:t>
            </a:r>
            <a:r>
              <a:rPr lang="en-US" sz="2400" b="1" dirty="0" err="1" smtClean="0">
                <a:solidFill>
                  <a:srgbClr val="181DD8"/>
                </a:solidFill>
                <a:latin typeface="Times New Roman" pitchFamily="18" charset="0"/>
                <a:cs typeface="Times New Roman" pitchFamily="18" charset="0"/>
              </a:rPr>
              <a:t>một</a:t>
            </a:r>
            <a:r>
              <a:rPr lang="en-US" sz="2400" b="1" dirty="0" smtClean="0">
                <a:solidFill>
                  <a:srgbClr val="181DD8"/>
                </a:solidFill>
                <a:latin typeface="Times New Roman" pitchFamily="18" charset="0"/>
                <a:cs typeface="Times New Roman" pitchFamily="18" charset="0"/>
              </a:rPr>
              <a:t> </a:t>
            </a:r>
            <a:r>
              <a:rPr lang="en-US" sz="2400" b="1" dirty="0" err="1" smtClean="0">
                <a:solidFill>
                  <a:srgbClr val="181DD8"/>
                </a:solidFill>
                <a:latin typeface="Times New Roman" pitchFamily="18" charset="0"/>
                <a:cs typeface="Times New Roman" pitchFamily="18" charset="0"/>
              </a:rPr>
              <a:t>trong</a:t>
            </a:r>
            <a:r>
              <a:rPr lang="en-US" sz="2400" b="1" dirty="0" smtClean="0">
                <a:solidFill>
                  <a:srgbClr val="181DD8"/>
                </a:solidFill>
                <a:latin typeface="Times New Roman" pitchFamily="18" charset="0"/>
                <a:cs typeface="Times New Roman" pitchFamily="18" charset="0"/>
              </a:rPr>
              <a:t> </a:t>
            </a:r>
            <a:r>
              <a:rPr lang="en-US" sz="2400" b="1" dirty="0" err="1" smtClean="0">
                <a:solidFill>
                  <a:srgbClr val="181DD8"/>
                </a:solidFill>
                <a:latin typeface="Times New Roman" pitchFamily="18" charset="0"/>
                <a:cs typeface="Times New Roman" pitchFamily="18" charset="0"/>
              </a:rPr>
              <a:t>những</a:t>
            </a:r>
            <a:r>
              <a:rPr lang="en-US" sz="2400" b="1" dirty="0" smtClean="0">
                <a:solidFill>
                  <a:srgbClr val="181DD8"/>
                </a:solidFill>
                <a:latin typeface="Times New Roman" pitchFamily="18" charset="0"/>
                <a:cs typeface="Times New Roman" pitchFamily="18" charset="0"/>
              </a:rPr>
              <a:t> </a:t>
            </a:r>
            <a:r>
              <a:rPr lang="en-US" sz="2400" b="1" dirty="0" err="1" smtClean="0">
                <a:solidFill>
                  <a:srgbClr val="181DD8"/>
                </a:solidFill>
                <a:latin typeface="Times New Roman" pitchFamily="18" charset="0"/>
                <a:cs typeface="Times New Roman" pitchFamily="18" charset="0"/>
              </a:rPr>
              <a:t>nhà</a:t>
            </a:r>
            <a:r>
              <a:rPr lang="en-US" sz="2400" b="1" dirty="0" smtClean="0">
                <a:solidFill>
                  <a:srgbClr val="181DD8"/>
                </a:solidFill>
                <a:latin typeface="Times New Roman" pitchFamily="18" charset="0"/>
                <a:cs typeface="Times New Roman" pitchFamily="18" charset="0"/>
              </a:rPr>
              <a:t> </a:t>
            </a:r>
            <a:r>
              <a:rPr lang="en-US" sz="2400" b="1" dirty="0" err="1" smtClean="0">
                <a:solidFill>
                  <a:srgbClr val="181DD8"/>
                </a:solidFill>
                <a:latin typeface="Times New Roman" pitchFamily="18" charset="0"/>
                <a:cs typeface="Times New Roman" pitchFamily="18" charset="0"/>
              </a:rPr>
              <a:t>văn</a:t>
            </a:r>
            <a:r>
              <a:rPr lang="en-US" sz="2400" b="1" dirty="0" smtClean="0">
                <a:solidFill>
                  <a:srgbClr val="181DD8"/>
                </a:solidFill>
                <a:latin typeface="Times New Roman" pitchFamily="18" charset="0"/>
                <a:cs typeface="Times New Roman" pitchFamily="18" charset="0"/>
              </a:rPr>
              <a:t> </a:t>
            </a:r>
            <a:r>
              <a:rPr lang="en-US" sz="2400" b="1" dirty="0" err="1" smtClean="0">
                <a:solidFill>
                  <a:srgbClr val="181DD8"/>
                </a:solidFill>
                <a:latin typeface="Times New Roman" pitchFamily="18" charset="0"/>
                <a:cs typeface="Times New Roman" pitchFamily="18" charset="0"/>
              </a:rPr>
              <a:t>vĩ</a:t>
            </a:r>
            <a:r>
              <a:rPr lang="en-US" sz="2400" b="1" dirty="0" smtClean="0">
                <a:solidFill>
                  <a:srgbClr val="181DD8"/>
                </a:solidFill>
                <a:latin typeface="Times New Roman" pitchFamily="18" charset="0"/>
                <a:cs typeface="Times New Roman" pitchFamily="18" charset="0"/>
              </a:rPr>
              <a:t> </a:t>
            </a:r>
            <a:r>
              <a:rPr lang="en-US" sz="2400" b="1" dirty="0" err="1" smtClean="0">
                <a:solidFill>
                  <a:srgbClr val="181DD8"/>
                </a:solidFill>
                <a:latin typeface="Times New Roman" pitchFamily="18" charset="0"/>
                <a:cs typeface="Times New Roman" pitchFamily="18" charset="0"/>
              </a:rPr>
              <a:t>đại</a:t>
            </a:r>
            <a:r>
              <a:rPr lang="en-US" sz="2400" b="1" dirty="0" smtClean="0">
                <a:solidFill>
                  <a:srgbClr val="181DD8"/>
                </a:solidFill>
                <a:latin typeface="Times New Roman" pitchFamily="18" charset="0"/>
                <a:cs typeface="Times New Roman" pitchFamily="18" charset="0"/>
              </a:rPr>
              <a:t> </a:t>
            </a:r>
            <a:r>
              <a:rPr lang="en-US" sz="2400" b="1" dirty="0" err="1" smtClean="0">
                <a:solidFill>
                  <a:srgbClr val="181DD8"/>
                </a:solidFill>
                <a:latin typeface="Times New Roman" pitchFamily="18" charset="0"/>
                <a:cs typeface="Times New Roman" pitchFamily="18" charset="0"/>
              </a:rPr>
              <a:t>nhất</a:t>
            </a:r>
            <a:r>
              <a:rPr lang="en-US" sz="2400" b="1" dirty="0" smtClean="0">
                <a:solidFill>
                  <a:srgbClr val="181DD8"/>
                </a:solidFill>
                <a:latin typeface="Times New Roman" pitchFamily="18" charset="0"/>
                <a:cs typeface="Times New Roman" pitchFamily="18" charset="0"/>
              </a:rPr>
              <a:t> </a:t>
            </a:r>
            <a:r>
              <a:rPr lang="en-US" sz="2400" b="1" dirty="0" err="1" smtClean="0">
                <a:solidFill>
                  <a:srgbClr val="181DD8"/>
                </a:solidFill>
                <a:latin typeface="Times New Roman" pitchFamily="18" charset="0"/>
                <a:cs typeface="Times New Roman" pitchFamily="18" charset="0"/>
              </a:rPr>
              <a:t>của</a:t>
            </a:r>
            <a:r>
              <a:rPr lang="en-US" sz="2400" b="1" dirty="0" smtClean="0">
                <a:solidFill>
                  <a:srgbClr val="181DD8"/>
                </a:solidFill>
                <a:latin typeface="Times New Roman" pitchFamily="18" charset="0"/>
                <a:cs typeface="Times New Roman" pitchFamily="18" charset="0"/>
              </a:rPr>
              <a:t> </a:t>
            </a:r>
            <a:r>
              <a:rPr lang="en-US" sz="2400" b="1" dirty="0" err="1" smtClean="0">
                <a:solidFill>
                  <a:srgbClr val="181DD8"/>
                </a:solidFill>
                <a:latin typeface="Times New Roman" pitchFamily="18" charset="0"/>
                <a:cs typeface="Times New Roman" pitchFamily="18" charset="0"/>
              </a:rPr>
              <a:t>thế</a:t>
            </a:r>
            <a:r>
              <a:rPr lang="en-US" sz="2400" b="1" dirty="0" smtClean="0">
                <a:solidFill>
                  <a:srgbClr val="181DD8"/>
                </a:solidFill>
                <a:latin typeface="Times New Roman" pitchFamily="18" charset="0"/>
                <a:cs typeface="Times New Roman" pitchFamily="18" charset="0"/>
              </a:rPr>
              <a:t> </a:t>
            </a:r>
            <a:r>
              <a:rPr lang="en-US" sz="2400" b="1" dirty="0" err="1" smtClean="0">
                <a:solidFill>
                  <a:srgbClr val="181DD8"/>
                </a:solidFill>
                <a:latin typeface="Times New Roman" pitchFamily="18" charset="0"/>
                <a:cs typeface="Times New Roman" pitchFamily="18" charset="0"/>
              </a:rPr>
              <a:t>kỷ</a:t>
            </a:r>
            <a:r>
              <a:rPr lang="en-US" sz="2400" b="1" dirty="0" smtClean="0">
                <a:solidFill>
                  <a:srgbClr val="181DD8"/>
                </a:solidFill>
                <a:latin typeface="Times New Roman" pitchFamily="18" charset="0"/>
                <a:cs typeface="Times New Roman" pitchFamily="18" charset="0"/>
              </a:rPr>
              <a:t> 20. </a:t>
            </a:r>
            <a:endParaRPr lang="en-US" sz="2800" b="1" dirty="0" smtClean="0">
              <a:solidFill>
                <a:srgbClr val="181DD8"/>
              </a:solidFill>
              <a:latin typeface="Times New Roman" pitchFamily="18" charset="0"/>
              <a:cs typeface="Times New Roman" pitchFamily="18" charset="0"/>
            </a:endParaRPr>
          </a:p>
          <a:p>
            <a:pPr algn="just"/>
            <a:endParaRPr lang="en-US" sz="2500" b="1" dirty="0">
              <a:solidFill>
                <a:srgbClr val="0000FF"/>
              </a:solidFill>
              <a:latin typeface="Times New Roman" panose="02020603050405020304" pitchFamily="18" charset="0"/>
              <a:ea typeface="Times New Roman" panose="02020603050405020304" pitchFamily="18" charset="0"/>
            </a:endParaRPr>
          </a:p>
        </p:txBody>
      </p:sp>
      <p:sp>
        <p:nvSpPr>
          <p:cNvPr id="12" name="Hộp Văn bản 11">
            <a:extLst>
              <a:ext uri="{FF2B5EF4-FFF2-40B4-BE49-F238E27FC236}">
                <a16:creationId xmlns:a16="http://schemas.microsoft.com/office/drawing/2014/main" xmlns="" id="{82A4B589-ED76-743B-0B56-992D6C54344B}"/>
              </a:ext>
            </a:extLst>
          </p:cNvPr>
          <p:cNvSpPr txBox="1"/>
          <p:nvPr/>
        </p:nvSpPr>
        <p:spPr>
          <a:xfrm>
            <a:off x="4312972" y="2588065"/>
            <a:ext cx="7448723" cy="2179320"/>
          </a:xfrm>
          <a:prstGeom prst="roundRect">
            <a:avLst/>
          </a:prstGeom>
          <a:noFill/>
          <a:ln w="38100">
            <a:solidFill>
              <a:srgbClr val="00CC00"/>
            </a:solidFill>
          </a:ln>
        </p:spPr>
        <p:txBody>
          <a:bodyPr wrap="square">
            <a:spAutoFit/>
          </a:bodyPr>
          <a:lstStyle/>
          <a:p>
            <a:pPr algn="just"/>
            <a:r>
              <a:rPr lang="en-US" sz="2500" b="1"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2500" b="1"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tài</a:t>
            </a:r>
            <a:r>
              <a:rPr lang="en-US" sz="2500" b="1"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smtClean="0">
                <a:solidFill>
                  <a:srgbClr val="181DD8"/>
                </a:solidFill>
                <a:latin typeface="Times New Roman" pitchFamily="18" charset="0"/>
                <a:cs typeface="Times New Roman" pitchFamily="18" charset="0"/>
              </a:rPr>
              <a:t>viết</a:t>
            </a:r>
            <a:r>
              <a:rPr lang="en-US" sz="2400" b="1" dirty="0" smtClean="0">
                <a:solidFill>
                  <a:srgbClr val="181DD8"/>
                </a:solidFill>
                <a:latin typeface="Times New Roman" pitchFamily="18" charset="0"/>
                <a:cs typeface="Times New Roman" pitchFamily="18" charset="0"/>
              </a:rPr>
              <a:t> </a:t>
            </a:r>
            <a:r>
              <a:rPr lang="en-US" sz="2400" b="1" dirty="0" err="1" smtClean="0">
                <a:solidFill>
                  <a:srgbClr val="181DD8"/>
                </a:solidFill>
                <a:latin typeface="Times New Roman" pitchFamily="18" charset="0"/>
                <a:cs typeface="Times New Roman" pitchFamily="18" charset="0"/>
              </a:rPr>
              <a:t>về</a:t>
            </a:r>
            <a:r>
              <a:rPr lang="en-US" sz="2400" b="1" dirty="0" smtClean="0">
                <a:solidFill>
                  <a:srgbClr val="181DD8"/>
                </a:solidFill>
                <a:latin typeface="Times New Roman" pitchFamily="18" charset="0"/>
                <a:cs typeface="Times New Roman" pitchFamily="18" charset="0"/>
              </a:rPr>
              <a:t> “</a:t>
            </a:r>
            <a:r>
              <a:rPr lang="en-US" sz="2400" b="1" dirty="0" err="1" smtClean="0">
                <a:solidFill>
                  <a:srgbClr val="181DD8"/>
                </a:solidFill>
                <a:latin typeface="Times New Roman" pitchFamily="18" charset="0"/>
                <a:cs typeface="Times New Roman" pitchFamily="18" charset="0"/>
              </a:rPr>
              <a:t>thế</a:t>
            </a:r>
            <a:r>
              <a:rPr lang="en-US" sz="2400" b="1" dirty="0" smtClean="0">
                <a:solidFill>
                  <a:srgbClr val="181DD8"/>
                </a:solidFill>
                <a:latin typeface="Times New Roman" pitchFamily="18" charset="0"/>
                <a:cs typeface="Times New Roman" pitchFamily="18" charset="0"/>
              </a:rPr>
              <a:t> </a:t>
            </a:r>
            <a:r>
              <a:rPr lang="en-US" sz="2400" b="1" dirty="0" err="1" smtClean="0">
                <a:solidFill>
                  <a:srgbClr val="181DD8"/>
                </a:solidFill>
                <a:latin typeface="Times New Roman" pitchFamily="18" charset="0"/>
                <a:cs typeface="Times New Roman" pitchFamily="18" charset="0"/>
              </a:rPr>
              <a:t>hệ</a:t>
            </a:r>
            <a:r>
              <a:rPr lang="en-US" sz="2400" b="1" dirty="0" smtClean="0">
                <a:solidFill>
                  <a:srgbClr val="181DD8"/>
                </a:solidFill>
                <a:latin typeface="Times New Roman" pitchFamily="18" charset="0"/>
                <a:cs typeface="Times New Roman" pitchFamily="18" charset="0"/>
              </a:rPr>
              <a:t> </a:t>
            </a:r>
            <a:r>
              <a:rPr lang="en-US" sz="2400" b="1" dirty="0" err="1" smtClean="0">
                <a:solidFill>
                  <a:srgbClr val="181DD8"/>
                </a:solidFill>
                <a:latin typeface="Times New Roman" pitchFamily="18" charset="0"/>
                <a:cs typeface="Times New Roman" pitchFamily="18" charset="0"/>
              </a:rPr>
              <a:t>mất</a:t>
            </a:r>
            <a:r>
              <a:rPr lang="en-US" sz="2400" b="1" dirty="0" smtClean="0">
                <a:solidFill>
                  <a:srgbClr val="181DD8"/>
                </a:solidFill>
                <a:latin typeface="Times New Roman" pitchFamily="18" charset="0"/>
                <a:cs typeface="Times New Roman" pitchFamily="18" charset="0"/>
              </a:rPr>
              <a:t> </a:t>
            </a:r>
            <a:r>
              <a:rPr lang="en-US" sz="2400" b="1" dirty="0" err="1" smtClean="0">
                <a:solidFill>
                  <a:srgbClr val="181DD8"/>
                </a:solidFill>
                <a:latin typeface="Times New Roman" pitchFamily="18" charset="0"/>
                <a:cs typeface="Times New Roman" pitchFamily="18" charset="0"/>
              </a:rPr>
              <a:t>mát</a:t>
            </a:r>
            <a:r>
              <a:rPr lang="en-US" sz="2400" b="1" dirty="0" smtClean="0">
                <a:solidFill>
                  <a:srgbClr val="181DD8"/>
                </a:solidFill>
                <a:latin typeface="Times New Roman" pitchFamily="18" charset="0"/>
                <a:cs typeface="Times New Roman" pitchFamily="18" charset="0"/>
              </a:rPr>
              <a:t>" (Lost Generation), </a:t>
            </a:r>
            <a:r>
              <a:rPr lang="en-US" sz="2400" b="1" dirty="0" err="1" smtClean="0">
                <a:solidFill>
                  <a:srgbClr val="181DD8"/>
                </a:solidFill>
                <a:latin typeface="Times New Roman" pitchFamily="18" charset="0"/>
                <a:cs typeface="Times New Roman" pitchFamily="18" charset="0"/>
              </a:rPr>
              <a:t>những</a:t>
            </a:r>
            <a:r>
              <a:rPr lang="en-US" sz="2400" b="1" dirty="0" smtClean="0">
                <a:solidFill>
                  <a:srgbClr val="181DD8"/>
                </a:solidFill>
                <a:latin typeface="Times New Roman" pitchFamily="18" charset="0"/>
                <a:cs typeface="Times New Roman" pitchFamily="18" charset="0"/>
              </a:rPr>
              <a:t> con </a:t>
            </a:r>
            <a:r>
              <a:rPr lang="en-US" sz="2400" b="1" dirty="0" err="1" smtClean="0">
                <a:solidFill>
                  <a:srgbClr val="181DD8"/>
                </a:solidFill>
                <a:latin typeface="Times New Roman" pitchFamily="18" charset="0"/>
                <a:cs typeface="Times New Roman" pitchFamily="18" charset="0"/>
              </a:rPr>
              <a:t>người</a:t>
            </a:r>
            <a:r>
              <a:rPr lang="en-US" sz="2400" b="1" dirty="0" smtClean="0">
                <a:solidFill>
                  <a:srgbClr val="181DD8"/>
                </a:solidFill>
                <a:latin typeface="Times New Roman" pitchFamily="18" charset="0"/>
                <a:cs typeface="Times New Roman" pitchFamily="18" charset="0"/>
              </a:rPr>
              <a:t> </a:t>
            </a:r>
            <a:r>
              <a:rPr lang="en-US" sz="2400" b="1" dirty="0" err="1" smtClean="0">
                <a:solidFill>
                  <a:srgbClr val="181DD8"/>
                </a:solidFill>
                <a:latin typeface="Times New Roman" pitchFamily="18" charset="0"/>
                <a:cs typeface="Times New Roman" pitchFamily="18" charset="0"/>
              </a:rPr>
              <a:t>trở</a:t>
            </a:r>
            <a:r>
              <a:rPr lang="en-US" sz="2400" b="1" dirty="0" smtClean="0">
                <a:solidFill>
                  <a:srgbClr val="181DD8"/>
                </a:solidFill>
                <a:latin typeface="Times New Roman" pitchFamily="18" charset="0"/>
                <a:cs typeface="Times New Roman" pitchFamily="18" charset="0"/>
              </a:rPr>
              <a:t> </a:t>
            </a:r>
            <a:r>
              <a:rPr lang="en-US" sz="2400" b="1" dirty="0" err="1" smtClean="0">
                <a:solidFill>
                  <a:srgbClr val="181DD8"/>
                </a:solidFill>
                <a:latin typeface="Times New Roman" pitchFamily="18" charset="0"/>
                <a:cs typeface="Times New Roman" pitchFamily="18" charset="0"/>
              </a:rPr>
              <a:t>về</a:t>
            </a:r>
            <a:r>
              <a:rPr lang="en-US" sz="2400" b="1" dirty="0" smtClean="0">
                <a:solidFill>
                  <a:srgbClr val="181DD8"/>
                </a:solidFill>
                <a:latin typeface="Times New Roman" pitchFamily="18" charset="0"/>
                <a:cs typeface="Times New Roman" pitchFamily="18" charset="0"/>
              </a:rPr>
              <a:t> </a:t>
            </a:r>
            <a:r>
              <a:rPr lang="en-US" sz="2400" b="1" dirty="0" err="1" smtClean="0">
                <a:solidFill>
                  <a:srgbClr val="181DD8"/>
                </a:solidFill>
                <a:latin typeface="Times New Roman" pitchFamily="18" charset="0"/>
                <a:cs typeface="Times New Roman" pitchFamily="18" charset="0"/>
              </a:rPr>
              <a:t>từ</a:t>
            </a:r>
            <a:r>
              <a:rPr lang="en-US" sz="2400" b="1" dirty="0" smtClean="0">
                <a:solidFill>
                  <a:srgbClr val="181DD8"/>
                </a:solidFill>
                <a:latin typeface="Times New Roman" pitchFamily="18" charset="0"/>
                <a:cs typeface="Times New Roman" pitchFamily="18" charset="0"/>
              </a:rPr>
              <a:t> </a:t>
            </a:r>
            <a:r>
              <a:rPr lang="en-US" sz="2400" b="1" dirty="0" err="1" smtClean="0">
                <a:solidFill>
                  <a:srgbClr val="181DD8"/>
                </a:solidFill>
                <a:latin typeface="Times New Roman" pitchFamily="18" charset="0"/>
                <a:cs typeface="Times New Roman" pitchFamily="18" charset="0"/>
              </a:rPr>
              <a:t>chiến</a:t>
            </a:r>
            <a:r>
              <a:rPr lang="en-US" sz="2400" b="1" dirty="0" smtClean="0">
                <a:solidFill>
                  <a:srgbClr val="181DD8"/>
                </a:solidFill>
                <a:latin typeface="Times New Roman" pitchFamily="18" charset="0"/>
                <a:cs typeface="Times New Roman" pitchFamily="18" charset="0"/>
              </a:rPr>
              <a:t> </a:t>
            </a:r>
            <a:r>
              <a:rPr lang="en-US" sz="2400" b="1" dirty="0" err="1" smtClean="0">
                <a:solidFill>
                  <a:srgbClr val="181DD8"/>
                </a:solidFill>
                <a:latin typeface="Times New Roman" pitchFamily="18" charset="0"/>
                <a:cs typeface="Times New Roman" pitchFamily="18" charset="0"/>
              </a:rPr>
              <a:t>tranh</a:t>
            </a:r>
            <a:r>
              <a:rPr lang="en-US" sz="2400" b="1" dirty="0" smtClean="0">
                <a:solidFill>
                  <a:srgbClr val="181DD8"/>
                </a:solidFill>
                <a:latin typeface="Times New Roman" pitchFamily="18" charset="0"/>
                <a:cs typeface="Times New Roman" pitchFamily="18" charset="0"/>
              </a:rPr>
              <a:t> </a:t>
            </a:r>
            <a:r>
              <a:rPr lang="en-US" sz="2400" b="1" dirty="0" err="1" smtClean="0">
                <a:solidFill>
                  <a:srgbClr val="181DD8"/>
                </a:solidFill>
                <a:latin typeface="Times New Roman" pitchFamily="18" charset="0"/>
                <a:cs typeface="Times New Roman" pitchFamily="18" charset="0"/>
              </a:rPr>
              <a:t>hoặc</a:t>
            </a:r>
            <a:r>
              <a:rPr lang="en-US" sz="2400" b="1" dirty="0" smtClean="0">
                <a:solidFill>
                  <a:srgbClr val="181DD8"/>
                </a:solidFill>
                <a:latin typeface="Times New Roman" pitchFamily="18" charset="0"/>
                <a:cs typeface="Times New Roman" pitchFamily="18" charset="0"/>
              </a:rPr>
              <a:t> </a:t>
            </a:r>
            <a:r>
              <a:rPr lang="en-US" sz="2400" b="1" dirty="0" err="1" smtClean="0">
                <a:solidFill>
                  <a:srgbClr val="181DD8"/>
                </a:solidFill>
                <a:latin typeface="Times New Roman" pitchFamily="18" charset="0"/>
                <a:cs typeface="Times New Roman" pitchFamily="18" charset="0"/>
              </a:rPr>
              <a:t>chịu</a:t>
            </a:r>
            <a:r>
              <a:rPr lang="en-US" sz="2400" b="1" dirty="0" smtClean="0">
                <a:solidFill>
                  <a:srgbClr val="181DD8"/>
                </a:solidFill>
                <a:latin typeface="Times New Roman" pitchFamily="18" charset="0"/>
                <a:cs typeface="Times New Roman" pitchFamily="18" charset="0"/>
              </a:rPr>
              <a:t> </a:t>
            </a:r>
            <a:r>
              <a:rPr lang="en-US" sz="2400" b="1" dirty="0" err="1" smtClean="0">
                <a:solidFill>
                  <a:srgbClr val="181DD8"/>
                </a:solidFill>
                <a:latin typeface="Times New Roman" pitchFamily="18" charset="0"/>
                <a:cs typeface="Times New Roman" pitchFamily="18" charset="0"/>
              </a:rPr>
              <a:t>ảnh</a:t>
            </a:r>
            <a:r>
              <a:rPr lang="en-US" sz="2400" b="1" dirty="0" smtClean="0">
                <a:solidFill>
                  <a:srgbClr val="181DD8"/>
                </a:solidFill>
                <a:latin typeface="Times New Roman" pitchFamily="18" charset="0"/>
                <a:cs typeface="Times New Roman" pitchFamily="18" charset="0"/>
              </a:rPr>
              <a:t> </a:t>
            </a:r>
            <a:r>
              <a:rPr lang="en-US" sz="2400" b="1" dirty="0" err="1" smtClean="0">
                <a:solidFill>
                  <a:srgbClr val="181DD8"/>
                </a:solidFill>
                <a:latin typeface="Times New Roman" pitchFamily="18" charset="0"/>
                <a:cs typeface="Times New Roman" pitchFamily="18" charset="0"/>
              </a:rPr>
              <a:t>hưởng</a:t>
            </a:r>
            <a:r>
              <a:rPr lang="en-US" sz="2400" b="1" dirty="0" smtClean="0">
                <a:solidFill>
                  <a:srgbClr val="181DD8"/>
                </a:solidFill>
                <a:latin typeface="Times New Roman" pitchFamily="18" charset="0"/>
                <a:cs typeface="Times New Roman" pitchFamily="18" charset="0"/>
              </a:rPr>
              <a:t> </a:t>
            </a:r>
            <a:r>
              <a:rPr lang="en-US" sz="2400" b="1" dirty="0" err="1" smtClean="0">
                <a:solidFill>
                  <a:srgbClr val="181DD8"/>
                </a:solidFill>
                <a:latin typeface="Times New Roman" pitchFamily="18" charset="0"/>
                <a:cs typeface="Times New Roman" pitchFamily="18" charset="0"/>
              </a:rPr>
              <a:t>sâu</a:t>
            </a:r>
            <a:r>
              <a:rPr lang="en-US" sz="2400" b="1" dirty="0" smtClean="0">
                <a:solidFill>
                  <a:srgbClr val="181DD8"/>
                </a:solidFill>
                <a:latin typeface="Times New Roman" pitchFamily="18" charset="0"/>
                <a:cs typeface="Times New Roman" pitchFamily="18" charset="0"/>
              </a:rPr>
              <a:t> </a:t>
            </a:r>
            <a:r>
              <a:rPr lang="en-US" sz="2400" b="1" dirty="0" err="1" smtClean="0">
                <a:solidFill>
                  <a:srgbClr val="181DD8"/>
                </a:solidFill>
                <a:latin typeface="Times New Roman" pitchFamily="18" charset="0"/>
                <a:cs typeface="Times New Roman" pitchFamily="18" charset="0"/>
              </a:rPr>
              <a:t>sắc</a:t>
            </a:r>
            <a:r>
              <a:rPr lang="en-US" sz="2400" b="1" dirty="0" smtClean="0">
                <a:solidFill>
                  <a:srgbClr val="181DD8"/>
                </a:solidFill>
                <a:latin typeface="Times New Roman" pitchFamily="18" charset="0"/>
                <a:cs typeface="Times New Roman" pitchFamily="18" charset="0"/>
              </a:rPr>
              <a:t> </a:t>
            </a:r>
            <a:r>
              <a:rPr lang="en-US" sz="2400" b="1" dirty="0" err="1" smtClean="0">
                <a:solidFill>
                  <a:srgbClr val="181DD8"/>
                </a:solidFill>
                <a:latin typeface="Times New Roman" pitchFamily="18" charset="0"/>
                <a:cs typeface="Times New Roman" pitchFamily="18" charset="0"/>
              </a:rPr>
              <a:t>của</a:t>
            </a:r>
            <a:r>
              <a:rPr lang="en-US" sz="2400" b="1" dirty="0" smtClean="0">
                <a:solidFill>
                  <a:srgbClr val="181DD8"/>
                </a:solidFill>
                <a:latin typeface="Times New Roman" pitchFamily="18" charset="0"/>
                <a:cs typeface="Times New Roman" pitchFamily="18" charset="0"/>
              </a:rPr>
              <a:t> </a:t>
            </a:r>
            <a:r>
              <a:rPr lang="en-US" sz="2400" b="1" dirty="0" err="1" smtClean="0">
                <a:solidFill>
                  <a:srgbClr val="181DD8"/>
                </a:solidFill>
                <a:latin typeface="Times New Roman" pitchFamily="18" charset="0"/>
                <a:cs typeface="Times New Roman" pitchFamily="18" charset="0"/>
              </a:rPr>
              <a:t>chiến</a:t>
            </a:r>
            <a:r>
              <a:rPr lang="en-US" sz="2400" b="1" dirty="0" smtClean="0">
                <a:solidFill>
                  <a:srgbClr val="181DD8"/>
                </a:solidFill>
                <a:latin typeface="Times New Roman" pitchFamily="18" charset="0"/>
                <a:cs typeface="Times New Roman" pitchFamily="18" charset="0"/>
              </a:rPr>
              <a:t> </a:t>
            </a:r>
            <a:r>
              <a:rPr lang="en-US" sz="2400" b="1" dirty="0" err="1" smtClean="0">
                <a:solidFill>
                  <a:srgbClr val="181DD8"/>
                </a:solidFill>
                <a:latin typeface="Times New Roman" pitchFamily="18" charset="0"/>
                <a:cs typeface="Times New Roman" pitchFamily="18" charset="0"/>
              </a:rPr>
              <a:t>tranh</a:t>
            </a:r>
            <a:r>
              <a:rPr lang="en-US" sz="2400" b="1" dirty="0" smtClean="0">
                <a:solidFill>
                  <a:srgbClr val="181DD8"/>
                </a:solidFill>
                <a:latin typeface="Times New Roman" pitchFamily="18" charset="0"/>
                <a:cs typeface="Times New Roman" pitchFamily="18" charset="0"/>
              </a:rPr>
              <a:t>, </a:t>
            </a:r>
            <a:r>
              <a:rPr lang="en-US" sz="2400" b="1" dirty="0" err="1" smtClean="0">
                <a:solidFill>
                  <a:srgbClr val="181DD8"/>
                </a:solidFill>
                <a:latin typeface="Times New Roman" pitchFamily="18" charset="0"/>
                <a:cs typeface="Times New Roman" pitchFamily="18" charset="0"/>
              </a:rPr>
              <a:t>không</a:t>
            </a:r>
            <a:r>
              <a:rPr lang="en-US" sz="2400" b="1" dirty="0" smtClean="0">
                <a:solidFill>
                  <a:srgbClr val="181DD8"/>
                </a:solidFill>
                <a:latin typeface="Times New Roman" pitchFamily="18" charset="0"/>
                <a:cs typeface="Times New Roman" pitchFamily="18" charset="0"/>
              </a:rPr>
              <a:t> </a:t>
            </a:r>
            <a:r>
              <a:rPr lang="en-US" sz="2400" b="1" dirty="0" err="1" smtClean="0">
                <a:solidFill>
                  <a:srgbClr val="181DD8"/>
                </a:solidFill>
                <a:latin typeface="Times New Roman" pitchFamily="18" charset="0"/>
                <a:cs typeface="Times New Roman" pitchFamily="18" charset="0"/>
              </a:rPr>
              <a:t>tìm</a:t>
            </a:r>
            <a:r>
              <a:rPr lang="en-US" sz="2400" b="1" dirty="0" smtClean="0">
                <a:solidFill>
                  <a:srgbClr val="181DD8"/>
                </a:solidFill>
                <a:latin typeface="Times New Roman" pitchFamily="18" charset="0"/>
                <a:cs typeface="Times New Roman" pitchFamily="18" charset="0"/>
              </a:rPr>
              <a:t> </a:t>
            </a:r>
            <a:r>
              <a:rPr lang="en-US" sz="2400" b="1" dirty="0" err="1" smtClean="0">
                <a:solidFill>
                  <a:srgbClr val="181DD8"/>
                </a:solidFill>
                <a:latin typeface="Times New Roman" pitchFamily="18" charset="0"/>
                <a:cs typeface="Times New Roman" pitchFamily="18" charset="0"/>
              </a:rPr>
              <a:t>thấy</a:t>
            </a:r>
            <a:r>
              <a:rPr lang="en-US" sz="2400" b="1" dirty="0" smtClean="0">
                <a:solidFill>
                  <a:srgbClr val="181DD8"/>
                </a:solidFill>
                <a:latin typeface="Times New Roman" pitchFamily="18" charset="0"/>
                <a:cs typeface="Times New Roman" pitchFamily="18" charset="0"/>
              </a:rPr>
              <a:t> ý </a:t>
            </a:r>
            <a:r>
              <a:rPr lang="en-US" sz="2400" b="1" dirty="0" err="1" smtClean="0">
                <a:solidFill>
                  <a:srgbClr val="181DD8"/>
                </a:solidFill>
                <a:latin typeface="Times New Roman" pitchFamily="18" charset="0"/>
                <a:cs typeface="Times New Roman" pitchFamily="18" charset="0"/>
              </a:rPr>
              <a:t>nghĩa</a:t>
            </a:r>
            <a:r>
              <a:rPr lang="en-US" sz="2400" b="1" dirty="0" smtClean="0">
                <a:solidFill>
                  <a:srgbClr val="181DD8"/>
                </a:solidFill>
                <a:latin typeface="Times New Roman" pitchFamily="18" charset="0"/>
                <a:cs typeface="Times New Roman" pitchFamily="18" charset="0"/>
              </a:rPr>
              <a:t> </a:t>
            </a:r>
            <a:r>
              <a:rPr lang="en-US" sz="2400" b="1" dirty="0" err="1" smtClean="0">
                <a:solidFill>
                  <a:srgbClr val="181DD8"/>
                </a:solidFill>
                <a:latin typeface="Times New Roman" pitchFamily="18" charset="0"/>
                <a:cs typeface="Times New Roman" pitchFamily="18" charset="0"/>
              </a:rPr>
              <a:t>cuộc</a:t>
            </a:r>
            <a:r>
              <a:rPr lang="en-US" sz="2400" b="1" dirty="0" smtClean="0">
                <a:solidFill>
                  <a:srgbClr val="181DD8"/>
                </a:solidFill>
                <a:latin typeface="Times New Roman" pitchFamily="18" charset="0"/>
                <a:cs typeface="Times New Roman" pitchFamily="18" charset="0"/>
              </a:rPr>
              <a:t> </a:t>
            </a:r>
            <a:r>
              <a:rPr lang="en-US" sz="2400" b="1" dirty="0" err="1" smtClean="0">
                <a:solidFill>
                  <a:srgbClr val="181DD8"/>
                </a:solidFill>
                <a:latin typeface="Times New Roman" pitchFamily="18" charset="0"/>
                <a:cs typeface="Times New Roman" pitchFamily="18" charset="0"/>
              </a:rPr>
              <a:t>sống</a:t>
            </a:r>
            <a:r>
              <a:rPr lang="en-US" sz="2400" b="1" dirty="0" smtClean="0">
                <a:solidFill>
                  <a:srgbClr val="181DD8"/>
                </a:solidFill>
                <a:latin typeface="Times New Roman" pitchFamily="18" charset="0"/>
                <a:cs typeface="Times New Roman" pitchFamily="18" charset="0"/>
              </a:rPr>
              <a:t> </a:t>
            </a:r>
            <a:r>
              <a:rPr lang="en-US" sz="2400" b="1" dirty="0" err="1" smtClean="0">
                <a:solidFill>
                  <a:srgbClr val="181DD8"/>
                </a:solidFill>
                <a:latin typeface="Times New Roman" pitchFamily="18" charset="0"/>
                <a:cs typeface="Times New Roman" pitchFamily="18" charset="0"/>
              </a:rPr>
              <a:t>và</a:t>
            </a:r>
            <a:r>
              <a:rPr lang="en-US" sz="2400" b="1" dirty="0" smtClean="0">
                <a:solidFill>
                  <a:srgbClr val="181DD8"/>
                </a:solidFill>
                <a:latin typeface="Times New Roman" pitchFamily="18" charset="0"/>
                <a:cs typeface="Times New Roman" pitchFamily="18" charset="0"/>
              </a:rPr>
              <a:t> </a:t>
            </a:r>
            <a:r>
              <a:rPr lang="en-US" sz="2400" b="1" dirty="0" err="1" smtClean="0">
                <a:solidFill>
                  <a:srgbClr val="181DD8"/>
                </a:solidFill>
                <a:latin typeface="Times New Roman" pitchFamily="18" charset="0"/>
                <a:cs typeface="Times New Roman" pitchFamily="18" charset="0"/>
              </a:rPr>
              <a:t>sự</a:t>
            </a:r>
            <a:r>
              <a:rPr lang="en-US" sz="2400" b="1" dirty="0" smtClean="0">
                <a:solidFill>
                  <a:srgbClr val="181DD8"/>
                </a:solidFill>
                <a:latin typeface="Times New Roman" pitchFamily="18" charset="0"/>
                <a:cs typeface="Times New Roman" pitchFamily="18" charset="0"/>
              </a:rPr>
              <a:t> </a:t>
            </a:r>
            <a:r>
              <a:rPr lang="en-US" sz="2400" b="1" dirty="0" err="1" smtClean="0">
                <a:solidFill>
                  <a:srgbClr val="181DD8"/>
                </a:solidFill>
                <a:latin typeface="Times New Roman" pitchFamily="18" charset="0"/>
                <a:cs typeface="Times New Roman" pitchFamily="18" charset="0"/>
              </a:rPr>
              <a:t>hòa</a:t>
            </a:r>
            <a:r>
              <a:rPr lang="en-US" sz="2400" b="1" dirty="0" smtClean="0">
                <a:solidFill>
                  <a:srgbClr val="181DD8"/>
                </a:solidFill>
                <a:latin typeface="Times New Roman" pitchFamily="18" charset="0"/>
                <a:cs typeface="Times New Roman" pitchFamily="18" charset="0"/>
              </a:rPr>
              <a:t> </a:t>
            </a:r>
            <a:r>
              <a:rPr lang="en-US" sz="2400" b="1" dirty="0" err="1" smtClean="0">
                <a:solidFill>
                  <a:srgbClr val="181DD8"/>
                </a:solidFill>
                <a:latin typeface="Times New Roman" pitchFamily="18" charset="0"/>
                <a:cs typeface="Times New Roman" pitchFamily="18" charset="0"/>
              </a:rPr>
              <a:t>hợp</a:t>
            </a:r>
            <a:r>
              <a:rPr lang="en-US" sz="2400" b="1" dirty="0" smtClean="0">
                <a:solidFill>
                  <a:srgbClr val="181DD8"/>
                </a:solidFill>
                <a:latin typeface="Times New Roman" pitchFamily="18" charset="0"/>
                <a:cs typeface="Times New Roman" pitchFamily="18" charset="0"/>
              </a:rPr>
              <a:t> </a:t>
            </a:r>
            <a:r>
              <a:rPr lang="en-US" sz="2400" b="1" dirty="0" err="1" smtClean="0">
                <a:solidFill>
                  <a:srgbClr val="181DD8"/>
                </a:solidFill>
                <a:latin typeface="Times New Roman" pitchFamily="18" charset="0"/>
                <a:cs typeface="Times New Roman" pitchFamily="18" charset="0"/>
              </a:rPr>
              <a:t>với</a:t>
            </a:r>
            <a:r>
              <a:rPr lang="en-US" sz="2400" b="1" dirty="0" smtClean="0">
                <a:solidFill>
                  <a:srgbClr val="181DD8"/>
                </a:solidFill>
                <a:latin typeface="Times New Roman" pitchFamily="18" charset="0"/>
                <a:cs typeface="Times New Roman" pitchFamily="18" charset="0"/>
              </a:rPr>
              <a:t> </a:t>
            </a:r>
            <a:r>
              <a:rPr lang="en-US" sz="2400" b="1" dirty="0" err="1" smtClean="0">
                <a:solidFill>
                  <a:srgbClr val="181DD8"/>
                </a:solidFill>
                <a:latin typeface="Times New Roman" pitchFamily="18" charset="0"/>
                <a:cs typeface="Times New Roman" pitchFamily="18" charset="0"/>
              </a:rPr>
              <a:t>xã</a:t>
            </a:r>
            <a:r>
              <a:rPr lang="en-US" sz="2400" b="1" dirty="0" smtClean="0">
                <a:solidFill>
                  <a:srgbClr val="181DD8"/>
                </a:solidFill>
                <a:latin typeface="Times New Roman" pitchFamily="18" charset="0"/>
                <a:cs typeface="Times New Roman" pitchFamily="18" charset="0"/>
              </a:rPr>
              <a:t> </a:t>
            </a:r>
            <a:r>
              <a:rPr lang="en-US" sz="2400" b="1" dirty="0" err="1" smtClean="0">
                <a:solidFill>
                  <a:srgbClr val="181DD8"/>
                </a:solidFill>
                <a:latin typeface="Times New Roman" pitchFamily="18" charset="0"/>
                <a:cs typeface="Times New Roman" pitchFamily="18" charset="0"/>
              </a:rPr>
              <a:t>hội</a:t>
            </a:r>
            <a:r>
              <a:rPr lang="en-US" sz="2400" b="1" dirty="0" smtClean="0">
                <a:solidFill>
                  <a:srgbClr val="181DD8"/>
                </a:solidFill>
                <a:latin typeface="Times New Roman" pitchFamily="18" charset="0"/>
                <a:cs typeface="Times New Roman" pitchFamily="18" charset="0"/>
              </a:rPr>
              <a:t>, </a:t>
            </a:r>
            <a:r>
              <a:rPr lang="en-US" sz="2400" b="1" dirty="0" err="1" smtClean="0">
                <a:solidFill>
                  <a:srgbClr val="181DD8"/>
                </a:solidFill>
                <a:latin typeface="Times New Roman" pitchFamily="18" charset="0"/>
                <a:cs typeface="Times New Roman" pitchFamily="18" charset="0"/>
              </a:rPr>
              <a:t>đổ</a:t>
            </a:r>
            <a:r>
              <a:rPr lang="en-US" sz="2400" b="1" dirty="0" smtClean="0">
                <a:solidFill>
                  <a:srgbClr val="181DD8"/>
                </a:solidFill>
                <a:latin typeface="Times New Roman" pitchFamily="18" charset="0"/>
                <a:cs typeface="Times New Roman" pitchFamily="18" charset="0"/>
              </a:rPr>
              <a:t> </a:t>
            </a:r>
            <a:r>
              <a:rPr lang="en-US" sz="2400" b="1" dirty="0" err="1" smtClean="0">
                <a:solidFill>
                  <a:srgbClr val="181DD8"/>
                </a:solidFill>
                <a:latin typeface="Times New Roman" pitchFamily="18" charset="0"/>
                <a:cs typeface="Times New Roman" pitchFamily="18" charset="0"/>
              </a:rPr>
              <a:t>vỡ</a:t>
            </a:r>
            <a:r>
              <a:rPr lang="en-US" sz="2400" b="1" dirty="0" smtClean="0">
                <a:solidFill>
                  <a:srgbClr val="181DD8"/>
                </a:solidFill>
                <a:latin typeface="Times New Roman" pitchFamily="18" charset="0"/>
                <a:cs typeface="Times New Roman" pitchFamily="18" charset="0"/>
              </a:rPr>
              <a:t> </a:t>
            </a:r>
            <a:r>
              <a:rPr lang="en-US" sz="2400" b="1" dirty="0" err="1" smtClean="0">
                <a:solidFill>
                  <a:srgbClr val="181DD8"/>
                </a:solidFill>
                <a:latin typeface="Times New Roman" pitchFamily="18" charset="0"/>
                <a:cs typeface="Times New Roman" pitchFamily="18" charset="0"/>
              </a:rPr>
              <a:t>niềm</a:t>
            </a:r>
            <a:r>
              <a:rPr lang="en-US" sz="2400" b="1" dirty="0" smtClean="0">
                <a:solidFill>
                  <a:srgbClr val="181DD8"/>
                </a:solidFill>
                <a:latin typeface="Times New Roman" pitchFamily="18" charset="0"/>
                <a:cs typeface="Times New Roman" pitchFamily="18" charset="0"/>
              </a:rPr>
              <a:t> tin</a:t>
            </a:r>
            <a:r>
              <a:rPr lang="en-US" sz="2400" b="1" dirty="0" smtClean="0">
                <a:solidFill>
                  <a:srgbClr val="181DD8"/>
                </a:solidFill>
                <a:latin typeface="Times New Roman" pitchFamily="18" charset="0"/>
                <a:cs typeface="Times New Roman" pitchFamily="18" charset="0"/>
              </a:rPr>
              <a:t>.</a:t>
            </a:r>
            <a:endParaRPr lang="en-US" sz="2500" b="1" dirty="0">
              <a:solidFill>
                <a:srgbClr val="0000FF"/>
              </a:solidFill>
              <a:latin typeface="Times New Roman" panose="02020603050405020304" pitchFamily="18" charset="0"/>
              <a:ea typeface="Times New Roman" panose="02020603050405020304" pitchFamily="18" charset="0"/>
            </a:endParaRPr>
          </a:p>
        </p:txBody>
      </p:sp>
      <p:sp>
        <p:nvSpPr>
          <p:cNvPr id="14" name="Hộp Văn bản 13">
            <a:extLst>
              <a:ext uri="{FF2B5EF4-FFF2-40B4-BE49-F238E27FC236}">
                <a16:creationId xmlns:a16="http://schemas.microsoft.com/office/drawing/2014/main" xmlns="" id="{919FBE2F-8566-E8C3-B916-037C454557F2}"/>
              </a:ext>
            </a:extLst>
          </p:cNvPr>
          <p:cNvSpPr txBox="1"/>
          <p:nvPr/>
        </p:nvSpPr>
        <p:spPr>
          <a:xfrm>
            <a:off x="4222968" y="5044094"/>
            <a:ext cx="7502513" cy="578882"/>
          </a:xfrm>
          <a:prstGeom prst="roundRect">
            <a:avLst/>
          </a:prstGeom>
          <a:noFill/>
          <a:ln w="38100">
            <a:solidFill>
              <a:srgbClr val="00CC00"/>
            </a:solidFill>
          </a:ln>
        </p:spPr>
        <p:txBody>
          <a:bodyPr wrap="square">
            <a:spAutoFit/>
          </a:bodyPr>
          <a:lstStyle/>
          <a:p>
            <a:r>
              <a:rPr lang="en-US" sz="2500" b="1" dirty="0">
                <a:solidFill>
                  <a:srgbClr val="0000FF"/>
                </a:solidFill>
                <a:latin typeface="Times New Roman" panose="02020603050405020304" pitchFamily="18" charset="0"/>
                <a:ea typeface="Times New Roman" panose="02020603050405020304" pitchFamily="18" charset="0"/>
              </a:rPr>
              <a:t>- </a:t>
            </a:r>
            <a:r>
              <a:rPr lang="en-US" sz="2800" b="1" dirty="0" err="1" smtClean="0">
                <a:solidFill>
                  <a:srgbClr val="181DD8"/>
                </a:solidFill>
                <a:latin typeface="Times New Roman" pitchFamily="18" charset="0"/>
                <a:cs typeface="Times New Roman" pitchFamily="18" charset="0"/>
              </a:rPr>
              <a:t>Ông</a:t>
            </a:r>
            <a:r>
              <a:rPr lang="en-US" sz="2800" b="1" dirty="0" smtClean="0">
                <a:solidFill>
                  <a:srgbClr val="181DD8"/>
                </a:solidFill>
                <a:latin typeface="Times New Roman" pitchFamily="18" charset="0"/>
                <a:cs typeface="Times New Roman" pitchFamily="18" charset="0"/>
              </a:rPr>
              <a:t> </a:t>
            </a:r>
            <a:r>
              <a:rPr lang="en-US" sz="2800" b="1" dirty="0" err="1" smtClean="0">
                <a:solidFill>
                  <a:srgbClr val="181DD8"/>
                </a:solidFill>
                <a:latin typeface="Times New Roman" pitchFamily="18" charset="0"/>
                <a:cs typeface="Times New Roman" pitchFamily="18" charset="0"/>
              </a:rPr>
              <a:t>nhận</a:t>
            </a:r>
            <a:r>
              <a:rPr lang="en-US" sz="2800" b="1" dirty="0" smtClean="0">
                <a:solidFill>
                  <a:srgbClr val="181DD8"/>
                </a:solidFill>
                <a:latin typeface="Times New Roman" pitchFamily="18" charset="0"/>
                <a:cs typeface="Times New Roman" pitchFamily="18" charset="0"/>
              </a:rPr>
              <a:t> </a:t>
            </a:r>
            <a:r>
              <a:rPr lang="en-US" sz="2800" b="1" dirty="0" err="1" smtClean="0">
                <a:solidFill>
                  <a:srgbClr val="181DD8"/>
                </a:solidFill>
                <a:latin typeface="Times New Roman" pitchFamily="18" charset="0"/>
                <a:cs typeface="Times New Roman" pitchFamily="18" charset="0"/>
              </a:rPr>
              <a:t>được</a:t>
            </a:r>
            <a:r>
              <a:rPr lang="en-US" sz="2800" b="1" dirty="0" smtClean="0">
                <a:solidFill>
                  <a:srgbClr val="181DD8"/>
                </a:solidFill>
                <a:latin typeface="Times New Roman" pitchFamily="18" charset="0"/>
                <a:cs typeface="Times New Roman" pitchFamily="18" charset="0"/>
              </a:rPr>
              <a:t> </a:t>
            </a:r>
            <a:r>
              <a:rPr lang="en-US" sz="2800" b="1" dirty="0" err="1" smtClean="0">
                <a:solidFill>
                  <a:srgbClr val="181DD8"/>
                </a:solidFill>
                <a:latin typeface="Times New Roman" pitchFamily="18" charset="0"/>
                <a:cs typeface="Times New Roman" pitchFamily="18" charset="0"/>
              </a:rPr>
              <a:t>giải</a:t>
            </a:r>
            <a:r>
              <a:rPr lang="en-US" sz="2800" b="1" dirty="0" smtClean="0">
                <a:solidFill>
                  <a:srgbClr val="181DD8"/>
                </a:solidFill>
                <a:latin typeface="Times New Roman" pitchFamily="18" charset="0"/>
                <a:cs typeface="Times New Roman" pitchFamily="18" charset="0"/>
              </a:rPr>
              <a:t> Nobel </a:t>
            </a:r>
            <a:r>
              <a:rPr lang="en-US" sz="2800" b="1" dirty="0" err="1" smtClean="0">
                <a:solidFill>
                  <a:srgbClr val="181DD8"/>
                </a:solidFill>
                <a:latin typeface="Times New Roman" pitchFamily="18" charset="0"/>
                <a:cs typeface="Times New Roman" pitchFamily="18" charset="0"/>
              </a:rPr>
              <a:t>năm</a:t>
            </a:r>
            <a:r>
              <a:rPr lang="en-US" sz="2800" b="1" dirty="0" smtClean="0">
                <a:solidFill>
                  <a:srgbClr val="181DD8"/>
                </a:solidFill>
                <a:latin typeface="Times New Roman" pitchFamily="18" charset="0"/>
                <a:cs typeface="Times New Roman" pitchFamily="18" charset="0"/>
              </a:rPr>
              <a:t> </a:t>
            </a:r>
            <a:r>
              <a:rPr lang="en-US" sz="2800" b="1" dirty="0" smtClean="0">
                <a:solidFill>
                  <a:srgbClr val="181DD8"/>
                </a:solidFill>
                <a:latin typeface="Times New Roman" pitchFamily="18" charset="0"/>
                <a:cs typeface="Times New Roman" pitchFamily="18" charset="0"/>
              </a:rPr>
              <a:t>1954</a:t>
            </a:r>
            <a:endParaRPr lang="en-US" sz="2500" b="1" dirty="0">
              <a:solidFill>
                <a:srgbClr val="181DD8"/>
              </a:solidFill>
              <a:latin typeface="Times New Roman" pitchFamily="18" charset="0"/>
              <a:cs typeface="Times New Roman" pitchFamily="18" charset="0"/>
            </a:endParaRPr>
          </a:p>
        </p:txBody>
      </p:sp>
      <p:pic>
        <p:nvPicPr>
          <p:cNvPr id="11" name="Picture 4" descr="Sự thật thú vị về nhà văn Ernest Hemingway">
            <a:extLst>
              <a:ext uri="{FF2B5EF4-FFF2-40B4-BE49-F238E27FC236}">
                <a16:creationId xmlns:a16="http://schemas.microsoft.com/office/drawing/2014/main" xmlns="" id="{FBE5A4C2-A3BA-B9B6-E729-62A261C01DEA}"/>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58139" y="1620392"/>
            <a:ext cx="3503222" cy="476853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sp>
        <p:nvSpPr>
          <p:cNvPr id="15" name="Hộp Văn bản 9">
            <a:extLst>
              <a:ext uri="{FF2B5EF4-FFF2-40B4-BE49-F238E27FC236}">
                <a16:creationId xmlns:a16="http://schemas.microsoft.com/office/drawing/2014/main" xmlns="" id="{A2D4B24C-AC07-1824-AE58-E09CF8F65BA0}"/>
              </a:ext>
            </a:extLst>
          </p:cNvPr>
          <p:cNvSpPr txBox="1"/>
          <p:nvPr/>
        </p:nvSpPr>
        <p:spPr>
          <a:xfrm>
            <a:off x="187526" y="207066"/>
            <a:ext cx="6096000" cy="707886"/>
          </a:xfrm>
          <a:prstGeom prst="rect">
            <a:avLst/>
          </a:prstGeom>
          <a:noFill/>
        </p:spPr>
        <p:txBody>
          <a:bodyPr wrap="square">
            <a:spAutoFit/>
          </a:bodyPr>
          <a:lstStyle/>
          <a:p>
            <a:pPr marL="0" marR="0" algn="just">
              <a:spcBef>
                <a:spcPts val="0"/>
              </a:spcBef>
              <a:spcAft>
                <a:spcPts val="0"/>
              </a:spcAft>
            </a:pPr>
            <a:r>
              <a:rPr lang="en-US" sz="40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a:t>
            </a:r>
            <a:r>
              <a:rPr lang="vi-VN" sz="4000" b="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40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tìm</a:t>
            </a:r>
            <a:r>
              <a:rPr lang="en-US" sz="40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hiểu</a:t>
            </a:r>
            <a:r>
              <a:rPr lang="en-US" sz="40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chung</a:t>
            </a:r>
            <a:r>
              <a:rPr lang="vi-VN" sz="4000" b="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2253393271"/>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00+ hình nền powerpoint màu xanh dương nhạt - hinhanhsieudep.net">
            <a:extLst>
              <a:ext uri="{FF2B5EF4-FFF2-40B4-BE49-F238E27FC236}">
                <a16:creationId xmlns:a16="http://schemas.microsoft.com/office/drawing/2014/main" xmlns="" id="{463E2984-0DD0-3698-4BC0-0E4FE7F0D712}"/>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Hộp Văn bản 13">
            <a:extLst>
              <a:ext uri="{FF2B5EF4-FFF2-40B4-BE49-F238E27FC236}">
                <a16:creationId xmlns:a16="http://schemas.microsoft.com/office/drawing/2014/main" xmlns="" id="{919FBE2F-8566-E8C3-B916-037C454557F2}"/>
              </a:ext>
            </a:extLst>
          </p:cNvPr>
          <p:cNvSpPr txBox="1"/>
          <p:nvPr/>
        </p:nvSpPr>
        <p:spPr>
          <a:xfrm>
            <a:off x="4289444" y="243916"/>
            <a:ext cx="4411644" cy="715089"/>
          </a:xfrm>
          <a:prstGeom prst="roundRect">
            <a:avLst/>
          </a:prstGeom>
          <a:noFill/>
          <a:ln w="38100">
            <a:solidFill>
              <a:srgbClr val="00CC00"/>
            </a:solidFill>
          </a:ln>
        </p:spPr>
        <p:txBody>
          <a:bodyPr wrap="square">
            <a:spAutoFit/>
          </a:bodyPr>
          <a:lstStyle/>
          <a:p>
            <a:r>
              <a:rPr lang="en-US" sz="3600" b="1" dirty="0">
                <a:solidFill>
                  <a:srgbClr val="0000FF"/>
                </a:solidFill>
                <a:latin typeface="Times New Roman" panose="02020603050405020304" pitchFamily="18" charset="0"/>
                <a:ea typeface="Times New Roman" panose="02020603050405020304" pitchFamily="18" charset="0"/>
              </a:rPr>
              <a:t>- </a:t>
            </a:r>
            <a:r>
              <a:rPr lang="en-US" sz="3600" b="1" dirty="0" err="1">
                <a:solidFill>
                  <a:srgbClr val="0000FF"/>
                </a:solidFill>
                <a:latin typeface="Times New Roman" panose="02020603050405020304" pitchFamily="18" charset="0"/>
                <a:ea typeface="Times New Roman" panose="02020603050405020304" pitchFamily="18" charset="0"/>
              </a:rPr>
              <a:t>Tác</a:t>
            </a:r>
            <a:r>
              <a:rPr lang="en-US" sz="3600" b="1" dirty="0">
                <a:solidFill>
                  <a:srgbClr val="0000FF"/>
                </a:solidFill>
                <a:latin typeface="Times New Roman" panose="02020603050405020304" pitchFamily="18" charset="0"/>
                <a:ea typeface="Times New Roman" panose="02020603050405020304" pitchFamily="18" charset="0"/>
              </a:rPr>
              <a:t> </a:t>
            </a:r>
            <a:r>
              <a:rPr lang="en-US" sz="3600" b="1" dirty="0" err="1">
                <a:solidFill>
                  <a:srgbClr val="0000FF"/>
                </a:solidFill>
                <a:latin typeface="Times New Roman" panose="02020603050405020304" pitchFamily="18" charset="0"/>
                <a:ea typeface="Times New Roman" panose="02020603050405020304" pitchFamily="18" charset="0"/>
              </a:rPr>
              <a:t>phẩm</a:t>
            </a:r>
            <a:r>
              <a:rPr lang="en-US" sz="3600" b="1" dirty="0">
                <a:solidFill>
                  <a:srgbClr val="0000FF"/>
                </a:solidFill>
                <a:latin typeface="Times New Roman" panose="02020603050405020304" pitchFamily="18" charset="0"/>
                <a:ea typeface="Times New Roman" panose="02020603050405020304" pitchFamily="18" charset="0"/>
              </a:rPr>
              <a:t> </a:t>
            </a:r>
            <a:r>
              <a:rPr lang="en-US" sz="3600" b="1" dirty="0" err="1">
                <a:solidFill>
                  <a:srgbClr val="0000FF"/>
                </a:solidFill>
                <a:latin typeface="Times New Roman" panose="02020603050405020304" pitchFamily="18" charset="0"/>
                <a:ea typeface="Times New Roman" panose="02020603050405020304" pitchFamily="18" charset="0"/>
              </a:rPr>
              <a:t>chính</a:t>
            </a:r>
            <a:r>
              <a:rPr lang="en-US" sz="3600" b="1" dirty="0">
                <a:solidFill>
                  <a:srgbClr val="0000FF"/>
                </a:solidFill>
                <a:latin typeface="Times New Roman" panose="02020603050405020304" pitchFamily="18" charset="0"/>
                <a:ea typeface="Times New Roman" panose="02020603050405020304" pitchFamily="18" charset="0"/>
              </a:rPr>
              <a:t>: </a:t>
            </a:r>
            <a:endParaRPr lang="en-US" sz="3600" b="1" dirty="0">
              <a:solidFill>
                <a:srgbClr val="0000FF"/>
              </a:solidFill>
            </a:endParaRPr>
          </a:p>
        </p:txBody>
      </p:sp>
      <p:pic>
        <p:nvPicPr>
          <p:cNvPr id="2" name="Picture 1"/>
          <p:cNvPicPr>
            <a:picLocks noChangeAspect="1"/>
          </p:cNvPicPr>
          <p:nvPr/>
        </p:nvPicPr>
        <p:blipFill>
          <a:blip r:embed="rId3"/>
          <a:stretch>
            <a:fillRect/>
          </a:stretch>
        </p:blipFill>
        <p:spPr>
          <a:xfrm>
            <a:off x="243866" y="1119249"/>
            <a:ext cx="3720597" cy="463610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3" name="Picture 2"/>
          <p:cNvPicPr>
            <a:picLocks noChangeAspect="1"/>
          </p:cNvPicPr>
          <p:nvPr/>
        </p:nvPicPr>
        <p:blipFill>
          <a:blip r:embed="rId4"/>
          <a:stretch>
            <a:fillRect/>
          </a:stretch>
        </p:blipFill>
        <p:spPr>
          <a:xfrm>
            <a:off x="4132613" y="1119249"/>
            <a:ext cx="3898985" cy="463610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Picture 4"/>
          <p:cNvPicPr>
            <a:picLocks noChangeAspect="1"/>
          </p:cNvPicPr>
          <p:nvPr/>
        </p:nvPicPr>
        <p:blipFill>
          <a:blip r:embed="rId5"/>
          <a:stretch>
            <a:fillRect/>
          </a:stretch>
        </p:blipFill>
        <p:spPr>
          <a:xfrm>
            <a:off x="8199747" y="1119250"/>
            <a:ext cx="3758705" cy="463610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xmlns="" val="2784222420"/>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00+ hình nền powerpoint màu xanh dương nhạt - hinhanhsieudep.net">
            <a:extLst>
              <a:ext uri="{FF2B5EF4-FFF2-40B4-BE49-F238E27FC236}">
                <a16:creationId xmlns:a16="http://schemas.microsoft.com/office/drawing/2014/main" xmlns="" id="{463E2984-0DD0-3698-4BC0-0E4FE7F0D712}"/>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106516"/>
            <a:ext cx="12192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Hộp Văn bản 10">
            <a:extLst>
              <a:ext uri="{FF2B5EF4-FFF2-40B4-BE49-F238E27FC236}">
                <a16:creationId xmlns:a16="http://schemas.microsoft.com/office/drawing/2014/main" xmlns="" id="{866FC9FE-6680-358B-BD09-C2A446B0B3E4}"/>
              </a:ext>
            </a:extLst>
          </p:cNvPr>
          <p:cNvSpPr txBox="1"/>
          <p:nvPr/>
        </p:nvSpPr>
        <p:spPr>
          <a:xfrm>
            <a:off x="402771" y="769441"/>
            <a:ext cx="6096000" cy="707886"/>
          </a:xfrm>
          <a:prstGeom prst="rect">
            <a:avLst/>
          </a:prstGeom>
          <a:noFill/>
        </p:spPr>
        <p:txBody>
          <a:bodyPr wrap="square">
            <a:spAutoFit/>
          </a:bodyPr>
          <a:lstStyle/>
          <a:p>
            <a:pPr algn="just"/>
            <a:r>
              <a:rPr lang="en-US" sz="4000" b="1" dirty="0">
                <a:latin typeface="Times New Roman" panose="02020603050405020304" pitchFamily="18" charset="0"/>
                <a:ea typeface="Times New Roman" panose="02020603050405020304" pitchFamily="18" charset="0"/>
                <a:cs typeface="Times New Roman" panose="02020603050405020304" pitchFamily="18" charset="0"/>
              </a:rPr>
              <a:t>2.</a:t>
            </a:r>
            <a:r>
              <a:rPr lang="vi-VN"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effectLst/>
              <a:latin typeface="Times New Roman" panose="02020603050405020304" pitchFamily="18" charset="0"/>
              <a:ea typeface="Times New Roman" panose="02020603050405020304" pitchFamily="18" charset="0"/>
            </a:endParaRPr>
          </a:p>
        </p:txBody>
      </p:sp>
      <p:sp>
        <p:nvSpPr>
          <p:cNvPr id="12" name="Hộp Văn bản 11">
            <a:extLst>
              <a:ext uri="{FF2B5EF4-FFF2-40B4-BE49-F238E27FC236}">
                <a16:creationId xmlns:a16="http://schemas.microsoft.com/office/drawing/2014/main" xmlns="" id="{4F5F04D3-AB25-74DE-6094-620EC2074C58}"/>
              </a:ext>
            </a:extLst>
          </p:cNvPr>
          <p:cNvSpPr txBox="1"/>
          <p:nvPr/>
        </p:nvSpPr>
        <p:spPr>
          <a:xfrm>
            <a:off x="459066" y="2047472"/>
            <a:ext cx="11006847" cy="4392692"/>
          </a:xfrm>
          <a:prstGeom prst="roundRect">
            <a:avLst/>
          </a:prstGeom>
          <a:noFill/>
          <a:ln w="38100">
            <a:solidFill>
              <a:srgbClr val="00CC00"/>
            </a:solidFill>
          </a:ln>
        </p:spPr>
        <p:txBody>
          <a:bodyPr wrap="square">
            <a:spAutoFit/>
          </a:bodyPr>
          <a:lstStyle/>
          <a:p>
            <a:pPr algn="just"/>
            <a:r>
              <a:rPr lang="en-US" sz="2800" b="1" dirty="0">
                <a:latin typeface="Times New Roman" panose="02020603050405020304" pitchFamily="18" charset="0"/>
                <a:cs typeface="Times New Roman" panose="02020603050405020304" pitchFamily="18" charset="0"/>
              </a:rPr>
              <a:t>Tóm tắt văn bản: </a:t>
            </a:r>
            <a:r>
              <a:rPr lang="en-US" sz="2800" b="1" dirty="0">
                <a:solidFill>
                  <a:srgbClr val="181DD8"/>
                </a:solidFill>
                <a:latin typeface="Times New Roman" panose="02020603050405020304" pitchFamily="18" charset="0"/>
                <a:cs typeface="Times New Roman" panose="02020603050405020304" pitchFamily="18" charset="0"/>
              </a:rPr>
              <a:t>Truyện kể về cuộc gặp gỡ tình cờ giữa người kể chuyện – một người lính – và ông lão bên chiếc cầu trong bối cảnh chiến tranh ở Tây Ban Nha. Ông lão đến từ làng San Carlos, phải rời quê hương vì bom đạn. Dù đã di tản, ông không thể yên lòng vì lo cho những con vật ở nhà. Chiến tranh khiến ông hoang mang, kiệt sức và mất phương hướng; ông chỉ ngồi bên cầu như đang chờ đợi điều gì đó, hoặc chờ một lối thoát. Người lính nhiều lần thúc giục ông tiếp tục di chuyển để tránh hiểm nguy, nhưng ông vẫn bần thần, tuyệt vọng. </a:t>
            </a:r>
            <a:endParaRPr lang="en-US" sz="2800" b="1" dirty="0">
              <a:solidFill>
                <a:srgbClr val="0000FF"/>
              </a:solidFill>
              <a:effectLst/>
              <a:latin typeface="+mj-lt"/>
              <a:ea typeface="Times New Roman" panose="02020603050405020304" pitchFamily="18" charset="0"/>
            </a:endParaRPr>
          </a:p>
        </p:txBody>
      </p:sp>
      <p:sp>
        <p:nvSpPr>
          <p:cNvPr id="8" name="Hộp Văn bản 7">
            <a:extLst>
              <a:ext uri="{FF2B5EF4-FFF2-40B4-BE49-F238E27FC236}">
                <a16:creationId xmlns:a16="http://schemas.microsoft.com/office/drawing/2014/main" xmlns="" id="{2DE4D0AD-48EA-F318-BBC6-AE2B213534E1}"/>
              </a:ext>
            </a:extLst>
          </p:cNvPr>
          <p:cNvSpPr txBox="1"/>
          <p:nvPr/>
        </p:nvSpPr>
        <p:spPr>
          <a:xfrm>
            <a:off x="459066" y="1339586"/>
            <a:ext cx="6011883" cy="1200329"/>
          </a:xfrm>
          <a:prstGeom prst="rect">
            <a:avLst/>
          </a:prstGeom>
          <a:noFill/>
        </p:spPr>
        <p:txBody>
          <a:bodyPr wrap="square">
            <a:spAutoFit/>
          </a:bodyPr>
          <a:lstStyle/>
          <a:p>
            <a:r>
              <a:rPr lang="en-US" sz="3600" b="1" dirty="0">
                <a:solidFill>
                  <a:srgbClr val="7030A0"/>
                </a:solidFill>
                <a:latin typeface="Times New Roman" panose="02020603050405020304" pitchFamily="18" charset="0"/>
                <a:ea typeface="Open Sans" panose="020B0606030504020204" pitchFamily="34" charset="0"/>
                <a:cs typeface="Times New Roman" panose="02020603050405020304" pitchFamily="18" charset="0"/>
              </a:rPr>
              <a:t>a. Đọc, tóm tắt văn bản:</a:t>
            </a:r>
          </a:p>
          <a:p>
            <a:endParaRPr lang="en-US" sz="3600" dirty="0">
              <a:solidFill>
                <a:srgbClr val="009900"/>
              </a:solidFill>
            </a:endParaRPr>
          </a:p>
        </p:txBody>
      </p:sp>
      <p:sp>
        <p:nvSpPr>
          <p:cNvPr id="9" name="Hộp Văn bản 9">
            <a:extLst>
              <a:ext uri="{FF2B5EF4-FFF2-40B4-BE49-F238E27FC236}">
                <a16:creationId xmlns:a16="http://schemas.microsoft.com/office/drawing/2014/main" xmlns="" id="{A2D4B24C-AC07-1824-AE58-E09CF8F65BA0}"/>
              </a:ext>
            </a:extLst>
          </p:cNvPr>
          <p:cNvSpPr txBox="1"/>
          <p:nvPr/>
        </p:nvSpPr>
        <p:spPr>
          <a:xfrm>
            <a:off x="259954" y="0"/>
            <a:ext cx="6096000" cy="707886"/>
          </a:xfrm>
          <a:prstGeom prst="rect">
            <a:avLst/>
          </a:prstGeom>
          <a:noFill/>
        </p:spPr>
        <p:txBody>
          <a:bodyPr wrap="square">
            <a:spAutoFit/>
          </a:bodyPr>
          <a:lstStyle/>
          <a:p>
            <a:pPr marL="0" marR="0" algn="just">
              <a:spcBef>
                <a:spcPts val="0"/>
              </a:spcBef>
              <a:spcAft>
                <a:spcPts val="0"/>
              </a:spcAft>
            </a:pPr>
            <a:r>
              <a:rPr lang="en-US" sz="40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I</a:t>
            </a:r>
            <a:r>
              <a:rPr lang="vi-VN" sz="4000" b="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40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tìm</a:t>
            </a:r>
            <a:r>
              <a:rPr lang="en-US" sz="40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hiểu</a:t>
            </a:r>
            <a:r>
              <a:rPr lang="en-US" sz="4000" b="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b="1" dirty="0" err="1"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chung</a:t>
            </a:r>
            <a:r>
              <a:rPr lang="vi-VN" sz="4000" b="1"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3332986546"/>
      </p:ext>
    </p:extLst>
  </p:cSld>
  <p:clrMapOvr>
    <a:masterClrMapping/>
  </p:clrMapOvr>
  <mc:AlternateContent xmlns:mc="http://schemas.openxmlformats.org/markup-compatibility/2006">
    <mc:Choice xmlns:p14="http://schemas.microsoft.com/office/powerpoint/2010/main" xmlns=""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BAD49515-C54E-40A8-934E-0FE6E8DEECDE"/>
  <p:tag name="ISPRING_SCORM_RATE_SLIDES" val="1"/>
  <p:tag name="ISPRINGONLINEFOLDERID" val="0"/>
  <p:tag name="ISPRINGONLINEFOLDERPATH" val="内容列表"/>
  <p:tag name="ISPRINGCLOUDFOLDERID" val="0"/>
  <p:tag name="ISPRINGCLOUDFOLDERPATH" val="资源库"/>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wQUAAIACAA5japKFQ6tKGQEAAAHEQAAHQAAAHVuaXZlcnNhbC9jb21tb25fbWVzc2FnZXMubG5nrVhtb9s2EP5eoP+BEFBgA7a0HdCiGBIHtMTYRGTJleg42QsERmJsIpSY6cVt9mm/Zj9sv2RHyk7ivkBSEsA2TMr33PHunrujD48/5wptRFlJXRw5bw/eOEgUqc5ksTpyFuzk5w8OqmpeZFzpQhw5hXbQ8ejli0PFi1XDVwK+v3yB0GEuqgqW1cis7tdIZkfOfJy44WyOg4vEDydhMqYTZ+Tq/IYXt8jXK/1H+cMv7z98fvvu/Y+Hr7eSfYDiGfb9fShkkd696QEUsCj0E0AjfhKQc+aMzOcwuXDBfBoQZ7T9Mkx6HpEzZ2Q+O+UWUUQClsQ+9UhC4yQImfWFTxjxnNGFbtCabwSqNdpI8QnVawGRrGUpUKVkZh+kGjaKRnQp88IZpkESkZhF1GU0DJxRrMvy9icLy5t6rUtQV6FMVvxSiczqhJyxz29KUYFqXkNOIXjVawm/1DmXxUGn6ggvaTBJWBj6cUICb7fjjEiRIa/kRs1AlAjHJAKAkleifIRsYrPMiiOs1DCEKZ1MfXgzY8JUrtYK3vVQO+YEYjAXRZcU5AiJILvieBlGnnEaqEIc3fCq+qTLbC8/HgaqC5gGbggp6LIH4Mxg7IAhxhIqR1mKtO4Cm5E4xhOSjMNzSGTgXThEIjwFup0OkbggMVCExF0yAT6jE2wS3lBsl/87fqXcpLO6RTxNQc64byN1U8GOcSmwwDKtOhimJiYfFxA2iv3v0LhFBe/a1UpuBNhRZqLsVASVxSWeyaKPC/pbcoKpT7wE0soLlwmzJc9ozPktKnSNeLbhRSrQpUh5A7l+C88ymdlnJs5W/1+N/BvxeltVXm0LUuCR81dD7dmrYd8wq6nAproW+U3dpdo4bGv+Y6wwOf1dE/oc/XH6Y5cEOKLh80Smknmj2qr75PjcWTY0Rp1GPNFT/aP13JbEbW0dUyhYY6n7SxDopqZ/QANU/aVocAKK5m2JhhpOi6sBOoNwCxBo9FiMM3DVngln4MIB8ksyjimD2WgpLitZd44dlo1tgL4d2hTmPCVqcU/GS3GlYcJRgm/a6QO6kI10Z0AfDDd7rYJR5oPJAQCu2uQBSCVzsD/rgbmYkZ0H2gK/d5KlblRmyavktS3y4NsmF1+PTVelzu2u4tUuedsmc/wUK9rDRa3S+YD2f8e/3vF5QL/HRykmOHKniYsDl5hB33BV9RQCChhX+CxOfDw24sCFnNfpGprplW6KrCdQO6t75AQD2PbMseBluv7vn397YnxhSbuLtru/DgIBYpsqSO7Afg90Lao/u0AYHu/L2UUfqe3dZifX86rDKGThs9wheNtacp3D1kG3XkjybdAwY9idzoAHsU173ZQwug1BmOHoFGqZncKd0YyX11AImdZqEIp1tUnAepj2++tlUytZiCGyT2sl5sCMzhPsefauDeRTMr1ue2YGN4p0e+lWcOnuC+ZOcQB19gs8kcl6IKBtTbsqBERv1/c033zdqe5Wlf3L4vD1g38w/gdQSwMEFAACAAgAOY2qSiRl/wsdAwAANgwAACcAAAB1bml2ZXJzYWwvZmxhc2hfcHVibGlzaGluZ19zZXR0aW5ncy54bWzVVt1u2jAUvucpLE+9LGm7dutQoKoKaFVbQIVp61VlYkOs+ieLbSi92tPswfYkO46Bgtp16Q/SJhQRH5/znV9/cXx0KwWasNxwrep4t7qDEVOJplyN6/jLoL19iJGxRFEitGJ1rDRGR41KnLmh4CbtM2tB1SCAUaaW2TpOrc1qUTSdTqvcZLnf1cJZwDfVRMsoy5lhyrI8ygSZwZ+dZczgOUIJAHikVnOzRqWCUByQLjR1giFOIXLFfVJEtAUxKY6C2pAkN+NcO0VPtNA5ysfDOn53eOx/C50A1eSSKV8T0wChF9saoZT7KIjo8zuGUsbHKYS7t4/RlFObFq+R14+jhygFdkideJQTDTVQdg4vmSWUWBKWwZ9lt9YsBEFEZ4pIngxgB/n867g5uP581Wtdnp92zq4H3e754LQXgihsonWcOFp3FENA2uUJW/qJibUkSSFusBkRYVgcrYoWaiOt1oLzazTUAmpfWMEYySGjHSLZSjf6N1y1QXMXoxEkImZ1fJxzIjDilgieLI2NGxrLbdH19qomAiwYT4Yu+vjefahOkpLcsNWwFjvG1zxpfNVOUDTTDgl+w5DVCPJ3Et5Shlabg0a5loUUxsciIzh4nHA2ZfSoqOkc8E+OrsCFdGAJs5oJZoOH747foSEb6RxwGZnAZIOcm4BffRZwRoy5ByWLGLf656fN1vVpp9n6tuUTJHRCVPJMcGg4k5ndCD6ZIaXtwg7KkRBnWNEUymmxVya36svbYLh0IrT5rZuxAr3BlmzGy3Ma89cISrtNyaQ4iP5wFdBwBDm0JGDCRgJ0wZVjZQETopBWYoZIArRm/LGecO0MSMIBDtDm5REGe8RVsRoDtYHHnLK8FOTO7t77/YMPHw8/1arRrx8/t580mhN+TxDvLjD+yZOUv6T9h2wYR56lHydtm7t/k7OvWv0yZe10y2h1z8poXYaPQm/lg1AqBCCRcTgUQCOCS24ZfcuReEFbX/UtDjOxmbZuMOfXjPJ/k3JYLa91a/e4OHr0oul3JFdcQiE8hS1vp42D/R24GT66VakA2vpdv1H5DVBLAwQUAAIACAA5japKicSvuLICAABVCgAAIQAAAHVuaXZlcnNhbC9mbGFzaF9za2luX3NldHRpbmdzLnhtbJVWbW/bIBD+vl8RZd/r7jWdRCO1aSZV6tZqrfod2xcbBYMFOF3+/TjAMU7sxsupUnjuebjjuCMlesvE8sNsRjLJpXoGY5goNCItNmP59TxtjJHiIpPCgDAXQqqK8vny40/3IYljnlPJHaipmg3NoAuzcJ8pkhDj2wJtTJDJqqZi/yALeZHSbFso2Yj8bGrlvgbFmdha5uWPxWo9GoAzbe4NVL2c1ldo0yS1Aq0BU/q+Rjur4jQF3ka6dJ+Jmi7U+6c/ku2YZsbJbj6hjclqWkC/yFc3aON8YXfv38oC7X2Bgb/GUr98RhulcroH1d/87ivaqELWTf0/PVIrWWBB+5r3L/Gg4ZLmdvwwq0u0swI8EAY6ewuhPO6sdxEpfI3nnuC4KsmfsK5HDwJeesphuaFcA0napXfqUr49NsYOyIEQQx3pyWb9RBsNS6OawOqwjvcH3pjII1IAOsar5E0FK59wROzjHX+1unVvRZzfAYsSVLALYJRhB3bM37auJ8wI7JjPnOXwKPj+hH7s8Zr2jm9puM2o/F7bq771gqB22darXbVejPSAk6uj0AFoOZXMYakxnRdWAd4aSRzmU0pOciKC7lhBDZPiF/LSvTuMJsmRI7TacGMRwwyHoX5zOdpXOr4vt57Qjv5XoTucX8+MfcSv59QYmpWV/VXS81nQ2SmxhZknwwp8Ji0d1L3YyEjjYo+JKqq2oF6k5FPDCGlAT91e+tEao5MkqgFJhqtMwiZD5RdNlYJa21tj0LZNH/O8khUlt3/mlcEb5H3BiNMrTWm3E5QdujICQgsAVVnZ9qxfeE/VcMM47KCd/AhwBx47GdG2R8fa7cY8wMbEDReQSR0ZHoquU2Je3zEgeLV5DSu8Z0LXG5pqd7Te4J97ltvXDJsvJnkgNFNva+s/LaIF8d/Jf1BLAwQUAAIACAA5japKRnag/PICAABHCwAAJgAAAHVuaXZlcnNhbC9odG1sX3B1Ymxpc2hpbmdfc2V0dGluZ3MueG1szVbdTtswFL7vU1ieuKQBxjZWpUWIgkBjtKKdNq7Qaew2Fo6d2U5LudrT7MH2JDuO29IK1gVEp6mKGh+f850/ny+OD+8yScbcWKFVk+7WdyjhKtFMqFGTfumfbh9QYh0oBlIr3qRKU3LYqsV5MZDCpj3uHKpagjDKNnLXpKlzeSOKJpNJXdjc+F0tC4f4tp7oLMoNt1w5bqJcwhT/3DTnls4QKgDgk2k1M2vVaoTEAemzZoXkRDCMXAmfFMgzl0kaBa0BJLcjowvFjrXUhpjRoEnfHBz531wnILVFxpUviW2h0ItdAxgTPgiQPXHPScrFKMVo9/YpmQjm0vI18vpx9BilxA6Zg0c51lgC5WbwGXfAwEFYBn+O3zk7FwQRmyrIRNLHHeLTb9J2/+bsuntydXF++emm3+lc9M+7IYjSJlrFiaNVRzEGpAuT8IWfGJyDJMW40WYI0vI4WhbN1YZarQTn12SgJZa+tKJkiJHKaZMeGQGSEuFAimSx68CMuDsVEnPwtrv1oXL0ATDkm6RgLF92NN+xvopJ66suJCNTXRApbjlxmmBGRYZvKSfL5SZDo7NSKsE6YqVgnIwFn3B2WFZpBvgnR9foIivQEg9fLrkLHr4X4p4M+FAbxOUwxqOKcmEDfv1ZwDlY+wAK8xi3ehfn7ZOb88v2ybctnyCwMajkmeDYQp7lbiP4MCVKu7kdliOBwvKyKUywcq9KbvWXt8GKrJChza/djCXoDbZkM16e05i/RlDZbQrjchD9cJXQOIICWxIwcSPBcReq4FUBE1BEKzklkCBRWT/WY6ELi5IwwAHavjzCYE+EKlcj/HKgR8O4qQS5s7v3dv/d+w8HHxv16NePn9trjWYU3pXg3QUOP15L4gsif8yGceS582kadqb4Vyx8fdKrUqjLThWtzqcqWleB5rtLFF8pBKSFUTjmSAxSZMJx9ppNfkGj1n8vQxtfqVEbzGLtcft/kwirxfVo5T4UR09e2GooX738tmq/AVBLAwQUAAIACAA5japKRfj+kpgBAAAfBgAAHwAAAHVuaXZlcnNhbC9odG1sX3NraW5fc2V0dGluZ3MuanONlE1vwjAMhu/8iiq7Toh9dtsNDSZN4jBp3KYd0mJKRZpUSdrRIf776vDRJk0H8YW+PH0du7K3g6A+JCbBS7A1v83zh/1sNEBNywKubZ316BnqRLF0AfM0A5ZyIA5SHl89ybuG8BkTbkyj6hNtVcuPCPxnSZlq47nHQno05dFKn+GPB9z4wF+rtENZ+5JafY4KrQUfxoJr4HrIhcyoYcjVmzntCh1YlCDPoEsag2UamtNHNo4PIUabi0WWU17NRCKGEY3XiRQFX/TlX1U5yPqLr/fA6Dl8nVp2LFX6XUPmJp4+YfSTuQSl4JD3cYrhhRmNgLV8R+b8g1rG3YIcukxVqo/0+AajTec0gU6XnsYYNsZrr043Q4wup2Gj98TdLYZFMFqB7FhN7jEsUORFfsEHzKVIsCMdtNvzE8oEXaQ8OaQeYXg5vCza9nWvKdRcf0KsERLOCK08E5n1bY4Lxl57B1c5WWe+mWc+kfvE/mXlis0Wsu6j3UWCz18BoVrTeJXV+6FejnUjqFyDnAvB6gK+z13VzTXY/QFQSwMEFAACAAgAOY2qSj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OY2qSgzStqxuAAAAbgAAABwAAAB1bml2ZXJzYWwvbG9jYWxfc2V0dGluZ3MueG1ss7GvyM1RKEstKs7Mz7NVMtQzUFJIzUvOT8nMS7dVCg1x07VQUiguScxLSczJz0u1VcrLV1Kwt+OyyclPTswJTi0pASosVijISaxMLQpJzQUySlL9EnOBKp+2rnjZvEJBV+HJ/nXPpuxU0rfjAgB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OY2qSjXb2a1oAQAA8wIAACkAAAB1bml2ZXJzYWwvc2tpbl9jdXN0b21pemF0aW9uX3NldHRpbmdzLnhtbI1S22obMRB9z1eI/IAljW4LW4OuxZCHQhPyvPWqYYmjLSuFhKKPrzatcdy6tJqnmXPmDDM6fX6ckn3OZX6avg9lmtPnWMqUHvL2CqF+Px/m5dMScyx5c6rcT2mcX3bp67zWWjWXIY3DMtoVzVuMwttDSmrlVMuYYRRJ5qlXyHluG9aB68A2zFFi+81vEj91l7iPqVxW7Tdn6J8Nu5TjUnZpjK9bOGe/h843+LgM49R4eSvYGvU4tTq2BmKES+4r1QAgkOWOOFyl7KQmyGPGMVSjKFBAhHPSiUok5dCy0ImmwnwnEJOMUVepp60baW0ctVVCR4hu07zqbA3BSIwRIQSYq1xAMBg1NjQNDWo9IDgwIKo2mihAwQYTWPXOC8uRol5gXJkxgPHpuKft3p/rVP3vdY7n/IfgxS+4iK7e2lwwV79/XpZGvo1P3w5DiejLkONu/HAd7m5urn958s2/R8Zq1LbxX339A1BLAwQUAAIACAA5japK0TugVX0BAABlFwAAFwAAAHVuaXZlcnNhbC91bml2ZXJzYWwucG5n6wzwc+flkuJiYGDg9fRwCWJgYOlhYGDO52ADiuxXdOQFUozFQe5ODOvOybwEcljSHX0dGRg29nP/SWQF8jkLPCKLGRj4DoMw4/H8FSkMDGK/PF0cQyri3t42XLU6QMIt8Ln9PhOzMKUlnEsEg37e43xyb/dBwSNfD67695jFzEK2ftv73xvXvd6oc/r22zJmoJkPuGt/nc9wXMz5966/wa1tb78kAwUZ9t3PcJ6/t/ni448WtRxA/oHSHrcvfG7rr7/+wgiSv24cddHkX7C1NROQU2C7WNT3s818OZDUjnkXu5ZtZgYrUpUAiQg0CYJ4iqOcUc4oZ5QzyhnljHJGOaOcUc4oZ5QzyhnljHJGOaOcUc4oZ5QzyhkWHMOzn2uqQIwHVW7as66V2trCx4p/70MaK378f1uudS0DdJDZ5BufW/L333+/KIJE7udvWXi+runijc8/baalWv4FDUU3vDeOupDhtN+6rz4+aMUn1e8MSSClnq5+LuucEpoAUEsDBBQAAgAIADmNqkohgr+ESgAAAGsAAAAbAAAAdW5pdmVyc2FsL3VuaXZlcnNhbC5wbmcueG1ss7GvyM1RKEstKs7Mz7NVMtQzULK34+WyKShKLctMLVeoAIoBBSFASaESyDVCcMszU0oyQCpMDBCCGamZ6RkltkoWpqZwQX2gmQBQSwECAAAUAAIACABDlFdHDcAxHsABAADaAwAADwAAAAAAAAABAAAAAAAAAAAAbm9uZS9wbGF5ZXIueG1sUEsBAgAAFAACAAgAOY2qShUOrShkBAAABxEAAB0AAAAAAAAAAQAAAAAA7QEAAHVuaXZlcnNhbC9jb21tb25fbWVzc2FnZXMubG5nUEsBAgAAFAACAAgAOY2qSiRl/wsdAwAANgwAACcAAAAAAAAAAQAAAAAAjAYAAHVuaXZlcnNhbC9mbGFzaF9wdWJsaXNoaW5nX3NldHRpbmdzLnhtbFBLAQIAABQAAgAIADmNqkqJxK+4sgIAAFUKAAAhAAAAAAAAAAEAAAAAAO4JAAB1bml2ZXJzYWwvZmxhc2hfc2tpbl9zZXR0aW5ncy54bWxQSwECAAAUAAIACAA5japKRnag/PICAABHCwAAJgAAAAAAAAABAAAAAADfDAAAdW5pdmVyc2FsL2h0bWxfcHVibGlzaGluZ19zZXR0aW5ncy54bWxQSwECAAAUAAIACAA5japKRfj+kpgBAAAfBgAAHwAAAAAAAAABAAAAAAAVEAAAdW5pdmVyc2FsL2h0bWxfc2tpbl9zZXR0aW5ncy5qc1BLAQIAABQAAgAIADmNqko9PC/RwQAAAOUBAAAaAAAAAAAAAAEAAAAAAOoRAAB1bml2ZXJzYWwvaTE4bl9wcmVzZXRzLnhtbFBLAQIAABQAAgAIADmNqkoM0rasbgAAAG4AAAAcAAAAAAAAAAEAAAAAAOMSAAB1bml2ZXJzYWwvbG9jYWxfc2V0dGluZ3MueG1sUEsBAgAAFAACAAgARJRXRyO0Tvv7AgAAsAgAABQAAAAAAAAAAQAAAAAAixMAAHVuaXZlcnNhbC9wbGF5ZXIueG1sUEsBAgAAFAACAAgAOY2qSjXb2a1oAQAA8wIAACkAAAAAAAAAAQAAAAAAuBYAAHVuaXZlcnNhbC9za2luX2N1c3RvbWl6YXRpb25fc2V0dGluZ3MueG1sUEsBAgAAFAACAAgAOY2qStE7oFV9AQAAZRcAABcAAAAAAAAAAAAAAAAAZxgAAHVuaXZlcnNhbC91bml2ZXJzYWwucG5nUEsBAgAAFAACAAgAOY2qSiGCv4RKAAAAawAAABsAAAAAAAAAAQAAAAAAGRoAAHVuaXZlcnNhbC91bml2ZXJzYWwucG5nLnhtbFBLBQYAAAAADAAMAIYDAACcGgAAAAA="/>
  <p:tag name="MH_CONTENTSID" val="441"/>
  <p:tag name="MH_SECTIONID" val="442,443,444,445,446,"/>
  <p:tag name="ISPRING_SCORM_ENDPOINT" val="&lt;endpoint&gt;&lt;enable&gt;0&lt;/enable&gt;&lt;lrs&gt;http://&lt;/lrs&gt;&lt;auth&gt;0&lt;/auth&gt;&lt;login&gt;&lt;/login&gt;&lt;password&gt;&lt;/password&gt;&lt;key&gt;&lt;/key&gt;&lt;name&gt;&lt;/name&gt;&lt;email&gt;&lt;/email&gt;&lt;/endpoint&gt;&#10;"/>
  <p:tag name="ISPRING_PRESENTATION_TITLE" val="七月你好"/>
</p:tagLst>
</file>

<file path=ppt/tags/tag2.xml><?xml version="1.0" encoding="utf-8"?>
<p:tagLst xmlns:a="http://schemas.openxmlformats.org/drawingml/2006/main" xmlns:r="http://schemas.openxmlformats.org/officeDocument/2006/relationships" xmlns:p="http://schemas.openxmlformats.org/presentationml/2006/main">
  <p:tag name="MH" val="20170626105151"/>
  <p:tag name="MH_LIBRARY" val="CONTENTS"/>
  <p:tag name="MH_AUTOCOLOR" val="TRUE"/>
  <p:tag name="MH_TYPE" val="CONTENTS"/>
  <p:tag name="ID" val="547140"/>
</p:tagLst>
</file>

<file path=ppt/tags/tag3.xml><?xml version="1.0" encoding="utf-8"?>
<p:tagLst xmlns:a="http://schemas.openxmlformats.org/drawingml/2006/main" xmlns:r="http://schemas.openxmlformats.org/officeDocument/2006/relationships" xmlns:p="http://schemas.openxmlformats.org/presentationml/2006/main">
  <p:tag name="MH" val="20170626105151"/>
  <p:tag name="MH_LIBRARY" val="CONTENTS"/>
  <p:tag name="MH_AUTOCOLOR" val="TRUE"/>
  <p:tag name="MH_TYPE" val="CONTENTS"/>
  <p:tag name="ID" val="547140"/>
</p:tagLst>
</file>

<file path=ppt/tags/tag4.xml><?xml version="1.0" encoding="utf-8"?>
<p:tagLst xmlns:a="http://schemas.openxmlformats.org/drawingml/2006/main" xmlns:r="http://schemas.openxmlformats.org/officeDocument/2006/relationships" xmlns:p="http://schemas.openxmlformats.org/presentationml/2006/main">
  <p:tag name="MH" val="20170626105151"/>
  <p:tag name="MH_LIBRARY" val="CONTENTS"/>
  <p:tag name="MH_AUTOCOLOR" val="TRUE"/>
  <p:tag name="MH_TYPE" val="CONTENTS"/>
  <p:tag name="ID" val="547140"/>
</p:tagLst>
</file>

<file path=ppt/tags/tag5.xml><?xml version="1.0" encoding="utf-8"?>
<p:tagLst xmlns:a="http://schemas.openxmlformats.org/drawingml/2006/main" xmlns:r="http://schemas.openxmlformats.org/officeDocument/2006/relationships" xmlns:p="http://schemas.openxmlformats.org/presentationml/2006/main">
  <p:tag name="MH" val="20170626105151"/>
  <p:tag name="MH_LIBRARY" val="CONTENTS"/>
  <p:tag name="MH_AUTOCOLOR" val="TRUE"/>
  <p:tag name="MH_TYPE" val="CONTENTS"/>
  <p:tag name="ID" val="547140"/>
</p:tagLst>
</file>

<file path=ppt/tags/tag6.xml><?xml version="1.0" encoding="utf-8"?>
<p:tagLst xmlns:a="http://schemas.openxmlformats.org/drawingml/2006/main" xmlns:r="http://schemas.openxmlformats.org/officeDocument/2006/relationships" xmlns:p="http://schemas.openxmlformats.org/presentationml/2006/main">
  <p:tag name="MH" val="20170626105151"/>
  <p:tag name="MH_LIBRARY" val="CONTENTS"/>
  <p:tag name="MH_AUTOCOLOR" val="TRUE"/>
  <p:tag name="MH_TYPE" val="CONTENTS"/>
  <p:tag name="ID" val="547140"/>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Trek</Template>
  <TotalTime>6649</TotalTime>
  <Words>1110</Words>
  <Application>Microsoft Office PowerPoint</Application>
  <PresentationFormat>Custom</PresentationFormat>
  <Paragraphs>146</Paragraphs>
  <Slides>24</Slides>
  <Notes>12</Notes>
  <HiddenSlides>0</HiddenSlides>
  <MMClips>2</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24</vt:i4>
      </vt:variant>
    </vt:vector>
  </HeadingPairs>
  <TitlesOfParts>
    <vt:vector size="39" baseType="lpstr">
      <vt:lpstr>Arial</vt:lpstr>
      <vt:lpstr>Montserrat SemiBold</vt:lpstr>
      <vt:lpstr>华文楷体</vt:lpstr>
      <vt:lpstr>Times New Roman</vt:lpstr>
      <vt:lpstr>Franklin Gothic Book</vt:lpstr>
      <vt:lpstr>微软雅黑</vt:lpstr>
      <vt:lpstr>Franklin Gothic Medium</vt:lpstr>
      <vt:lpstr>Open Sans</vt:lpstr>
      <vt:lpstr>Calibri</vt:lpstr>
      <vt:lpstr>Wingdings</vt:lpstr>
      <vt:lpstr>等线</vt:lpstr>
      <vt:lpstr>Wingdings 2</vt:lpstr>
      <vt:lpstr>Arial Rounded MT Bold</vt:lpstr>
      <vt:lpstr>隶书</vt:lpstr>
      <vt:lpstr>Trek</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七月你好</dc:title>
  <dc:creator>李佳宇</dc:creator>
  <cp:lastModifiedBy>Dell</cp:lastModifiedBy>
  <cp:revision>471</cp:revision>
  <dcterms:created xsi:type="dcterms:W3CDTF">2017-05-12T01:42:55Z</dcterms:created>
  <dcterms:modified xsi:type="dcterms:W3CDTF">2025-11-26T21:41:58Z</dcterms:modified>
</cp:coreProperties>
</file>