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561" r:id="rId2"/>
    <p:sldId id="559" r:id="rId3"/>
    <p:sldId id="560" r:id="rId4"/>
    <p:sldId id="355" r:id="rId5"/>
    <p:sldId id="452" r:id="rId6"/>
    <p:sldId id="502" r:id="rId7"/>
    <p:sldId id="546" r:id="rId8"/>
    <p:sldId id="547" r:id="rId9"/>
    <p:sldId id="550" r:id="rId10"/>
    <p:sldId id="553" r:id="rId11"/>
    <p:sldId id="554" r:id="rId12"/>
    <p:sldId id="551" r:id="rId13"/>
    <p:sldId id="552" r:id="rId14"/>
    <p:sldId id="566" r:id="rId15"/>
    <p:sldId id="541" r:id="rId16"/>
    <p:sldId id="565" r:id="rId17"/>
    <p:sldId id="567" r:id="rId18"/>
    <p:sldId id="570" r:id="rId19"/>
    <p:sldId id="571" r:id="rId20"/>
    <p:sldId id="572" r:id="rId21"/>
    <p:sldId id="573" r:id="rId22"/>
    <p:sldId id="574" r:id="rId23"/>
    <p:sldId id="521" r:id="rId24"/>
    <p:sldId id="569" r:id="rId25"/>
    <p:sldId id="425" r:id="rId26"/>
    <p:sldId id="5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66"/>
    <a:srgbClr val="FF9900"/>
    <a:srgbClr val="FFCCCC"/>
    <a:srgbClr val="99FFCC"/>
    <a:srgbClr val="FFFF99"/>
    <a:srgbClr val="1CEE12"/>
    <a:srgbClr val="006600"/>
    <a:srgbClr val="000000"/>
    <a:srgbClr val="2BEF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1" autoAdjust="0"/>
    <p:restoredTop sz="94947" autoAdjust="0"/>
  </p:normalViewPr>
  <p:slideViewPr>
    <p:cSldViewPr snapToGrid="0" showGuides="1">
      <p:cViewPr varScale="1">
        <p:scale>
          <a:sx n="79" d="100"/>
          <a:sy n="79" d="100"/>
        </p:scale>
        <p:origin x="-725" y="-7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42D2-5498-4076-8D7D-ED4ED54D2A4C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78F4C-2A15-4D6A-B83D-0C2E8052A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2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C0F684B4-0B9C-49BD-973D-8E874C370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xmlns="" id="{A74E8011-67EC-4B44-BDEC-885BF701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5B543AF6-4D44-4A38-B760-19C6452EC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5FB4E2-24A4-4369-89B5-C2FA574AAD28}" type="slidenum">
              <a:rPr lang="en-US" alt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310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5C99-A0BB-423E-893C-90CF0E893FF8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398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60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850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828A-F262-4255-8330-C95D328696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85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C0F684B4-0B9C-49BD-973D-8E874C370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xmlns="" id="{A74E8011-67EC-4B44-BDEC-885BF701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5B543AF6-4D44-4A38-B760-19C6452EC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5FB4E2-24A4-4369-89B5-C2FA574AAD28}" type="slidenum">
              <a:rPr lang="en-US" alt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31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C0F684B4-0B9C-49BD-973D-8E874C370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xmlns="" id="{A74E8011-67EC-4B44-BDEC-885BF701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5B543AF6-4D44-4A38-B760-19C6452EC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5FB4E2-24A4-4369-89B5-C2FA574AAD28}" type="slidenum">
              <a:rPr lang="en-US" alt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31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xmlns="" id="{6A85BD00-EED7-4251-B77C-2D77F06AF4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xmlns="" id="{429DCBE9-5E2E-401D-99E3-784F46BAC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xmlns="" id="{65D0B9F0-1560-4C47-A8E2-978A019D7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B969C9-7DE2-4CAD-9949-EF076ECFD812}" type="slidenum">
              <a:rPr lang="en-US" alt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794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xmlns="" id="{556A6C71-3519-41D9-AEE5-1466C40F7A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xmlns="" id="{6DC182BC-0D78-44C8-AC7D-35397913B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xmlns="" id="{39970D72-C495-495C-A1C6-F98AE532A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773518-C71A-4A0A-BAE3-53FEB5C6CB07}" type="slidenum">
              <a:rPr lang="en-US" alt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5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A933-0407-48A4-A882-AC881999785B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2025/11/27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72FE-9341-49D4-8D1A-4AE5F12C57A9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949303" y="3613091"/>
            <a:ext cx="8286324" cy="435489"/>
          </a:xfrm>
          <a:blipFill dpi="0" rotWithShape="1">
            <a:blip r:embed="rId2"/>
            <a:srcRect/>
            <a:stretch>
              <a:fillRect t="-2000"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949303" y="2638698"/>
            <a:ext cx="8286324" cy="922141"/>
          </a:xfrm>
        </p:spPr>
        <p:txBody>
          <a:bodyPr>
            <a:normAutofit/>
          </a:bodyPr>
          <a:lstStyle>
            <a:lvl1pPr algn="ctr">
              <a:defRPr sz="3200"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dirty="0"/>
              <a:t>单击此处添加您的标题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47FFC-447A-47CB-92F1-4A1A2E5B57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47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AA1385-C9DB-4CF5-815C-AE940AFD3D5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FDEECB-99C2-45DA-AE88-5910C1C75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hyperlink" Target="../My%20Documents/SONG/ATGT%20(khoi7)/vong3(khoi7).ppt" TargetMode="External"/><Relationship Id="rId12" Type="http://schemas.openxmlformats.org/officeDocument/2006/relationships/image" Target="../media/image27.gif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slide" Target="slid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10" Type="http://schemas.openxmlformats.org/officeDocument/2006/relationships/image" Target="../media/image25.gif"/><Relationship Id="rId19" Type="http://schemas.openxmlformats.org/officeDocument/2006/relationships/image" Target="../media/image32.jpeg"/><Relationship Id="rId4" Type="http://schemas.openxmlformats.org/officeDocument/2006/relationships/audio" Target="../media/audio2.wav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hyperlink" Target="../My%20Documents/SONG/ATGT%20(khoi7)/vong3(khoi7).ppt" TargetMode="External"/><Relationship Id="rId12" Type="http://schemas.openxmlformats.org/officeDocument/2006/relationships/image" Target="../media/image27.gif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slide" Target="slid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10" Type="http://schemas.openxmlformats.org/officeDocument/2006/relationships/image" Target="../media/image25.gif"/><Relationship Id="rId19" Type="http://schemas.openxmlformats.org/officeDocument/2006/relationships/image" Target="../media/image32.jpeg"/><Relationship Id="rId4" Type="http://schemas.openxmlformats.org/officeDocument/2006/relationships/audio" Target="../media/audio2.wav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1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hyperlink" Target="../My%20Documents/SONG/ATGT%20(khoi7)/vong3(khoi7).ppt" TargetMode="External"/><Relationship Id="rId12" Type="http://schemas.openxmlformats.org/officeDocument/2006/relationships/image" Target="../media/image27.gif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openxmlformats.org/officeDocument/2006/relationships/slide" Target="slid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10" Type="http://schemas.openxmlformats.org/officeDocument/2006/relationships/image" Target="../media/image25.gif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1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hyperlink" Target="../My%20Documents/SONG/ATGT%20(khoi7)/vong3(khoi7).ppt" TargetMode="External"/><Relationship Id="rId12" Type="http://schemas.openxmlformats.org/officeDocument/2006/relationships/image" Target="../media/image27.gif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slide" Target="slid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10" Type="http://schemas.openxmlformats.org/officeDocument/2006/relationships/image" Target="../media/image25.gif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hyperlink" Target="../My%20Documents/SONG/ATGT%20(khoi7)/vong3(khoi7).ppt" TargetMode="External"/><Relationship Id="rId12" Type="http://schemas.openxmlformats.org/officeDocument/2006/relationships/image" Target="../media/image27.gif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slide" Target="slid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10" Type="http://schemas.openxmlformats.org/officeDocument/2006/relationships/image" Target="../media/image25.gif"/><Relationship Id="rId19" Type="http://schemas.openxmlformats.org/officeDocument/2006/relationships/image" Target="../media/image32.jpeg"/><Relationship Id="rId4" Type="http://schemas.openxmlformats.org/officeDocument/2006/relationships/audio" Target="../media/audio2.wav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87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56364" y="1977435"/>
            <a:ext cx="8035636" cy="276695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0445"/>
            <a:ext cx="12192000" cy="29475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40561" y="1658799"/>
            <a:ext cx="9987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rgbClr val="00B050"/>
                </a:solidFill>
                <a:latin typeface="Times New Roman" pitchFamily="18" charset="0"/>
              </a:rPr>
              <a:t>NHIỆT LIỆT CHÀO MỪNG </a:t>
            </a:r>
          </a:p>
          <a:p>
            <a:pPr algn="ctr"/>
            <a:r>
              <a:rPr lang="en-US" altLang="en-US" sz="4800" b="1" dirty="0" smtClean="0">
                <a:solidFill>
                  <a:srgbClr val="00B050"/>
                </a:solidFill>
                <a:latin typeface="Times New Roman" pitchFamily="18" charset="0"/>
              </a:rPr>
              <a:t>QUÝ THẦY CÔ GIÁO VỀ DỰ GIỜ, THĂM LỚP! </a:t>
            </a:r>
            <a:endParaRPr lang="en-US" altLang="en-US" sz="4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3" name="Valentine - A Little Story (小故事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90358" y="-93716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àng Nhỏ Kiểu Trung Quốc Hình ảnh | Định dạng hình ảnh PSD 401371369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5698" r="100000">
                        <a14:foregroundMark x1="14186" y1="61744" x2="25116" y2="68256"/>
                        <a14:foregroundMark x1="20698" y1="59302" x2="31860" y2="69419"/>
                        <a14:foregroundMark x1="13488" y1="61279" x2="13023" y2="69186"/>
                        <a14:foregroundMark x1="51977" y1="60233" x2="89302" y2="63953"/>
                        <a14:foregroundMark x1="55116" y1="60698" x2="78140" y2="66279"/>
                        <a14:foregroundMark x1="77209" y1="57558" x2="75698" y2="63953"/>
                        <a14:foregroundMark x1="56163" y1="61047" x2="60698" y2="6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9185" y="1143000"/>
            <a:ext cx="7041282" cy="70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0038" y="191243"/>
            <a:ext cx="104441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Mâu thuẫn trong nội tâm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 </a:t>
            </a:r>
          </a:p>
          <a:p>
            <a:endParaRPr lang="en-US" sz="32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" y="91094"/>
            <a:ext cx="12054839" cy="66598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8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8684" y="480756"/>
            <a:ext cx="377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TRANH NỘI TÂM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4482" y="1703206"/>
            <a:ext cx="1380565" cy="156966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là quay về làng?...</a:t>
            </a: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5514" y="1703206"/>
            <a:ext cx="2698377" cy="156966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làm gì cái làng ấy nữa. … Về làng tức là bỏ kháng chiến, bỏ cụ Hồ…</a:t>
            </a:r>
          </a:p>
        </p:txBody>
      </p:sp>
      <p:pic>
        <p:nvPicPr>
          <p:cNvPr id="6" name="Picture 2" descr="Mũi Tên Nhỏ Màu đỏ Tươi Hình ảnh | Định dạng hình ảnh PSD 611705780|  vn.lovepik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61195" flipH="1">
            <a:off x="3843469" y="1030657"/>
            <a:ext cx="502593" cy="5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ũi Tên Nhỏ Màu đỏ Tươi Hình ảnh | Định dạng hình ảnh PSD 611705780|  vn.lovepik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8602" flipH="1">
            <a:off x="5664051" y="1071517"/>
            <a:ext cx="502593" cy="5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133">
            <a:extLst>
              <a:ext uri="{FF2B5EF4-FFF2-40B4-BE49-F238E27FC236}">
                <a16:creationId xmlns:a16="http://schemas.microsoft.com/office/drawing/2014/main" xmlns="" id="{A1EF22D9-2557-4A70-BBD6-F05077076AE3}"/>
              </a:ext>
            </a:extLst>
          </p:cNvPr>
          <p:cNvSpPr/>
          <p:nvPr/>
        </p:nvSpPr>
        <p:spPr>
          <a:xfrm>
            <a:off x="3829735" y="3808186"/>
            <a:ext cx="3911557" cy="1461001"/>
          </a:xfrm>
          <a:prstGeom prst="roundRect">
            <a:avLst/>
          </a:prstGeom>
          <a:solidFill>
            <a:srgbClr val="66CCFF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1706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 thì yêu thật,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1706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1706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làng theo Tây mất rồi thì phải thù.</a:t>
            </a:r>
          </a:p>
        </p:txBody>
      </p:sp>
      <p:pic>
        <p:nvPicPr>
          <p:cNvPr id="9" name="Picture 2" descr="Mũi Tên Nhỏ Màu đỏ Tươi Hình ảnh | Định dạng hình ảnh PSD 611705780|  vn.lovepik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8375" flipH="1">
            <a:off x="4851835" y="3320944"/>
            <a:ext cx="502593" cy="5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ũi Tên Nhỏ Màu đỏ Tươi Hình ảnh | Định dạng hình ảnh PSD 611705780|  vn.lovepik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895198" y="3320943"/>
            <a:ext cx="502593" cy="5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914" y="5679963"/>
            <a:ext cx="11501436" cy="10772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Ông Hai- người nông dân có tình yêu làng hòa quyện trong tình yêu nước và tấm lòng thủy chung với kháng chiến.</a:t>
            </a:r>
            <a:r>
              <a:rPr lang="en-US" sz="3200" b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095988">
            <a:off x="5395859" y="5106727"/>
            <a:ext cx="415184" cy="73569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50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xmlns="" id="{463E2984-0DD0-3698-4BC0-0E4FE7F0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66" y="2324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2D4B24C-AC07-1824-AE58-E09CF8F65BA0}"/>
              </a:ext>
            </a:extLst>
          </p:cNvPr>
          <p:cNvSpPr txBox="1"/>
          <p:nvPr/>
        </p:nvSpPr>
        <p:spPr>
          <a:xfrm>
            <a:off x="260266" y="232429"/>
            <a:ext cx="115558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nghe tin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 chính:</a:t>
            </a:r>
          </a:p>
          <a:p>
            <a:pPr algn="just"/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9C159BE-DEEE-92F6-3C93-463D86627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7360" y="1931354"/>
            <a:ext cx="6248400" cy="3619500"/>
          </a:xfrm>
          <a:prstGeom prst="rect">
            <a:avLst/>
          </a:prstGeom>
        </p:spPr>
      </p:pic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xmlns="" id="{E4A622D2-E889-6F4F-0F3B-7C84759A15C8}"/>
              </a:ext>
            </a:extLst>
          </p:cNvPr>
          <p:cNvSpPr/>
          <p:nvPr/>
        </p:nvSpPr>
        <p:spPr>
          <a:xfrm>
            <a:off x="4140814" y="1897478"/>
            <a:ext cx="7817823" cy="3004457"/>
          </a:xfrm>
          <a:prstGeom prst="cloudCallout">
            <a:avLst>
              <a:gd name="adj1" fmla="val -62077"/>
              <a:gd name="adj2" fmla="val 23753"/>
            </a:avLst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THẢO LUẬN THEO BÀN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(Thời gian 02 phút) </a:t>
            </a:r>
            <a:r>
              <a:rPr lang="nl-NL" dirty="0"/>
              <a:t>(thời gian 05 phút).</a:t>
            </a:r>
            <a:endParaRPr lang="en-US" dirty="0"/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F3C0056-42B0-3B83-757E-5AB1421F0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864" y="4799540"/>
            <a:ext cx="3079531" cy="17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2153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A4B1E6-C487-7F0B-856B-1FA11132CD55}"/>
              </a:ext>
            </a:extLst>
          </p:cNvPr>
          <p:cNvSpPr txBox="1"/>
          <p:nvPr/>
        </p:nvSpPr>
        <p:spPr>
          <a:xfrm>
            <a:off x="2643188" y="0"/>
            <a:ext cx="650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02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630"/>
              </p:ext>
            </p:extLst>
          </p:nvPr>
        </p:nvGraphicFramePr>
        <p:xfrm>
          <a:off x="222878" y="523220"/>
          <a:ext cx="11764335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785">
                  <a:extLst>
                    <a:ext uri="{9D8B030D-6E8A-4147-A177-3AD203B41FA5}">
                      <a16:colId xmlns:a16="http://schemas.microsoft.com/office/drawing/2014/main" xmlns="" val="2501008274"/>
                    </a:ext>
                  </a:extLst>
                </a:gridCol>
                <a:gridCol w="7829550">
                  <a:extLst>
                    <a:ext uri="{9D8B030D-6E8A-4147-A177-3AD203B41FA5}">
                      <a16:colId xmlns:a16="http://schemas.microsoft.com/office/drawing/2014/main" xmlns="" val="3629901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94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 mặt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5321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cử chỉ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4088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248920" algn="ctr"/>
                        </a:tabLst>
                      </a:pPr>
                      <a:r>
                        <a:rPr lang="fr-FR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nói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248920" algn="ctr"/>
                        </a:tabLst>
                      </a:pPr>
                      <a:endParaRPr lang="fr-FR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248920" algn="ctr"/>
                        </a:tabLst>
                      </a:pPr>
                      <a:endParaRPr lang="fr-FR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248920" algn="ctr"/>
                        </a:tabLst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81877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04458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A4B1E6-C487-7F0B-856B-1FA11132CD55}"/>
              </a:ext>
            </a:extLst>
          </p:cNvPr>
          <p:cNvSpPr txBox="1"/>
          <p:nvPr/>
        </p:nvSpPr>
        <p:spPr>
          <a:xfrm>
            <a:off x="342901" y="5659564"/>
            <a:ext cx="1164431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Sung sướng hả hê -&gt;Tình yêu đất nước đặt lên trên lợi ích của gia đình và bản thân.</a:t>
            </a:r>
          </a:p>
          <a:p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A4B1E6-C487-7F0B-856B-1FA11132CD55}"/>
              </a:ext>
            </a:extLst>
          </p:cNvPr>
          <p:cNvSpPr txBox="1"/>
          <p:nvPr/>
        </p:nvSpPr>
        <p:spPr>
          <a:xfrm>
            <a:off x="4151386" y="2427090"/>
            <a:ext cx="7415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248920" algn="ctr"/>
              </a:tabLs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quà cho bọn trẻ.</a:t>
            </a:r>
          </a:p>
          <a:p>
            <a:pPr algn="just">
              <a:spcAft>
                <a:spcPts val="0"/>
              </a:spcAft>
              <a:tabLst>
                <a:tab pos="248920" algn="ctr"/>
              </a:tabLs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Nói bô bô, đi lại lật đật, múa tay, vén quần kể chuyện say sưa, tỉ mỉ.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A4B1E6-C487-7F0B-856B-1FA11132CD55}"/>
              </a:ext>
            </a:extLst>
          </p:cNvPr>
          <p:cNvSpPr txBox="1"/>
          <p:nvPr/>
        </p:nvSpPr>
        <p:spPr>
          <a:xfrm>
            <a:off x="4271964" y="1042095"/>
            <a:ext cx="7532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 vui, rạng rỡ; miệng bỏm bẻm nhai trầu; cặp mắt hung hung đỏ, hấp háy.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A4B1E6-C487-7F0B-856B-1FA11132CD55}"/>
              </a:ext>
            </a:extLst>
          </p:cNvPr>
          <p:cNvSpPr txBox="1"/>
          <p:nvPr/>
        </p:nvSpPr>
        <p:spPr>
          <a:xfrm>
            <a:off x="4271965" y="4121770"/>
            <a:ext cx="7532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...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nó đốt nhà tôi rồi bác ạ. Đốt nhẵn!...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Láo! Láo hết! Toàn là sai sự mục đích cả!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50707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B2615681-41E9-477A-989C-1C84F988D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281" y="195115"/>
            <a:ext cx="668039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</a:t>
            </a:r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xmlns="" id="{E766D78D-7164-4107-879E-27DD1AA95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64267" y="885826"/>
            <a:ext cx="3570551" cy="522287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xmlns="" id="{F41D63C5-1803-4E61-AD4A-363E615EF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0147" y="881857"/>
            <a:ext cx="3297237" cy="390728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D22F8C96-2C52-4AA4-927B-7013437001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51867" y="1146175"/>
            <a:ext cx="542925" cy="1588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347C2EB-DE24-4D08-92DE-8BB942ADB8F8}"/>
              </a:ext>
            </a:extLst>
          </p:cNvPr>
          <p:cNvSpPr/>
          <p:nvPr/>
        </p:nvSpPr>
        <p:spPr bwMode="auto">
          <a:xfrm>
            <a:off x="669131" y="1409700"/>
            <a:ext cx="2286000" cy="16541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vi-VN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4182D25-46FD-4F18-9C64-E644FF0C980C}"/>
              </a:ext>
            </a:extLst>
          </p:cNvPr>
          <p:cNvSpPr/>
          <p:nvPr/>
        </p:nvSpPr>
        <p:spPr bwMode="auto">
          <a:xfrm>
            <a:off x="4554524" y="1422921"/>
            <a:ext cx="2540007" cy="1192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vi-VN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F75D2DB-E25F-46E1-B883-6C610DCB285A}"/>
              </a:ext>
            </a:extLst>
          </p:cNvPr>
          <p:cNvSpPr/>
          <p:nvPr/>
        </p:nvSpPr>
        <p:spPr bwMode="auto">
          <a:xfrm>
            <a:off x="8420100" y="1304925"/>
            <a:ext cx="2582862" cy="2095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vi-VN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61627A-1463-4FB2-9AD3-F54B1ABB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7" y="1366897"/>
            <a:ext cx="2515383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Tây</a:t>
            </a: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98BBB6-955D-4664-AA48-DE78E9A81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221" y="1288283"/>
            <a:ext cx="2576511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Tây</a:t>
            </a: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4551D54-D2A1-4461-A676-0D9F4811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1366044"/>
            <a:ext cx="2509838" cy="206210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AF51B1EB-4545-4F5E-BBE7-F1D609A10A64}"/>
              </a:ext>
            </a:extLst>
          </p:cNvPr>
          <p:cNvSpPr/>
          <p:nvPr/>
        </p:nvSpPr>
        <p:spPr bwMode="auto">
          <a:xfrm>
            <a:off x="692825" y="3555174"/>
            <a:ext cx="2209800" cy="160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vi-VN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3DF11F0E-8004-4F4D-A751-9DBB20FC7148}"/>
              </a:ext>
            </a:extLst>
          </p:cNvPr>
          <p:cNvSpPr/>
          <p:nvPr/>
        </p:nvSpPr>
        <p:spPr bwMode="auto">
          <a:xfrm>
            <a:off x="4348431" y="3294095"/>
            <a:ext cx="3009886" cy="17817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vi-VN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EAD14726-2265-4354-9A64-7704E7204B41}"/>
              </a:ext>
            </a:extLst>
          </p:cNvPr>
          <p:cNvSpPr/>
          <p:nvPr/>
        </p:nvSpPr>
        <p:spPr bwMode="auto">
          <a:xfrm>
            <a:off x="8704263" y="3803650"/>
            <a:ext cx="2209800" cy="14020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vi-VN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926FFE2-8C4B-4510-870C-1CFE93C13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75" y="3723826"/>
            <a:ext cx="2057400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ự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phúc</a:t>
            </a: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D33FC4A-BFCA-48B7-BD78-2F981129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925" y="3308982"/>
            <a:ext cx="3009886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sững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sờ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đớn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uất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dằn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vặt</a:t>
            </a: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912164B-F44F-40DE-ABFB-A2CAD72D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519" y="3845047"/>
            <a:ext cx="2057400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Hả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hê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sướng</a:t>
            </a: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FC00DDA8-5487-4FCE-9306-56396491EE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759685" y="3407034"/>
            <a:ext cx="0" cy="37331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A0F3FECA-5274-4B4D-8E04-473C1007D78A}"/>
              </a:ext>
            </a:extLst>
          </p:cNvPr>
          <p:cNvCxnSpPr>
            <a:cxnSpLocks noChangeShapeType="1"/>
            <a:stCxn id="17" idx="2"/>
          </p:cNvCxnSpPr>
          <p:nvPr/>
        </p:nvCxnSpPr>
        <p:spPr bwMode="auto">
          <a:xfrm>
            <a:off x="5824528" y="2615420"/>
            <a:ext cx="0" cy="69415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37DB1D64-A885-48E4-B86F-7FA0E86DF581}"/>
              </a:ext>
            </a:extLst>
          </p:cNvPr>
          <p:cNvSpPr/>
          <p:nvPr/>
        </p:nvSpPr>
        <p:spPr bwMode="auto">
          <a:xfrm>
            <a:off x="388025" y="5604331"/>
            <a:ext cx="11031543" cy="7770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C7464AEA-FD5C-4821-94CE-5585035A3C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3020" y="5135532"/>
            <a:ext cx="2907906" cy="405124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BE3C8300-30CC-4897-BDEB-5235B4F0E7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01467" y="5203042"/>
            <a:ext cx="2307697" cy="334158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951605E2-32FD-49B7-8DB5-A06A4B72CC9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64071" y="5343937"/>
            <a:ext cx="542925" cy="1587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1168933-E7C6-4249-899C-9E15AB664092}"/>
              </a:ext>
            </a:extLst>
          </p:cNvPr>
          <p:cNvCxnSpPr>
            <a:cxnSpLocks noChangeShapeType="1"/>
            <a:endCxn id="22" idx="0"/>
          </p:cNvCxnSpPr>
          <p:nvPr/>
        </p:nvCxnSpPr>
        <p:spPr bwMode="auto">
          <a:xfrm>
            <a:off x="1770457" y="3102714"/>
            <a:ext cx="27268" cy="45246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16531"/>
            <a:ext cx="12191999" cy="5741469"/>
          </a:xfrm>
          <a:prstGeom prst="rect">
            <a:avLst/>
          </a:prstGeom>
        </p:spPr>
      </p:pic>
      <p:sp>
        <p:nvSpPr>
          <p:cNvPr id="6" name="Text Box 22">
            <a:extLst>
              <a:ext uri="{FF2B5EF4-FFF2-40B4-BE49-F238E27FC236}">
                <a16:creationId xmlns:a16="http://schemas.microsoft.com/office/drawing/2014/main" xmlns="" id="{5BE14B31-66E0-4E2E-884C-81DF6D497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2" y="0"/>
            <a:ext cx="11558588" cy="13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sz="8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altLang="en-US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37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hân tích truyện ngắn Làng của Kim Lân | Văn mẫu 9 - YouTube">
            <a:extLst>
              <a:ext uri="{FF2B5EF4-FFF2-40B4-BE49-F238E27FC236}">
                <a16:creationId xmlns:a16="http://schemas.microsoft.com/office/drawing/2014/main" xmlns="" id="{B6A5ADE8-888C-4776-B05E-C384C1D2A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24"/>
          <a:stretch/>
        </p:blipFill>
        <p:spPr bwMode="auto">
          <a:xfrm>
            <a:off x="93133" y="2475132"/>
            <a:ext cx="11540067" cy="4677482"/>
          </a:xfrm>
          <a:prstGeom prst="rect">
            <a:avLst/>
          </a:prstGeom>
          <a:ln>
            <a:noFill/>
          </a:ln>
          <a:effectLst>
            <a:softEdge rad="584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image001">
            <a:extLst>
              <a:ext uri="{FF2B5EF4-FFF2-40B4-BE49-F238E27FC236}">
                <a16:creationId xmlns:a16="http://schemas.microsoft.com/office/drawing/2014/main" xmlns="" id="{E0059984-5FD0-4CE3-9032-AA7DA742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866" y="197445"/>
            <a:ext cx="3089709" cy="123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4AA60A-8C4E-4391-AD4E-5A4DCF68947C}"/>
              </a:ext>
            </a:extLst>
          </p:cNvPr>
          <p:cNvSpPr txBox="1"/>
          <p:nvPr/>
        </p:nvSpPr>
        <p:spPr>
          <a:xfrm>
            <a:off x="2150269" y="1996344"/>
            <a:ext cx="26289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4000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BB638904-2FD9-4534-8BC0-F668B76CBF8A}"/>
              </a:ext>
            </a:extLst>
          </p:cNvPr>
          <p:cNvCxnSpPr>
            <a:cxnSpLocks noChangeShapeType="1"/>
            <a:stCxn id="14" idx="2"/>
          </p:cNvCxnSpPr>
          <p:nvPr/>
        </p:nvCxnSpPr>
        <p:spPr bwMode="auto">
          <a:xfrm rot="5400000">
            <a:off x="4445203" y="529790"/>
            <a:ext cx="490617" cy="2294421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E5850DB-48CF-454C-B0C3-2D6D20B39DB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93938" y="2692402"/>
            <a:ext cx="1181100" cy="541338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962AA42-0FE5-4D11-9418-3D50E9BC6F22}"/>
              </a:ext>
            </a:extLst>
          </p:cNvPr>
          <p:cNvSpPr txBox="1"/>
          <p:nvPr/>
        </p:nvSpPr>
        <p:spPr>
          <a:xfrm>
            <a:off x="955307" y="3273593"/>
            <a:ext cx="1295400" cy="2246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vi-VN" sz="2800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5E5850DB-48CF-454C-B0C3-2D6D20B39DBD}"/>
              </a:ext>
            </a:extLst>
          </p:cNvPr>
          <p:cNvCxnSpPr>
            <a:cxnSpLocks noChangeShapeType="1"/>
            <a:stCxn id="15" idx="2"/>
          </p:cNvCxnSpPr>
          <p:nvPr/>
        </p:nvCxnSpPr>
        <p:spPr bwMode="auto">
          <a:xfrm rot="5400000">
            <a:off x="2839030" y="2791281"/>
            <a:ext cx="712741" cy="538639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62AA42-0FE5-4D11-9418-3D50E9BC6F22}"/>
              </a:ext>
            </a:extLst>
          </p:cNvPr>
          <p:cNvSpPr txBox="1"/>
          <p:nvPr/>
        </p:nvSpPr>
        <p:spPr>
          <a:xfrm>
            <a:off x="2426368" y="3435619"/>
            <a:ext cx="1096478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E5850DB-48CF-454C-B0C3-2D6D20B39DBD}"/>
              </a:ext>
            </a:extLst>
          </p:cNvPr>
          <p:cNvCxnSpPr>
            <a:cxnSpLocks noChangeShapeType="1"/>
            <a:stCxn id="15" idx="2"/>
          </p:cNvCxnSpPr>
          <p:nvPr/>
        </p:nvCxnSpPr>
        <p:spPr bwMode="auto">
          <a:xfrm rot="16200000" flipH="1">
            <a:off x="3378045" y="2790903"/>
            <a:ext cx="731989" cy="558641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946A192-BB40-4669-A5B5-10127098428B}"/>
              </a:ext>
            </a:extLst>
          </p:cNvPr>
          <p:cNvSpPr txBox="1"/>
          <p:nvPr/>
        </p:nvSpPr>
        <p:spPr>
          <a:xfrm>
            <a:off x="3923096" y="3456473"/>
            <a:ext cx="1063627" cy="23391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vi-VN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E5850DB-48CF-454C-B0C3-2D6D20B39D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3971" y="2704699"/>
            <a:ext cx="1848050" cy="702644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E0C8516-8DCD-4215-B21D-24207AD8A08B}"/>
              </a:ext>
            </a:extLst>
          </p:cNvPr>
          <p:cNvSpPr txBox="1"/>
          <p:nvPr/>
        </p:nvSpPr>
        <p:spPr>
          <a:xfrm>
            <a:off x="5221873" y="3446847"/>
            <a:ext cx="1196974" cy="23391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1E03BD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5C6F15A7-9D36-49F0-BD9B-348A16730385}"/>
              </a:ext>
            </a:extLst>
          </p:cNvPr>
          <p:cNvCxnSpPr>
            <a:cxnSpLocks noChangeShapeType="1"/>
            <a:stCxn id="14" idx="2"/>
          </p:cNvCxnSpPr>
          <p:nvPr/>
        </p:nvCxnSpPr>
        <p:spPr bwMode="auto">
          <a:xfrm rot="16200000" flipH="1">
            <a:off x="6733166" y="536247"/>
            <a:ext cx="353495" cy="2144384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1455F60-36B6-4F0B-911A-93084CCE9150}"/>
              </a:ext>
            </a:extLst>
          </p:cNvPr>
          <p:cNvSpPr txBox="1"/>
          <p:nvPr/>
        </p:nvSpPr>
        <p:spPr>
          <a:xfrm>
            <a:off x="6893720" y="2052509"/>
            <a:ext cx="281939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vi-VN" sz="4000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9216076F-A2B7-4CD4-B0DB-D8BDC871C6F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375916" y="3018820"/>
            <a:ext cx="457200" cy="1587"/>
          </a:xfrm>
          <a:prstGeom prst="straightConnector1">
            <a:avLst/>
          </a:prstGeom>
          <a:noFill/>
          <a:ln w="38100" algn="ctr">
            <a:solidFill>
              <a:srgbClr val="9900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0E88F0F-2241-4A83-8F08-4E123830BBE9}"/>
              </a:ext>
            </a:extLst>
          </p:cNvPr>
          <p:cNvSpPr txBox="1"/>
          <p:nvPr/>
        </p:nvSpPr>
        <p:spPr>
          <a:xfrm>
            <a:off x="6911340" y="3295650"/>
            <a:ext cx="4308473" cy="3046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62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2" grpId="0" animBg="1"/>
      <p:bldP spid="26" grpId="0" animBg="1"/>
      <p:bldP spid="31" grpId="0" animBg="1"/>
      <p:bldP spid="33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ummer frame PNG | Cảm ơn thầy cô, Thiên nhiên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xmlns="" id="{E21B94C3-3306-4E48-D70D-3A75B8B0EBAB}"/>
              </a:ext>
            </a:extLst>
          </p:cNvPr>
          <p:cNvSpPr txBox="1"/>
          <p:nvPr/>
        </p:nvSpPr>
        <p:spPr>
          <a:xfrm>
            <a:off x="3369650" y="1722320"/>
            <a:ext cx="5135161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65205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NGANG1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xmlns="" id="{4B8A5820-27B7-4829-937A-363F8D85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9752" y="1103313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340856DF-F562-4DEB-9994-F894303B52F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83713" y="688977"/>
            <a:ext cx="739775" cy="609600"/>
            <a:chOff x="2928" y="144"/>
            <a:chExt cx="1392" cy="288"/>
          </a:xfrm>
        </p:grpSpPr>
        <p:sp>
          <p:nvSpPr>
            <p:cNvPr id="137219" name="AutoShape 3">
              <a:extLst>
                <a:ext uri="{FF2B5EF4-FFF2-40B4-BE49-F238E27FC236}">
                  <a16:creationId xmlns:a16="http://schemas.microsoft.com/office/drawing/2014/main" xmlns="" id="{CEBB57A8-C7A9-430D-8CB9-0E1DF3451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0" name="AutoShape 4">
              <a:extLst>
                <a:ext uri="{FF2B5EF4-FFF2-40B4-BE49-F238E27FC236}">
                  <a16:creationId xmlns:a16="http://schemas.microsoft.com/office/drawing/2014/main" xmlns="" id="{50C47B53-9188-4EBE-8E65-E822ADC77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27B8AF84-A052-4B03-AD9C-9911E57F989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468563" y="785813"/>
            <a:ext cx="739775" cy="342900"/>
            <a:chOff x="2928" y="144"/>
            <a:chExt cx="1392" cy="288"/>
          </a:xfrm>
        </p:grpSpPr>
        <p:sp>
          <p:nvSpPr>
            <p:cNvPr id="137222" name="AutoShape 6">
              <a:extLst>
                <a:ext uri="{FF2B5EF4-FFF2-40B4-BE49-F238E27FC236}">
                  <a16:creationId xmlns:a16="http://schemas.microsoft.com/office/drawing/2014/main" xmlns="" id="{613120A2-F072-40D7-928E-FF1B43135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3" name="AutoShape 7">
              <a:extLst>
                <a:ext uri="{FF2B5EF4-FFF2-40B4-BE49-F238E27FC236}">
                  <a16:creationId xmlns:a16="http://schemas.microsoft.com/office/drawing/2014/main" xmlns="" id="{2BFC845C-C6B9-4915-B71B-A93645815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xmlns="" id="{6F095DF5-B127-46DB-B5BE-34E95DC384D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812925" y="736600"/>
            <a:ext cx="739775" cy="358775"/>
            <a:chOff x="2928" y="144"/>
            <a:chExt cx="1392" cy="288"/>
          </a:xfrm>
        </p:grpSpPr>
        <p:sp>
          <p:nvSpPr>
            <p:cNvPr id="137225" name="AutoShape 9">
              <a:extLst>
                <a:ext uri="{FF2B5EF4-FFF2-40B4-BE49-F238E27FC236}">
                  <a16:creationId xmlns:a16="http://schemas.microsoft.com/office/drawing/2014/main" xmlns="" id="{D78B8E79-8F5B-4ABF-B847-5A67EEDAD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6" name="AutoShape 10">
              <a:extLst>
                <a:ext uri="{FF2B5EF4-FFF2-40B4-BE49-F238E27FC236}">
                  <a16:creationId xmlns:a16="http://schemas.microsoft.com/office/drawing/2014/main" xmlns="" id="{8E06C11E-D8A0-4312-B582-51D0284A6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A9713F05-E282-4409-A0DB-C3DD62D5D00F}"/>
              </a:ext>
            </a:extLst>
          </p:cNvPr>
          <p:cNvGrpSpPr>
            <a:grpSpLocks/>
          </p:cNvGrpSpPr>
          <p:nvPr/>
        </p:nvGrpSpPr>
        <p:grpSpPr bwMode="auto">
          <a:xfrm>
            <a:off x="2738439" y="196851"/>
            <a:ext cx="7700962" cy="1377950"/>
            <a:chOff x="766" y="149"/>
            <a:chExt cx="4851" cy="868"/>
          </a:xfrm>
        </p:grpSpPr>
        <p:pic>
          <p:nvPicPr>
            <p:cNvPr id="31772" name="Picture 12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89DF5F90-BF3C-4046-96F6-C6A9888E7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3" name="Picture 13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D22AAA5A-FD67-4A44-9F48-8AAF66A77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4" name="Picture 14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24A81705-E53B-48ED-AFC0-A4FFA9EC5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>
            <a:extLst>
              <a:ext uri="{FF2B5EF4-FFF2-40B4-BE49-F238E27FC236}">
                <a16:creationId xmlns:a16="http://schemas.microsoft.com/office/drawing/2014/main" xmlns="" id="{36B9D445-CA69-43AC-9E56-75ACFD05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05" y="724277"/>
            <a:ext cx="11920395" cy="53734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663E90E7-58EA-4F66-ACF9-56198CE14C27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155576"/>
            <a:ext cx="4273550" cy="468313"/>
            <a:chOff x="2928" y="144"/>
            <a:chExt cx="1392" cy="288"/>
          </a:xfrm>
        </p:grpSpPr>
        <p:sp>
          <p:nvSpPr>
            <p:cNvPr id="137236" name="AutoShape 20">
              <a:extLst>
                <a:ext uri="{FF2B5EF4-FFF2-40B4-BE49-F238E27FC236}">
                  <a16:creationId xmlns:a16="http://schemas.microsoft.com/office/drawing/2014/main" xmlns="" id="{31FF6D84-7CEE-41BF-B9E7-7DDB8DC4D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37" name="AutoShape 21">
              <a:extLst>
                <a:ext uri="{FF2B5EF4-FFF2-40B4-BE49-F238E27FC236}">
                  <a16:creationId xmlns:a16="http://schemas.microsoft.com/office/drawing/2014/main" xmlns="" id="{59DD2CC7-636E-4296-A5E7-C31881032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1753" name="AutoShape 22">
            <a:extLst>
              <a:ext uri="{FF2B5EF4-FFF2-40B4-BE49-F238E27FC236}">
                <a16:creationId xmlns:a16="http://schemas.microsoft.com/office/drawing/2014/main" xmlns="" id="{77C977DF-9A7E-4990-8146-89E5E273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99" y="84139"/>
            <a:ext cx="8896413" cy="601662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WordArt 25">
            <a:extLst>
              <a:ext uri="{FF2B5EF4-FFF2-40B4-BE49-F238E27FC236}">
                <a16:creationId xmlns:a16="http://schemas.microsoft.com/office/drawing/2014/main" xmlns="" id="{3F0A0C15-CFAD-421C-AFCB-0A05E1F6A3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47820" y="166516"/>
            <a:ext cx="3054350" cy="3524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2400" kern="1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WordArt 48">
            <a:extLst>
              <a:ext uri="{FF2B5EF4-FFF2-40B4-BE49-F238E27FC236}">
                <a16:creationId xmlns:a16="http://schemas.microsoft.com/office/drawing/2014/main" xmlns="" id="{E189F7B1-C301-4E30-8B81-A3FB0F2F48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3825" y="1960564"/>
            <a:ext cx="3810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SG" sz="36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 descr="11">
            <a:extLst>
              <a:ext uri="{FF2B5EF4-FFF2-40B4-BE49-F238E27FC236}">
                <a16:creationId xmlns:a16="http://schemas.microsoft.com/office/drawing/2014/main" xmlns="" id="{557A4A6F-2060-4A27-BCA5-6E777894D7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0" y="1712866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>
            <a:extLst>
              <a:ext uri="{FF2B5EF4-FFF2-40B4-BE49-F238E27FC236}">
                <a16:creationId xmlns:a16="http://schemas.microsoft.com/office/drawing/2014/main" xmlns="" id="{27C9306B-5328-4C1C-A8A9-CF685F645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7" y="164572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>
            <a:extLst>
              <a:ext uri="{FF2B5EF4-FFF2-40B4-BE49-F238E27FC236}">
                <a16:creationId xmlns:a16="http://schemas.microsoft.com/office/drawing/2014/main" xmlns="" id="{D38B3559-5FC0-4558-9032-7526E268D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0" y="1609506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>
            <a:extLst>
              <a:ext uri="{FF2B5EF4-FFF2-40B4-BE49-F238E27FC236}">
                <a16:creationId xmlns:a16="http://schemas.microsoft.com/office/drawing/2014/main" xmlns="" id="{273E77BE-34AE-4D63-BAD8-B0CDA0030B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6" y="1667598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>
            <a:extLst>
              <a:ext uri="{FF2B5EF4-FFF2-40B4-BE49-F238E27FC236}">
                <a16:creationId xmlns:a16="http://schemas.microsoft.com/office/drawing/2014/main" xmlns="" id="{811D32E0-6C1D-4BE1-A2CA-E608F97CED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1" y="1681933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>
            <a:extLst>
              <a:ext uri="{FF2B5EF4-FFF2-40B4-BE49-F238E27FC236}">
                <a16:creationId xmlns:a16="http://schemas.microsoft.com/office/drawing/2014/main" xmlns="" id="{7365267F-C682-4328-8123-3E781F7D5F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4" y="1691632"/>
            <a:ext cx="768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AutoShape 2" descr="Kết quả hình ảnh cho chào cô vào lớp">
            <a:extLst>
              <a:ext uri="{FF2B5EF4-FFF2-40B4-BE49-F238E27FC236}">
                <a16:creationId xmlns:a16="http://schemas.microsoft.com/office/drawing/2014/main" xmlns="" id="{05CAB7FB-64BC-4BB0-B116-70992F860D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AutoShape 48">
            <a:extLst>
              <a:ext uri="{FF2B5EF4-FFF2-40B4-BE49-F238E27FC236}">
                <a16:creationId xmlns:a16="http://schemas.microsoft.com/office/drawing/2014/main" xmlns="" id="{961109DB-ADC7-4189-AB85-FBF6F350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6148389"/>
            <a:ext cx="665162" cy="598487"/>
          </a:xfrm>
          <a:prstGeom prst="hexagon">
            <a:avLst>
              <a:gd name="adj" fmla="val 26561"/>
              <a:gd name="vf" fmla="val 115470"/>
            </a:avLst>
          </a:prstGeom>
          <a:blipFill dpi="0" rotWithShape="1">
            <a:blip r:embed="rId15"/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1765" name="Text Box 5">
            <a:extLst>
              <a:ext uri="{FF2B5EF4-FFF2-40B4-BE49-F238E27FC236}">
                <a16:creationId xmlns:a16="http://schemas.microsoft.com/office/drawing/2014/main" xmlns="" id="{BE3A404F-DDA2-4D50-8BEA-95E9412B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982" y="1652509"/>
            <a:ext cx="6075363" cy="66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181D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xmlns="" id="{61110214-747C-493F-8580-8158CD2D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646" y="3019425"/>
            <a:ext cx="5697537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181D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7" name="Text Box 7">
            <a:extLst>
              <a:ext uri="{FF2B5EF4-FFF2-40B4-BE49-F238E27FC236}">
                <a16:creationId xmlns:a16="http://schemas.microsoft.com/office/drawing/2014/main" xmlns="" id="{917B866D-CE0F-40D9-94C3-26C6FA6CA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972" y="2313162"/>
            <a:ext cx="6056312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181D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" descr="http://bosiaoquan.com/img/home-icon.png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D848B9D-9FF6-4C0C-918E-2940C107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16" y="6070521"/>
            <a:ext cx="755157" cy="7551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9" name="Text Box 7">
            <a:extLst>
              <a:ext uri="{FF2B5EF4-FFF2-40B4-BE49-F238E27FC236}">
                <a16:creationId xmlns:a16="http://schemas.microsoft.com/office/drawing/2014/main" xmlns="" id="{8FB669C0-C40A-4E46-AC96-44827B9D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648" y="3722987"/>
            <a:ext cx="5559425" cy="6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D. Ở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tin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Hình ảnh 5">
            <a:extLst>
              <a:ext uri="{FF2B5EF4-FFF2-40B4-BE49-F238E27FC236}">
                <a16:creationId xmlns:a16="http://schemas.microsoft.com/office/drawing/2014/main" xmlns="" id="{5F3C0056-42B0-3B83-757E-5AB1421F04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469" y="3867033"/>
            <a:ext cx="3079531" cy="1945292"/>
          </a:xfrm>
          <a:prstGeom prst="rect">
            <a:avLst/>
          </a:prstGeom>
        </p:spPr>
      </p:pic>
      <p:pic>
        <p:nvPicPr>
          <p:cNvPr id="40" name="Picture 4" descr="Phong Cách Trung Hoa Làng Quê Nông Thôn Trung Quốc đất Nước, Thanh Lịch,  Tối Giản, Làng Quê Hình nền Vector để tải xuống miễn phí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574"/>
            <a:ext cx="4698749" cy="3232087"/>
          </a:xfrm>
          <a:prstGeom prst="rect">
            <a:avLst/>
          </a:prstGeom>
          <a:ln>
            <a:noFill/>
          </a:ln>
          <a:effectLst>
            <a:softEdge rad="1016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728"/>
            <a:ext cx="12192000" cy="2328360"/>
          </a:xfrm>
          <a:prstGeom prst="rect">
            <a:avLst/>
          </a:prstGeom>
        </p:spPr>
      </p:pic>
      <p:sp>
        <p:nvSpPr>
          <p:cNvPr id="44" name="Text Box 176"/>
          <p:cNvSpPr txBox="1">
            <a:spLocks noChangeArrowheads="1"/>
          </p:cNvSpPr>
          <p:nvPr/>
        </p:nvSpPr>
        <p:spPr bwMode="auto">
          <a:xfrm>
            <a:off x="1915426" y="773229"/>
            <a:ext cx="8056345" cy="117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Hai nghe tin “làng theo Tây” ở đâu</a:t>
            </a:r>
            <a:r>
              <a:rPr lang="x-none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174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NGANG1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xmlns="" id="{4B8A5820-27B7-4829-937A-363F8D85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9752" y="1103313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340856DF-F562-4DEB-9994-F894303B52F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83713" y="688977"/>
            <a:ext cx="739775" cy="609600"/>
            <a:chOff x="2928" y="144"/>
            <a:chExt cx="1392" cy="288"/>
          </a:xfrm>
        </p:grpSpPr>
        <p:sp>
          <p:nvSpPr>
            <p:cNvPr id="137219" name="AutoShape 3">
              <a:extLst>
                <a:ext uri="{FF2B5EF4-FFF2-40B4-BE49-F238E27FC236}">
                  <a16:creationId xmlns:a16="http://schemas.microsoft.com/office/drawing/2014/main" xmlns="" id="{CEBB57A8-C7A9-430D-8CB9-0E1DF3451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0" name="AutoShape 4">
              <a:extLst>
                <a:ext uri="{FF2B5EF4-FFF2-40B4-BE49-F238E27FC236}">
                  <a16:creationId xmlns:a16="http://schemas.microsoft.com/office/drawing/2014/main" xmlns="" id="{50C47B53-9188-4EBE-8E65-E822ADC77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27B8AF84-A052-4B03-AD9C-9911E57F989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468563" y="785813"/>
            <a:ext cx="739775" cy="342900"/>
            <a:chOff x="2928" y="144"/>
            <a:chExt cx="1392" cy="288"/>
          </a:xfrm>
        </p:grpSpPr>
        <p:sp>
          <p:nvSpPr>
            <p:cNvPr id="137222" name="AutoShape 6">
              <a:extLst>
                <a:ext uri="{FF2B5EF4-FFF2-40B4-BE49-F238E27FC236}">
                  <a16:creationId xmlns:a16="http://schemas.microsoft.com/office/drawing/2014/main" xmlns="" id="{613120A2-F072-40D7-928E-FF1B43135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3" name="AutoShape 7">
              <a:extLst>
                <a:ext uri="{FF2B5EF4-FFF2-40B4-BE49-F238E27FC236}">
                  <a16:creationId xmlns:a16="http://schemas.microsoft.com/office/drawing/2014/main" xmlns="" id="{2BFC845C-C6B9-4915-B71B-A93645815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xmlns="" id="{6F095DF5-B127-46DB-B5BE-34E95DC384D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812925" y="736600"/>
            <a:ext cx="739775" cy="358775"/>
            <a:chOff x="2928" y="144"/>
            <a:chExt cx="1392" cy="288"/>
          </a:xfrm>
        </p:grpSpPr>
        <p:sp>
          <p:nvSpPr>
            <p:cNvPr id="137225" name="AutoShape 9">
              <a:extLst>
                <a:ext uri="{FF2B5EF4-FFF2-40B4-BE49-F238E27FC236}">
                  <a16:creationId xmlns:a16="http://schemas.microsoft.com/office/drawing/2014/main" xmlns="" id="{D78B8E79-8F5B-4ABF-B847-5A67EEDAD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6" name="AutoShape 10">
              <a:extLst>
                <a:ext uri="{FF2B5EF4-FFF2-40B4-BE49-F238E27FC236}">
                  <a16:creationId xmlns:a16="http://schemas.microsoft.com/office/drawing/2014/main" xmlns="" id="{8E06C11E-D8A0-4312-B582-51D0284A6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A9713F05-E282-4409-A0DB-C3DD62D5D00F}"/>
              </a:ext>
            </a:extLst>
          </p:cNvPr>
          <p:cNvGrpSpPr>
            <a:grpSpLocks/>
          </p:cNvGrpSpPr>
          <p:nvPr/>
        </p:nvGrpSpPr>
        <p:grpSpPr bwMode="auto">
          <a:xfrm>
            <a:off x="2738439" y="196851"/>
            <a:ext cx="7700962" cy="1377950"/>
            <a:chOff x="766" y="149"/>
            <a:chExt cx="4851" cy="868"/>
          </a:xfrm>
        </p:grpSpPr>
        <p:pic>
          <p:nvPicPr>
            <p:cNvPr id="31772" name="Picture 12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89DF5F90-BF3C-4046-96F6-C6A9888E7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3" name="Picture 13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D22AAA5A-FD67-4A44-9F48-8AAF66A77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4" name="Picture 14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24A81705-E53B-48ED-AFC0-A4FFA9EC5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>
            <a:extLst>
              <a:ext uri="{FF2B5EF4-FFF2-40B4-BE49-F238E27FC236}">
                <a16:creationId xmlns:a16="http://schemas.microsoft.com/office/drawing/2014/main" xmlns="" id="{36B9D445-CA69-43AC-9E56-75ACFD05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05" y="724277"/>
            <a:ext cx="11920395" cy="53734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663E90E7-58EA-4F66-ACF9-56198CE14C27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155576"/>
            <a:ext cx="4273550" cy="468313"/>
            <a:chOff x="2928" y="144"/>
            <a:chExt cx="1392" cy="288"/>
          </a:xfrm>
        </p:grpSpPr>
        <p:sp>
          <p:nvSpPr>
            <p:cNvPr id="137236" name="AutoShape 20">
              <a:extLst>
                <a:ext uri="{FF2B5EF4-FFF2-40B4-BE49-F238E27FC236}">
                  <a16:creationId xmlns:a16="http://schemas.microsoft.com/office/drawing/2014/main" xmlns="" id="{31FF6D84-7CEE-41BF-B9E7-7DDB8DC4D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37" name="AutoShape 21">
              <a:extLst>
                <a:ext uri="{FF2B5EF4-FFF2-40B4-BE49-F238E27FC236}">
                  <a16:creationId xmlns:a16="http://schemas.microsoft.com/office/drawing/2014/main" xmlns="" id="{59DD2CC7-636E-4296-A5E7-C31881032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1753" name="AutoShape 22">
            <a:extLst>
              <a:ext uri="{FF2B5EF4-FFF2-40B4-BE49-F238E27FC236}">
                <a16:creationId xmlns:a16="http://schemas.microsoft.com/office/drawing/2014/main" xmlns="" id="{77C977DF-9A7E-4990-8146-89E5E273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99" y="84139"/>
            <a:ext cx="8896413" cy="601662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WordArt 25">
            <a:extLst>
              <a:ext uri="{FF2B5EF4-FFF2-40B4-BE49-F238E27FC236}">
                <a16:creationId xmlns:a16="http://schemas.microsoft.com/office/drawing/2014/main" xmlns="" id="{3F0A0C15-CFAD-421C-AFCB-0A05E1F6A3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47820" y="166516"/>
            <a:ext cx="3054350" cy="3524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2400" kern="1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WordArt 48">
            <a:extLst>
              <a:ext uri="{FF2B5EF4-FFF2-40B4-BE49-F238E27FC236}">
                <a16:creationId xmlns:a16="http://schemas.microsoft.com/office/drawing/2014/main" xmlns="" id="{E189F7B1-C301-4E30-8B81-A3FB0F2F48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3825" y="1960564"/>
            <a:ext cx="3810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SG" sz="36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 descr="11">
            <a:extLst>
              <a:ext uri="{FF2B5EF4-FFF2-40B4-BE49-F238E27FC236}">
                <a16:creationId xmlns:a16="http://schemas.microsoft.com/office/drawing/2014/main" xmlns="" id="{557A4A6F-2060-4A27-BCA5-6E777894D7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0" y="1712866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>
            <a:extLst>
              <a:ext uri="{FF2B5EF4-FFF2-40B4-BE49-F238E27FC236}">
                <a16:creationId xmlns:a16="http://schemas.microsoft.com/office/drawing/2014/main" xmlns="" id="{27C9306B-5328-4C1C-A8A9-CF685F645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7" y="164572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>
            <a:extLst>
              <a:ext uri="{FF2B5EF4-FFF2-40B4-BE49-F238E27FC236}">
                <a16:creationId xmlns:a16="http://schemas.microsoft.com/office/drawing/2014/main" xmlns="" id="{D38B3559-5FC0-4558-9032-7526E268D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0" y="1609506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>
            <a:extLst>
              <a:ext uri="{FF2B5EF4-FFF2-40B4-BE49-F238E27FC236}">
                <a16:creationId xmlns:a16="http://schemas.microsoft.com/office/drawing/2014/main" xmlns="" id="{273E77BE-34AE-4D63-BAD8-B0CDA0030B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6" y="1667598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>
            <a:extLst>
              <a:ext uri="{FF2B5EF4-FFF2-40B4-BE49-F238E27FC236}">
                <a16:creationId xmlns:a16="http://schemas.microsoft.com/office/drawing/2014/main" xmlns="" id="{811D32E0-6C1D-4BE1-A2CA-E608F97CED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1" y="1681933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>
            <a:extLst>
              <a:ext uri="{FF2B5EF4-FFF2-40B4-BE49-F238E27FC236}">
                <a16:creationId xmlns:a16="http://schemas.microsoft.com/office/drawing/2014/main" xmlns="" id="{7365267F-C682-4328-8123-3E781F7D5F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4" y="1691632"/>
            <a:ext cx="768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AutoShape 2" descr="Kết quả hình ảnh cho chào cô vào lớp">
            <a:extLst>
              <a:ext uri="{FF2B5EF4-FFF2-40B4-BE49-F238E27FC236}">
                <a16:creationId xmlns:a16="http://schemas.microsoft.com/office/drawing/2014/main" xmlns="" id="{05CAB7FB-64BC-4BB0-B116-70992F860D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AutoShape 48">
            <a:extLst>
              <a:ext uri="{FF2B5EF4-FFF2-40B4-BE49-F238E27FC236}">
                <a16:creationId xmlns:a16="http://schemas.microsoft.com/office/drawing/2014/main" xmlns="" id="{961109DB-ADC7-4189-AB85-FBF6F350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6148389"/>
            <a:ext cx="665162" cy="598487"/>
          </a:xfrm>
          <a:prstGeom prst="hexagon">
            <a:avLst>
              <a:gd name="adj" fmla="val 26561"/>
              <a:gd name="vf" fmla="val 115470"/>
            </a:avLst>
          </a:prstGeom>
          <a:blipFill dpi="0" rotWithShape="1">
            <a:blip r:embed="rId15"/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1765" name="Text Box 5">
            <a:extLst>
              <a:ext uri="{FF2B5EF4-FFF2-40B4-BE49-F238E27FC236}">
                <a16:creationId xmlns:a16="http://schemas.microsoft.com/office/drawing/2014/main" xmlns="" id="{BE3A404F-DDA2-4D50-8BEA-95E9412B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982" y="1652509"/>
            <a:ext cx="6075363" cy="66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vi-VN" sz="2800" b="1" dirty="0" smtClean="0">
                <a:solidFill>
                  <a:srgbClr val="181DD8"/>
                </a:solidFill>
                <a:latin typeface="+mj-lt"/>
              </a:rPr>
              <a:t>. </a:t>
            </a:r>
            <a:endParaRPr lang="en-US" altLang="en-US" sz="2800" b="1" dirty="0">
              <a:solidFill>
                <a:srgbClr val="181DD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xmlns="" id="{61110214-747C-493F-8580-8158CD2D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752" y="2820249"/>
            <a:ext cx="5697537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7" name="Text Box 7">
            <a:extLst>
              <a:ext uri="{FF2B5EF4-FFF2-40B4-BE49-F238E27FC236}">
                <a16:creationId xmlns:a16="http://schemas.microsoft.com/office/drawing/2014/main" xmlns="" id="{917B866D-CE0F-40D9-94C3-26C6FA6CA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025" y="2213574"/>
            <a:ext cx="6056312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181D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" descr="http://bosiaoquan.com/img/home-icon.png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D848B9D-9FF6-4C0C-918E-2940C107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16" y="6070521"/>
            <a:ext cx="755157" cy="7551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9" name="Text Box 7">
            <a:extLst>
              <a:ext uri="{FF2B5EF4-FFF2-40B4-BE49-F238E27FC236}">
                <a16:creationId xmlns:a16="http://schemas.microsoft.com/office/drawing/2014/main" xmlns="" id="{8FB669C0-C40A-4E46-AC96-44827B9D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756" y="3388009"/>
            <a:ext cx="5559425" cy="6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nghẹn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hốt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Hình ảnh 5">
            <a:extLst>
              <a:ext uri="{FF2B5EF4-FFF2-40B4-BE49-F238E27FC236}">
                <a16:creationId xmlns:a16="http://schemas.microsoft.com/office/drawing/2014/main" xmlns="" id="{5F3C0056-42B0-3B83-757E-5AB1421F04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469" y="3867033"/>
            <a:ext cx="3079531" cy="1945292"/>
          </a:xfrm>
          <a:prstGeom prst="rect">
            <a:avLst/>
          </a:prstGeom>
        </p:spPr>
      </p:pic>
      <p:pic>
        <p:nvPicPr>
          <p:cNvPr id="40" name="Picture 4" descr="Phong Cách Trung Hoa Làng Quê Nông Thôn Trung Quốc đất Nước, Thanh Lịch,  Tối Giản, Làng Quê Hình nền Vector để tải xuống miễn phí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574"/>
            <a:ext cx="4698749" cy="3232087"/>
          </a:xfrm>
          <a:prstGeom prst="rect">
            <a:avLst/>
          </a:prstGeom>
          <a:ln>
            <a:noFill/>
          </a:ln>
          <a:effectLst>
            <a:softEdge rad="1016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6776"/>
            <a:ext cx="12192000" cy="2254312"/>
          </a:xfrm>
          <a:prstGeom prst="rect">
            <a:avLst/>
          </a:prstGeom>
        </p:spPr>
      </p:pic>
      <p:sp>
        <p:nvSpPr>
          <p:cNvPr id="41" name="Text Box 176"/>
          <p:cNvSpPr txBox="1">
            <a:spLocks noChangeArrowheads="1"/>
          </p:cNvSpPr>
          <p:nvPr/>
        </p:nvSpPr>
        <p:spPr bwMode="auto">
          <a:xfrm>
            <a:off x="1511166" y="928034"/>
            <a:ext cx="10680834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nghe tin đồn làng theo giặc, ông Hai có phản ứng đầu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174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38897">
            <a:off x="10560620" y="5529649"/>
            <a:ext cx="1789645" cy="14642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-9477"/>
            <a:ext cx="1665190" cy="13624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-576846" y="4585252"/>
            <a:ext cx="3301444" cy="2743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89455" y="-536928"/>
            <a:ext cx="3255591" cy="27051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419600" y="309629"/>
            <a:ext cx="3371402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vi-VN" sz="4267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267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3239" y="991075"/>
            <a:ext cx="9964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TRÒ CHƠI: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NHANH HƠN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89148" y="3225800"/>
            <a:ext cx="5232305" cy="37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04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 descr="NGANG1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xmlns="" id="{E33E086B-BD58-4111-945E-A7598F1AE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9752" y="1103313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8458B828-CFFB-4975-B26D-118A675FE2B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83713" y="688977"/>
            <a:ext cx="739775" cy="609600"/>
            <a:chOff x="2928" y="144"/>
            <a:chExt cx="1392" cy="288"/>
          </a:xfrm>
        </p:grpSpPr>
        <p:sp>
          <p:nvSpPr>
            <p:cNvPr id="137219" name="AutoShape 3">
              <a:extLst>
                <a:ext uri="{FF2B5EF4-FFF2-40B4-BE49-F238E27FC236}">
                  <a16:creationId xmlns:a16="http://schemas.microsoft.com/office/drawing/2014/main" xmlns="" id="{5F9897B8-64A7-4231-8791-8C17CEECF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0" name="AutoShape 4">
              <a:extLst>
                <a:ext uri="{FF2B5EF4-FFF2-40B4-BE49-F238E27FC236}">
                  <a16:creationId xmlns:a16="http://schemas.microsoft.com/office/drawing/2014/main" xmlns="" id="{57D21C1A-3989-40EF-9ED1-835D213F7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E5A642FA-BF2E-45C0-975C-42BA7A3F323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468563" y="785813"/>
            <a:ext cx="739775" cy="342900"/>
            <a:chOff x="2928" y="144"/>
            <a:chExt cx="1392" cy="288"/>
          </a:xfrm>
        </p:grpSpPr>
        <p:sp>
          <p:nvSpPr>
            <p:cNvPr id="137222" name="AutoShape 6">
              <a:extLst>
                <a:ext uri="{FF2B5EF4-FFF2-40B4-BE49-F238E27FC236}">
                  <a16:creationId xmlns:a16="http://schemas.microsoft.com/office/drawing/2014/main" xmlns="" id="{F7D120F9-A0B9-44BF-9E86-6FBCB6401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3" name="AutoShape 7">
              <a:extLst>
                <a:ext uri="{FF2B5EF4-FFF2-40B4-BE49-F238E27FC236}">
                  <a16:creationId xmlns:a16="http://schemas.microsoft.com/office/drawing/2014/main" xmlns="" id="{21AE47A0-688F-47D9-9255-C735B15F9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xmlns="" id="{A90713B3-35DF-497E-9475-F5DA97ABD57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812925" y="736600"/>
            <a:ext cx="739775" cy="358775"/>
            <a:chOff x="2928" y="144"/>
            <a:chExt cx="1392" cy="288"/>
          </a:xfrm>
        </p:grpSpPr>
        <p:sp>
          <p:nvSpPr>
            <p:cNvPr id="137225" name="AutoShape 9">
              <a:extLst>
                <a:ext uri="{FF2B5EF4-FFF2-40B4-BE49-F238E27FC236}">
                  <a16:creationId xmlns:a16="http://schemas.microsoft.com/office/drawing/2014/main" xmlns="" id="{72AA9340-E36A-4A76-ACA1-F0D4CC3CD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6" name="AutoShape 10">
              <a:extLst>
                <a:ext uri="{FF2B5EF4-FFF2-40B4-BE49-F238E27FC236}">
                  <a16:creationId xmlns:a16="http://schemas.microsoft.com/office/drawing/2014/main" xmlns="" id="{B4BEB140-88B1-4831-B199-1DFCBB79E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9AB855C9-CCD6-4963-94B0-365ABDA51424}"/>
              </a:ext>
            </a:extLst>
          </p:cNvPr>
          <p:cNvGrpSpPr>
            <a:grpSpLocks/>
          </p:cNvGrpSpPr>
          <p:nvPr/>
        </p:nvGrpSpPr>
        <p:grpSpPr bwMode="auto">
          <a:xfrm>
            <a:off x="2738439" y="196851"/>
            <a:ext cx="7700962" cy="1377950"/>
            <a:chOff x="766" y="149"/>
            <a:chExt cx="4851" cy="868"/>
          </a:xfrm>
        </p:grpSpPr>
        <p:pic>
          <p:nvPicPr>
            <p:cNvPr id="32796" name="Picture 12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EF933B63-1C1F-4982-B454-5BF8D7144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7" name="Picture 13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82E32D1D-DB2E-496E-B17C-573167123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8" name="Picture 14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CAEC59FD-6FBB-40C6-A509-ECCB525CD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>
            <a:extLst>
              <a:ext uri="{FF2B5EF4-FFF2-40B4-BE49-F238E27FC236}">
                <a16:creationId xmlns:a16="http://schemas.microsoft.com/office/drawing/2014/main" xmlns="" id="{73DBDF05-B66A-4400-9EC4-B1FB840A2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9955"/>
            <a:ext cx="12192000" cy="5450187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5732DE56-F4C1-43D8-B277-6B53DFEAF9C6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155576"/>
            <a:ext cx="4273550" cy="468313"/>
            <a:chOff x="2928" y="144"/>
            <a:chExt cx="1392" cy="288"/>
          </a:xfrm>
        </p:grpSpPr>
        <p:sp>
          <p:nvSpPr>
            <p:cNvPr id="137236" name="AutoShape 20">
              <a:extLst>
                <a:ext uri="{FF2B5EF4-FFF2-40B4-BE49-F238E27FC236}">
                  <a16:creationId xmlns:a16="http://schemas.microsoft.com/office/drawing/2014/main" xmlns="" id="{04CF1D55-F829-420C-BD20-93B5E9E87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37" name="AutoShape 21">
              <a:extLst>
                <a:ext uri="{FF2B5EF4-FFF2-40B4-BE49-F238E27FC236}">
                  <a16:creationId xmlns:a16="http://schemas.microsoft.com/office/drawing/2014/main" xmlns="" id="{24F7AD52-4884-4053-BC5A-CB3B7B25E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2777" name="AutoShape 22">
            <a:extLst>
              <a:ext uri="{FF2B5EF4-FFF2-40B4-BE49-F238E27FC236}">
                <a16:creationId xmlns:a16="http://schemas.microsoft.com/office/drawing/2014/main" xmlns="" id="{A158E3B5-7B20-45A5-8857-3E325A7A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99" y="84139"/>
            <a:ext cx="8887359" cy="601662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8" name="WordArt 25">
            <a:extLst>
              <a:ext uri="{FF2B5EF4-FFF2-40B4-BE49-F238E27FC236}">
                <a16:creationId xmlns:a16="http://schemas.microsoft.com/office/drawing/2014/main" xmlns="" id="{EA0AB2AB-F68A-424B-B42F-8E3CF69F6C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73333" y="193676"/>
            <a:ext cx="3054350" cy="3524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2400" kern="1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WordArt 48">
            <a:extLst>
              <a:ext uri="{FF2B5EF4-FFF2-40B4-BE49-F238E27FC236}">
                <a16:creationId xmlns:a16="http://schemas.microsoft.com/office/drawing/2014/main" xmlns="" id="{E14CF4AD-159E-448D-8603-E1D887AB32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3825" y="1960564"/>
            <a:ext cx="3810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SG" sz="36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 descr="11">
            <a:extLst>
              <a:ext uri="{FF2B5EF4-FFF2-40B4-BE49-F238E27FC236}">
                <a16:creationId xmlns:a16="http://schemas.microsoft.com/office/drawing/2014/main" xmlns="" id="{C4E270D1-E2B5-4D36-93C8-2DF325B213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0" y="1359781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>
            <a:extLst>
              <a:ext uri="{FF2B5EF4-FFF2-40B4-BE49-F238E27FC236}">
                <a16:creationId xmlns:a16="http://schemas.microsoft.com/office/drawing/2014/main" xmlns="" id="{C82DD421-6991-4274-8D5F-0BFD370F5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6" y="1319795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>
            <a:extLst>
              <a:ext uri="{FF2B5EF4-FFF2-40B4-BE49-F238E27FC236}">
                <a16:creationId xmlns:a16="http://schemas.microsoft.com/office/drawing/2014/main" xmlns="" id="{C130AC1B-BA25-47DC-A45D-69CAD6DC50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9" y="1211153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>
            <a:extLst>
              <a:ext uri="{FF2B5EF4-FFF2-40B4-BE49-F238E27FC236}">
                <a16:creationId xmlns:a16="http://schemas.microsoft.com/office/drawing/2014/main" xmlns="" id="{334B1A2F-97FB-4FA7-8B1E-5F833F70E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3" y="1187765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>
            <a:extLst>
              <a:ext uri="{FF2B5EF4-FFF2-40B4-BE49-F238E27FC236}">
                <a16:creationId xmlns:a16="http://schemas.microsoft.com/office/drawing/2014/main" xmlns="" id="{49E74DE3-DAEA-49F3-8437-1FC8B316D9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0" y="1346954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>
            <a:extLst>
              <a:ext uri="{FF2B5EF4-FFF2-40B4-BE49-F238E27FC236}">
                <a16:creationId xmlns:a16="http://schemas.microsoft.com/office/drawing/2014/main" xmlns="" id="{866E2839-D775-421D-BFA7-E1AC5F90A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6" y="1220851"/>
            <a:ext cx="768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7" name="AutoShape 2" descr="Kết quả hình ảnh cho chào cô vào lớp">
            <a:extLst>
              <a:ext uri="{FF2B5EF4-FFF2-40B4-BE49-F238E27FC236}">
                <a16:creationId xmlns:a16="http://schemas.microsoft.com/office/drawing/2014/main" xmlns="" id="{515096A8-E3BA-42CA-98D6-B16E038F7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AutoShape 48">
            <a:extLst>
              <a:ext uri="{FF2B5EF4-FFF2-40B4-BE49-F238E27FC236}">
                <a16:creationId xmlns:a16="http://schemas.microsoft.com/office/drawing/2014/main" xmlns="" id="{F25BB677-0A7E-4503-A0FC-9047C3D87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6148389"/>
            <a:ext cx="665162" cy="598487"/>
          </a:xfrm>
          <a:prstGeom prst="hexagon">
            <a:avLst>
              <a:gd name="adj" fmla="val 26561"/>
              <a:gd name="vf" fmla="val 115470"/>
            </a:avLst>
          </a:prstGeom>
          <a:blipFill dpi="0" rotWithShape="1">
            <a:blip r:embed="rId15"/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2789" name="Text Box 5">
            <a:extLst>
              <a:ext uri="{FF2B5EF4-FFF2-40B4-BE49-F238E27FC236}">
                <a16:creationId xmlns:a16="http://schemas.microsoft.com/office/drawing/2014/main" xmlns="" id="{27052D87-F7D2-472C-9209-51EADCE62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102" y="1313680"/>
            <a:ext cx="7697788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xmlns="" id="{A1D0A435-72E4-4677-9C93-B32CAD28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543" y="3130661"/>
            <a:ext cx="7199313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1" name="Text Box 7">
            <a:extLst>
              <a:ext uri="{FF2B5EF4-FFF2-40B4-BE49-F238E27FC236}">
                <a16:creationId xmlns:a16="http://schemas.microsoft.com/office/drawing/2014/main" xmlns="" id="{503CDF8B-BFC5-4C2D-8DBF-8F9279A4F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605" y="1901904"/>
            <a:ext cx="7891462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" descr="http://bosiaoquan.com/img/home-icon.png">
            <a:hlinkClick r:id="rId16" action="ppaction://hlinksldjump"/>
            <a:extLst>
              <a:ext uri="{FF2B5EF4-FFF2-40B4-BE49-F238E27FC236}">
                <a16:creationId xmlns:a16="http://schemas.microsoft.com/office/drawing/2014/main" xmlns="" id="{5A357C51-E0C5-4402-9317-7BDE9D59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16" y="6070521"/>
            <a:ext cx="755157" cy="7551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93" name="Text Box 7">
            <a:extLst>
              <a:ext uri="{FF2B5EF4-FFF2-40B4-BE49-F238E27FC236}">
                <a16:creationId xmlns:a16="http://schemas.microsoft.com/office/drawing/2014/main" xmlns="" id="{2135AFA3-6D74-4CC7-8670-A554F4CB0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579" y="2540503"/>
            <a:ext cx="806450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4" descr="Phong Cách Trung Hoa Làng Quê Nông Thôn Trung Quốc đất Nước, Thanh Lịch,  Tối Giản, Làng Quê Hình nền Vector để tải xuống miễn phí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1350"/>
            <a:ext cx="4445251" cy="3947311"/>
          </a:xfrm>
          <a:prstGeom prst="rect">
            <a:avLst/>
          </a:prstGeom>
          <a:ln>
            <a:noFill/>
          </a:ln>
          <a:effectLst>
            <a:softEdge rad="1016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ình ảnh 5">
            <a:extLst>
              <a:ext uri="{FF2B5EF4-FFF2-40B4-BE49-F238E27FC236}">
                <a16:creationId xmlns:a16="http://schemas.microsoft.com/office/drawing/2014/main" xmlns="" id="{5F3C0056-42B0-3B83-757E-5AB1421F04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6914" y="2969537"/>
            <a:ext cx="2835086" cy="2770361"/>
          </a:xfrm>
          <a:prstGeom prst="rect">
            <a:avLst/>
          </a:prstGeom>
        </p:spPr>
      </p:pic>
      <p:pic>
        <p:nvPicPr>
          <p:cNvPr id="43" name="图片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349"/>
            <a:ext cx="12192000" cy="2364097"/>
          </a:xfrm>
          <a:prstGeom prst="rect">
            <a:avLst/>
          </a:prstGeom>
        </p:spPr>
      </p:pic>
      <p:sp>
        <p:nvSpPr>
          <p:cNvPr id="44" name="Text Box 176"/>
          <p:cNvSpPr txBox="1">
            <a:spLocks noChangeArrowheads="1"/>
          </p:cNvSpPr>
          <p:nvPr/>
        </p:nvSpPr>
        <p:spPr bwMode="auto">
          <a:xfrm>
            <a:off x="1549667" y="609600"/>
            <a:ext cx="10642333" cy="129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“Làng thì yêu thật, nhưng làng theo Tây mất rồi thì phải thù” 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thấy ông Hai là người</a:t>
            </a:r>
            <a:r>
              <a:rPr lang="en-US" sz="2600" dirty="0"/>
              <a:t>:</a:t>
            </a:r>
            <a:br>
              <a:rPr lang="en-US" sz="2600" dirty="0"/>
            </a:br>
            <a:endParaRPr lang="en-US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18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NGANG1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xmlns="" id="{5479C6F1-0449-49FB-A037-12A18A7B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9752" y="1103313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8465CDD-A7DC-48FF-9EB9-DD5FC0C806B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83713" y="688977"/>
            <a:ext cx="739775" cy="609600"/>
            <a:chOff x="2928" y="144"/>
            <a:chExt cx="1392" cy="288"/>
          </a:xfrm>
        </p:grpSpPr>
        <p:sp>
          <p:nvSpPr>
            <p:cNvPr id="137219" name="AutoShape 3">
              <a:extLst>
                <a:ext uri="{FF2B5EF4-FFF2-40B4-BE49-F238E27FC236}">
                  <a16:creationId xmlns:a16="http://schemas.microsoft.com/office/drawing/2014/main" xmlns="" id="{EFCB44EC-721A-4185-B5FA-665CDD3E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0" name="AutoShape 4">
              <a:extLst>
                <a:ext uri="{FF2B5EF4-FFF2-40B4-BE49-F238E27FC236}">
                  <a16:creationId xmlns:a16="http://schemas.microsoft.com/office/drawing/2014/main" xmlns="" id="{652266FA-479A-4E5A-BB32-B2584D8B2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4FAB9115-C9C7-4A51-ADED-3DAA0BA2B4D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468563" y="785813"/>
            <a:ext cx="739775" cy="342900"/>
            <a:chOff x="2928" y="144"/>
            <a:chExt cx="1392" cy="288"/>
          </a:xfrm>
        </p:grpSpPr>
        <p:sp>
          <p:nvSpPr>
            <p:cNvPr id="137222" name="AutoShape 6">
              <a:extLst>
                <a:ext uri="{FF2B5EF4-FFF2-40B4-BE49-F238E27FC236}">
                  <a16:creationId xmlns:a16="http://schemas.microsoft.com/office/drawing/2014/main" xmlns="" id="{35561358-8EA9-4D61-9CBD-3315B582B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3" name="AutoShape 7">
              <a:extLst>
                <a:ext uri="{FF2B5EF4-FFF2-40B4-BE49-F238E27FC236}">
                  <a16:creationId xmlns:a16="http://schemas.microsoft.com/office/drawing/2014/main" xmlns="" id="{B37EFD13-132C-4AB8-98DB-23FC11314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xmlns="" id="{935EA011-0993-4612-A984-E547A2E563A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812925" y="736600"/>
            <a:ext cx="739775" cy="358775"/>
            <a:chOff x="2928" y="144"/>
            <a:chExt cx="1392" cy="288"/>
          </a:xfrm>
        </p:grpSpPr>
        <p:sp>
          <p:nvSpPr>
            <p:cNvPr id="137225" name="AutoShape 9">
              <a:extLst>
                <a:ext uri="{FF2B5EF4-FFF2-40B4-BE49-F238E27FC236}">
                  <a16:creationId xmlns:a16="http://schemas.microsoft.com/office/drawing/2014/main" xmlns="" id="{F7AA5C18-493D-4D6E-8B27-CD211E758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6" name="AutoShape 10">
              <a:extLst>
                <a:ext uri="{FF2B5EF4-FFF2-40B4-BE49-F238E27FC236}">
                  <a16:creationId xmlns:a16="http://schemas.microsoft.com/office/drawing/2014/main" xmlns="" id="{95B60802-F256-4C54-8A7F-5290887D2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AD3159C7-A7EE-4CB3-B853-FFDE6A76A30E}"/>
              </a:ext>
            </a:extLst>
          </p:cNvPr>
          <p:cNvGrpSpPr>
            <a:grpSpLocks/>
          </p:cNvGrpSpPr>
          <p:nvPr/>
        </p:nvGrpSpPr>
        <p:grpSpPr bwMode="auto">
          <a:xfrm>
            <a:off x="2738439" y="196851"/>
            <a:ext cx="7700962" cy="1377950"/>
            <a:chOff x="766" y="149"/>
            <a:chExt cx="4851" cy="868"/>
          </a:xfrm>
        </p:grpSpPr>
        <p:pic>
          <p:nvPicPr>
            <p:cNvPr id="29723" name="Picture 12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F5E03C34-ED06-4845-A25C-A1D70E019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3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72F2898D-FC99-4983-AF30-65B9031A1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4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001D99FA-C110-464A-843C-31C3CA3C5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>
            <a:extLst>
              <a:ext uri="{FF2B5EF4-FFF2-40B4-BE49-F238E27FC236}">
                <a16:creationId xmlns:a16="http://schemas.microsoft.com/office/drawing/2014/main" xmlns="" id="{24822DC9-18C8-4FE4-A9BB-E09C4AD66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474"/>
            <a:ext cx="12192000" cy="5432079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93AE4D5E-078F-49D6-8DC8-60D09682A5ED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155576"/>
            <a:ext cx="4273550" cy="468313"/>
            <a:chOff x="2928" y="144"/>
            <a:chExt cx="1392" cy="288"/>
          </a:xfrm>
        </p:grpSpPr>
        <p:sp>
          <p:nvSpPr>
            <p:cNvPr id="137236" name="AutoShape 20">
              <a:extLst>
                <a:ext uri="{FF2B5EF4-FFF2-40B4-BE49-F238E27FC236}">
                  <a16:creationId xmlns:a16="http://schemas.microsoft.com/office/drawing/2014/main" xmlns="" id="{0AC52C7B-6FD9-4888-BEFB-E26CB9E8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37" name="AutoShape 21">
              <a:extLst>
                <a:ext uri="{FF2B5EF4-FFF2-40B4-BE49-F238E27FC236}">
                  <a16:creationId xmlns:a16="http://schemas.microsoft.com/office/drawing/2014/main" xmlns="" id="{A8FAB820-F4FD-42BC-84FF-3FA10C0BA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9705" name="AutoShape 22">
            <a:extLst>
              <a:ext uri="{FF2B5EF4-FFF2-40B4-BE49-F238E27FC236}">
                <a16:creationId xmlns:a16="http://schemas.microsoft.com/office/drawing/2014/main" xmlns="" id="{4CB015E5-5554-4924-A66A-6D6D8658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84139"/>
            <a:ext cx="8851146" cy="601662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6" name="WordArt 25">
            <a:extLst>
              <a:ext uri="{FF2B5EF4-FFF2-40B4-BE49-F238E27FC236}">
                <a16:creationId xmlns:a16="http://schemas.microsoft.com/office/drawing/2014/main" xmlns="" id="{8AE2D355-5DA5-458A-AD41-DCA765B3E0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7776" y="175569"/>
            <a:ext cx="3054350" cy="3524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sz="2400" kern="1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WordArt 48">
            <a:extLst>
              <a:ext uri="{FF2B5EF4-FFF2-40B4-BE49-F238E27FC236}">
                <a16:creationId xmlns:a16="http://schemas.microsoft.com/office/drawing/2014/main" xmlns="" id="{2558F3D2-EA98-4AE9-9446-DA0E0A91CA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3825" y="1960564"/>
            <a:ext cx="3810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SG" sz="36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 descr="11">
            <a:extLst>
              <a:ext uri="{FF2B5EF4-FFF2-40B4-BE49-F238E27FC236}">
                <a16:creationId xmlns:a16="http://schemas.microsoft.com/office/drawing/2014/main" xmlns="" id="{B0D40F8E-41BA-4D86-A421-A9CF47912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7" y="1332621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>
            <a:extLst>
              <a:ext uri="{FF2B5EF4-FFF2-40B4-BE49-F238E27FC236}">
                <a16:creationId xmlns:a16="http://schemas.microsoft.com/office/drawing/2014/main" xmlns="" id="{E1C69620-6DEC-4F0C-A378-DDEFD21FD7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9" y="1310742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>
            <a:extLst>
              <a:ext uri="{FF2B5EF4-FFF2-40B4-BE49-F238E27FC236}">
                <a16:creationId xmlns:a16="http://schemas.microsoft.com/office/drawing/2014/main" xmlns="" id="{F9B4CB5E-490F-4A92-A4CA-5D8576898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4" y="122926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>
            <a:extLst>
              <a:ext uri="{FF2B5EF4-FFF2-40B4-BE49-F238E27FC236}">
                <a16:creationId xmlns:a16="http://schemas.microsoft.com/office/drawing/2014/main" xmlns="" id="{D33DFE2E-3291-4F4A-BB5A-CCCC234FCE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4" y="1251138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>
            <a:extLst>
              <a:ext uri="{FF2B5EF4-FFF2-40B4-BE49-F238E27FC236}">
                <a16:creationId xmlns:a16="http://schemas.microsoft.com/office/drawing/2014/main" xmlns="" id="{4F17F544-A0FF-44BA-B499-784219BFE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3" y="1274526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>
            <a:extLst>
              <a:ext uri="{FF2B5EF4-FFF2-40B4-BE49-F238E27FC236}">
                <a16:creationId xmlns:a16="http://schemas.microsoft.com/office/drawing/2014/main" xmlns="" id="{AB7A042C-013C-40B0-948E-9028087CB3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1" y="1311387"/>
            <a:ext cx="768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AutoShape 2" descr="Kết quả hình ảnh cho chào cô vào lớp">
            <a:extLst>
              <a:ext uri="{FF2B5EF4-FFF2-40B4-BE49-F238E27FC236}">
                <a16:creationId xmlns:a16="http://schemas.microsoft.com/office/drawing/2014/main" xmlns="" id="{785EC365-36BE-47D7-B3E9-BBECECDCA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AutoShape 48">
            <a:extLst>
              <a:ext uri="{FF2B5EF4-FFF2-40B4-BE49-F238E27FC236}">
                <a16:creationId xmlns:a16="http://schemas.microsoft.com/office/drawing/2014/main" xmlns="" id="{81F30AF7-B442-4212-A6F7-F1DC0EE81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6148389"/>
            <a:ext cx="665162" cy="598487"/>
          </a:xfrm>
          <a:prstGeom prst="hexagon">
            <a:avLst>
              <a:gd name="adj" fmla="val 26561"/>
              <a:gd name="vf" fmla="val 115470"/>
            </a:avLst>
          </a:prstGeom>
          <a:blipFill dpi="0" rotWithShape="1">
            <a:blip r:embed="rId15"/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9717" name="Text Box 5">
            <a:extLst>
              <a:ext uri="{FF2B5EF4-FFF2-40B4-BE49-F238E27FC236}">
                <a16:creationId xmlns:a16="http://schemas.microsoft.com/office/drawing/2014/main" xmlns="" id="{CF5A0E21-89C1-4028-8FAC-6429C6BEB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344" y="2143659"/>
            <a:ext cx="49799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con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xmlns="" id="{548992BA-BE6D-402C-856C-7AA1E751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690" y="2596678"/>
            <a:ext cx="6056313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9" name="Text Box 7">
            <a:extLst>
              <a:ext uri="{FF2B5EF4-FFF2-40B4-BE49-F238E27FC236}">
                <a16:creationId xmlns:a16="http://schemas.microsoft.com/office/drawing/2014/main" xmlns="" id="{06185A72-0AF6-450A-B459-96E67641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268" y="3239350"/>
            <a:ext cx="5425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" descr="http://bosiaoquan.com/img/home-icon.png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FF8AC35-0715-4A73-A2B8-B8594225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16" y="6070521"/>
            <a:ext cx="755157" cy="7551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5">
            <a:extLst>
              <a:ext uri="{FF2B5EF4-FFF2-40B4-BE49-F238E27FC236}">
                <a16:creationId xmlns:a16="http://schemas.microsoft.com/office/drawing/2014/main" xmlns="" id="{CF5A0E21-89C1-4028-8FAC-6429C6BEB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697" y="1571782"/>
            <a:ext cx="6027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" descr="Phong Cách Trung Hoa Làng Quê Nông Thôn Trung Quốc đất Nước, Thanh Lịch,  Tối Giản, Làng Quê Hình nền Vector để tải xuống miễn phí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1350"/>
            <a:ext cx="4445251" cy="3947311"/>
          </a:xfrm>
          <a:prstGeom prst="rect">
            <a:avLst/>
          </a:prstGeom>
          <a:ln>
            <a:noFill/>
          </a:ln>
          <a:effectLst>
            <a:softEdge rad="1016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ình ảnh 5">
            <a:extLst>
              <a:ext uri="{FF2B5EF4-FFF2-40B4-BE49-F238E27FC236}">
                <a16:creationId xmlns:a16="http://schemas.microsoft.com/office/drawing/2014/main" xmlns="" id="{5F3C0056-42B0-3B83-757E-5AB1421F04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6914" y="2969537"/>
            <a:ext cx="2835086" cy="2770361"/>
          </a:xfrm>
          <a:prstGeom prst="rect">
            <a:avLst/>
          </a:prstGeom>
        </p:spPr>
      </p:pic>
      <p:pic>
        <p:nvPicPr>
          <p:cNvPr id="46" name="图片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9"/>
            <a:ext cx="12192000" cy="2181217"/>
          </a:xfrm>
          <a:prstGeom prst="rect">
            <a:avLst/>
          </a:prstGeom>
        </p:spPr>
      </p:pic>
      <p:sp>
        <p:nvSpPr>
          <p:cNvPr id="40" name="Text Box 176"/>
          <p:cNvSpPr txBox="1">
            <a:spLocks noChangeArrowheads="1"/>
          </p:cNvSpPr>
          <p:nvPr/>
        </p:nvSpPr>
        <p:spPr bwMode="auto">
          <a:xfrm>
            <a:off x="2608244" y="764650"/>
            <a:ext cx="812392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ông Hai cuối truyện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622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NGANG1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xmlns="" id="{4B8A5820-27B7-4829-937A-363F8D85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9752" y="1103313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340856DF-F562-4DEB-9994-F894303B52F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83713" y="688977"/>
            <a:ext cx="739775" cy="609600"/>
            <a:chOff x="2928" y="144"/>
            <a:chExt cx="1392" cy="288"/>
          </a:xfrm>
        </p:grpSpPr>
        <p:sp>
          <p:nvSpPr>
            <p:cNvPr id="137219" name="AutoShape 3">
              <a:extLst>
                <a:ext uri="{FF2B5EF4-FFF2-40B4-BE49-F238E27FC236}">
                  <a16:creationId xmlns:a16="http://schemas.microsoft.com/office/drawing/2014/main" xmlns="" id="{CEBB57A8-C7A9-430D-8CB9-0E1DF3451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0" name="AutoShape 4">
              <a:extLst>
                <a:ext uri="{FF2B5EF4-FFF2-40B4-BE49-F238E27FC236}">
                  <a16:creationId xmlns:a16="http://schemas.microsoft.com/office/drawing/2014/main" xmlns="" id="{50C47B53-9188-4EBE-8E65-E822ADC77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27B8AF84-A052-4B03-AD9C-9911E57F989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468563" y="785813"/>
            <a:ext cx="739775" cy="342900"/>
            <a:chOff x="2928" y="144"/>
            <a:chExt cx="1392" cy="288"/>
          </a:xfrm>
        </p:grpSpPr>
        <p:sp>
          <p:nvSpPr>
            <p:cNvPr id="137222" name="AutoShape 6">
              <a:extLst>
                <a:ext uri="{FF2B5EF4-FFF2-40B4-BE49-F238E27FC236}">
                  <a16:creationId xmlns:a16="http://schemas.microsoft.com/office/drawing/2014/main" xmlns="" id="{613120A2-F072-40D7-928E-FF1B43135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3" name="AutoShape 7">
              <a:extLst>
                <a:ext uri="{FF2B5EF4-FFF2-40B4-BE49-F238E27FC236}">
                  <a16:creationId xmlns:a16="http://schemas.microsoft.com/office/drawing/2014/main" xmlns="" id="{2BFC845C-C6B9-4915-B71B-A93645815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xmlns="" id="{6F095DF5-B127-46DB-B5BE-34E95DC384D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812925" y="736600"/>
            <a:ext cx="739775" cy="358775"/>
            <a:chOff x="2928" y="144"/>
            <a:chExt cx="1392" cy="288"/>
          </a:xfrm>
        </p:grpSpPr>
        <p:sp>
          <p:nvSpPr>
            <p:cNvPr id="137225" name="AutoShape 9">
              <a:extLst>
                <a:ext uri="{FF2B5EF4-FFF2-40B4-BE49-F238E27FC236}">
                  <a16:creationId xmlns:a16="http://schemas.microsoft.com/office/drawing/2014/main" xmlns="" id="{D78B8E79-8F5B-4ABF-B847-5A67EEDAD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26" name="AutoShape 10">
              <a:extLst>
                <a:ext uri="{FF2B5EF4-FFF2-40B4-BE49-F238E27FC236}">
                  <a16:creationId xmlns:a16="http://schemas.microsoft.com/office/drawing/2014/main" xmlns="" id="{8E06C11E-D8A0-4312-B582-51D0284A6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A9713F05-E282-4409-A0DB-C3DD62D5D00F}"/>
              </a:ext>
            </a:extLst>
          </p:cNvPr>
          <p:cNvGrpSpPr>
            <a:grpSpLocks/>
          </p:cNvGrpSpPr>
          <p:nvPr/>
        </p:nvGrpSpPr>
        <p:grpSpPr bwMode="auto">
          <a:xfrm>
            <a:off x="2738439" y="196851"/>
            <a:ext cx="7700962" cy="1377950"/>
            <a:chOff x="766" y="149"/>
            <a:chExt cx="4851" cy="868"/>
          </a:xfrm>
        </p:grpSpPr>
        <p:pic>
          <p:nvPicPr>
            <p:cNvPr id="31772" name="Picture 12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89DF5F90-BF3C-4046-96F6-C6A9888E7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3" name="Picture 13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D22AAA5A-FD67-4A44-9F48-8AAF66A77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4" name="Picture 14" descr="NGANG1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24A81705-E53B-48ED-AFC0-A4FFA9EC5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>
            <a:extLst>
              <a:ext uri="{FF2B5EF4-FFF2-40B4-BE49-F238E27FC236}">
                <a16:creationId xmlns:a16="http://schemas.microsoft.com/office/drawing/2014/main" xmlns="" id="{36B9D445-CA69-43AC-9E56-75ACFD05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05" y="724277"/>
            <a:ext cx="11920395" cy="53734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663E90E7-58EA-4F66-ACF9-56198CE14C27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155576"/>
            <a:ext cx="4273550" cy="468313"/>
            <a:chOff x="2928" y="144"/>
            <a:chExt cx="1392" cy="288"/>
          </a:xfrm>
        </p:grpSpPr>
        <p:sp>
          <p:nvSpPr>
            <p:cNvPr id="137236" name="AutoShape 20">
              <a:extLst>
                <a:ext uri="{FF2B5EF4-FFF2-40B4-BE49-F238E27FC236}">
                  <a16:creationId xmlns:a16="http://schemas.microsoft.com/office/drawing/2014/main" xmlns="" id="{31FF6D84-7CEE-41BF-B9E7-7DDB8DC4D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237" name="AutoShape 21">
              <a:extLst>
                <a:ext uri="{FF2B5EF4-FFF2-40B4-BE49-F238E27FC236}">
                  <a16:creationId xmlns:a16="http://schemas.microsoft.com/office/drawing/2014/main" xmlns="" id="{59DD2CC7-636E-4296-A5E7-C31881032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1753" name="AutoShape 22">
            <a:extLst>
              <a:ext uri="{FF2B5EF4-FFF2-40B4-BE49-F238E27FC236}">
                <a16:creationId xmlns:a16="http://schemas.microsoft.com/office/drawing/2014/main" xmlns="" id="{77C977DF-9A7E-4990-8146-89E5E273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99" y="84139"/>
            <a:ext cx="8896413" cy="601662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WordArt 25">
            <a:extLst>
              <a:ext uri="{FF2B5EF4-FFF2-40B4-BE49-F238E27FC236}">
                <a16:creationId xmlns:a16="http://schemas.microsoft.com/office/drawing/2014/main" xmlns="" id="{3F0A0C15-CFAD-421C-AFCB-0A05E1F6A3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47820" y="166516"/>
            <a:ext cx="3054350" cy="3524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24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kern="1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kern="1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WordArt 48">
            <a:extLst>
              <a:ext uri="{FF2B5EF4-FFF2-40B4-BE49-F238E27FC236}">
                <a16:creationId xmlns:a16="http://schemas.microsoft.com/office/drawing/2014/main" xmlns="" id="{E189F7B1-C301-4E30-8B81-A3FB0F2F48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3825" y="1960564"/>
            <a:ext cx="3810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SG" sz="36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 descr="11">
            <a:extLst>
              <a:ext uri="{FF2B5EF4-FFF2-40B4-BE49-F238E27FC236}">
                <a16:creationId xmlns:a16="http://schemas.microsoft.com/office/drawing/2014/main" xmlns="" id="{557A4A6F-2060-4A27-BCA5-6E777894D7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0" y="1712866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>
            <a:extLst>
              <a:ext uri="{FF2B5EF4-FFF2-40B4-BE49-F238E27FC236}">
                <a16:creationId xmlns:a16="http://schemas.microsoft.com/office/drawing/2014/main" xmlns="" id="{27C9306B-5328-4C1C-A8A9-CF685F645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7" y="164572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>
            <a:extLst>
              <a:ext uri="{FF2B5EF4-FFF2-40B4-BE49-F238E27FC236}">
                <a16:creationId xmlns:a16="http://schemas.microsoft.com/office/drawing/2014/main" xmlns="" id="{D38B3559-5FC0-4558-9032-7526E268D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0" y="1609506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>
            <a:extLst>
              <a:ext uri="{FF2B5EF4-FFF2-40B4-BE49-F238E27FC236}">
                <a16:creationId xmlns:a16="http://schemas.microsoft.com/office/drawing/2014/main" xmlns="" id="{273E77BE-34AE-4D63-BAD8-B0CDA0030B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6" y="1667598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>
            <a:extLst>
              <a:ext uri="{FF2B5EF4-FFF2-40B4-BE49-F238E27FC236}">
                <a16:creationId xmlns:a16="http://schemas.microsoft.com/office/drawing/2014/main" xmlns="" id="{811D32E0-6C1D-4BE1-A2CA-E608F97CED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1" y="1681933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>
            <a:extLst>
              <a:ext uri="{FF2B5EF4-FFF2-40B4-BE49-F238E27FC236}">
                <a16:creationId xmlns:a16="http://schemas.microsoft.com/office/drawing/2014/main" xmlns="" id="{7365267F-C682-4328-8123-3E781F7D5F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4" y="1691632"/>
            <a:ext cx="768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AutoShape 2" descr="Kết quả hình ảnh cho chào cô vào lớp">
            <a:extLst>
              <a:ext uri="{FF2B5EF4-FFF2-40B4-BE49-F238E27FC236}">
                <a16:creationId xmlns:a16="http://schemas.microsoft.com/office/drawing/2014/main" xmlns="" id="{05CAB7FB-64BC-4BB0-B116-70992F860D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AutoShape 48">
            <a:extLst>
              <a:ext uri="{FF2B5EF4-FFF2-40B4-BE49-F238E27FC236}">
                <a16:creationId xmlns:a16="http://schemas.microsoft.com/office/drawing/2014/main" xmlns="" id="{961109DB-ADC7-4189-AB85-FBF6F350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6148389"/>
            <a:ext cx="665162" cy="598487"/>
          </a:xfrm>
          <a:prstGeom prst="hexagon">
            <a:avLst>
              <a:gd name="adj" fmla="val 26561"/>
              <a:gd name="vf" fmla="val 115470"/>
            </a:avLst>
          </a:prstGeom>
          <a:blipFill dpi="0" rotWithShape="1">
            <a:blip r:embed="rId15"/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1765" name="Text Box 5">
            <a:extLst>
              <a:ext uri="{FF2B5EF4-FFF2-40B4-BE49-F238E27FC236}">
                <a16:creationId xmlns:a16="http://schemas.microsoft.com/office/drawing/2014/main" xmlns="" id="{BE3A404F-DDA2-4D50-8BEA-95E9412B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535" y="1354126"/>
            <a:ext cx="10587789" cy="6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 smtClean="0">
                <a:solidFill>
                  <a:srgbClr val="181DD8"/>
                </a:solidFill>
                <a:latin typeface="+mj-lt"/>
              </a:rPr>
              <a:t> </a:t>
            </a:r>
            <a:endParaRPr lang="en-US" altLang="en-US" sz="2800" b="1" dirty="0">
              <a:solidFill>
                <a:srgbClr val="181DD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xmlns="" id="{61110214-747C-493F-8580-8158CD2D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959" y="2569993"/>
            <a:ext cx="87878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Ca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7" name="Text Box 7">
            <a:extLst>
              <a:ext uri="{FF2B5EF4-FFF2-40B4-BE49-F238E27FC236}">
                <a16:creationId xmlns:a16="http://schemas.microsoft.com/office/drawing/2014/main" xmlns="" id="{917B866D-CE0F-40D9-94C3-26C6FA6CA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304" y="1944067"/>
            <a:ext cx="98947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solidFill>
                  <a:srgbClr val="181D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181D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" descr="http://bosiaoquan.com/img/home-icon.png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D848B9D-9FF6-4C0C-918E-2940C107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16" y="6070521"/>
            <a:ext cx="755157" cy="7551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9" name="Text Box 7">
            <a:extLst>
              <a:ext uri="{FF2B5EF4-FFF2-40B4-BE49-F238E27FC236}">
                <a16:creationId xmlns:a16="http://schemas.microsoft.com/office/drawing/2014/main" xmlns="" id="{8FB669C0-C40A-4E46-AC96-44827B9D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208" y="3137752"/>
            <a:ext cx="83547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D. Ca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Nam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Hình ảnh 5">
            <a:extLst>
              <a:ext uri="{FF2B5EF4-FFF2-40B4-BE49-F238E27FC236}">
                <a16:creationId xmlns:a16="http://schemas.microsoft.com/office/drawing/2014/main" xmlns="" id="{5F3C0056-42B0-3B83-757E-5AB1421F04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469" y="3867033"/>
            <a:ext cx="3079531" cy="1945292"/>
          </a:xfrm>
          <a:prstGeom prst="rect">
            <a:avLst/>
          </a:prstGeom>
        </p:spPr>
      </p:pic>
      <p:pic>
        <p:nvPicPr>
          <p:cNvPr id="40" name="Picture 4" descr="Phong Cách Trung Hoa Làng Quê Nông Thôn Trung Quốc đất Nước, Thanh Lịch,  Tối Giản, Làng Quê Hình nền Vector để tải xuống miễn phí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574"/>
            <a:ext cx="4698749" cy="3232087"/>
          </a:xfrm>
          <a:prstGeom prst="rect">
            <a:avLst/>
          </a:prstGeom>
          <a:ln>
            <a:noFill/>
          </a:ln>
          <a:effectLst>
            <a:softEdge rad="1016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6776"/>
            <a:ext cx="12192000" cy="2254312"/>
          </a:xfrm>
          <a:prstGeom prst="rect">
            <a:avLst/>
          </a:prstGeom>
        </p:spPr>
      </p:pic>
      <p:sp>
        <p:nvSpPr>
          <p:cNvPr id="44" name="Text Box 176"/>
          <p:cNvSpPr txBox="1">
            <a:spLocks noChangeArrowheads="1"/>
          </p:cNvSpPr>
          <p:nvPr/>
        </p:nvSpPr>
        <p:spPr bwMode="auto">
          <a:xfrm>
            <a:off x="2079057" y="744354"/>
            <a:ext cx="8903368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tư tưởng sâu sắc nhất của truyện là gì?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174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xmlns="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2" r="4044"/>
          <a:stretch/>
        </p:blipFill>
        <p:spPr bwMode="auto">
          <a:xfrm>
            <a:off x="5103" y="-16781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21B94C3-3306-4E48-D70D-3A75B8B0EBAB}"/>
              </a:ext>
            </a:extLst>
          </p:cNvPr>
          <p:cNvSpPr txBox="1"/>
          <p:nvPr/>
        </p:nvSpPr>
        <p:spPr>
          <a:xfrm>
            <a:off x="3550722" y="599682"/>
            <a:ext cx="5194693" cy="919401"/>
          </a:xfrm>
          <a:prstGeom prst="round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F2DFF67-5C0B-1165-7F6E-A01521150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62" y="452879"/>
            <a:ext cx="1186583" cy="12130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7AF531-3A11-701D-48FC-E0A9339CC311}"/>
              </a:ext>
            </a:extLst>
          </p:cNvPr>
          <p:cNvSpPr txBox="1"/>
          <p:nvPr/>
        </p:nvSpPr>
        <p:spPr>
          <a:xfrm>
            <a:off x="1235033" y="1059381"/>
            <a:ext cx="10437856" cy="4948654"/>
          </a:xfrm>
          <a:prstGeom prst="horizontalScroll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nhân vật ông Hai,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về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nông dân Việt Nam trong buổi đầu của cuộc kháng chiến chống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Pháp.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213"/>
            <a:ext cx="12192000" cy="3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225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ummer frame PNG | Cảm ơn thầy cô, Thiên nhiên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xmlns="" id="{1C10EBC1-D8BD-9ABE-4F9B-588818094559}"/>
              </a:ext>
            </a:extLst>
          </p:cNvPr>
          <p:cNvSpPr txBox="1"/>
          <p:nvPr/>
        </p:nvSpPr>
        <p:spPr>
          <a:xfrm>
            <a:off x="1645919" y="1523781"/>
            <a:ext cx="9644515" cy="4093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Ở NHÀ: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cho bài học tiếp theo: “Ông lão bên chiếc cầu”.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05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C10EBC1-D8BD-9ABE-4F9B-588818094559}"/>
              </a:ext>
            </a:extLst>
          </p:cNvPr>
          <p:cNvSpPr txBox="1"/>
          <p:nvPr/>
        </p:nvSpPr>
        <p:spPr>
          <a:xfrm>
            <a:off x="296884" y="965516"/>
            <a:ext cx="11804072" cy="3539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Ở NHÀ: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cho bài học tiếp theo: “Ông lão bên chiếc cầu”.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795"/>
            <a:ext cx="12192000" cy="29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7259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987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56364" y="1977435"/>
            <a:ext cx="8035636" cy="276695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795"/>
            <a:ext cx="12192000" cy="2947555"/>
          </a:xfrm>
          <a:prstGeom prst="rect">
            <a:avLst/>
          </a:prstGeom>
        </p:spPr>
      </p:pic>
      <p:pic>
        <p:nvPicPr>
          <p:cNvPr id="23" name="Valentine - A Little Story (小故事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90358" y="-93716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18662" y="2240073"/>
            <a:ext cx="108733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i="1" dirty="0" smtClean="0">
                <a:solidFill>
                  <a:srgbClr val="00B050"/>
                </a:solidFill>
                <a:latin typeface="+mj-lt"/>
                <a:ea typeface="Calibri"/>
                <a:cs typeface="Calibri"/>
                <a:sym typeface="Calibri"/>
              </a:rPr>
              <a:t>Xin cảm ơn quý thầy cô giáo và các em! </a:t>
            </a:r>
            <a:endParaRPr lang="vi-VN" sz="4400" b="1" dirty="0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vi-VN" sz="4400" b="1" i="1" dirty="0" smtClean="0">
                <a:solidFill>
                  <a:srgbClr val="00B050"/>
                </a:solidFill>
                <a:latin typeface="+mj-lt"/>
                <a:ea typeface="Calibri"/>
                <a:cs typeface="Calibri"/>
                <a:sym typeface="Calibri"/>
              </a:rPr>
              <a:t>Chào tạm biệt!</a:t>
            </a:r>
            <a:endParaRPr lang="vi-VN" sz="44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0465" y="1900691"/>
            <a:ext cx="678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86275" y="2221083"/>
            <a:ext cx="591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9976" y="-87565"/>
            <a:ext cx="184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34754" y="144375"/>
          <a:ext cx="12057246" cy="6458560"/>
        </p:xfrm>
        <a:graphic>
          <a:graphicData uri="http://schemas.openxmlformats.org/drawingml/2006/table">
            <a:tbl>
              <a:tblPr/>
              <a:tblGrid>
                <a:gridCol w="1278877"/>
                <a:gridCol w="3468293"/>
                <a:gridCol w="7310076"/>
              </a:tblGrid>
              <a:tr h="8073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AI NHANH HƠN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TT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dung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Thông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tin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điền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DFD"/>
                    </a:solidFill>
                  </a:tcPr>
                </a:tc>
              </a:tr>
              <a:tr h="8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401415" y="1759226"/>
            <a:ext cx="3478697" cy="824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Xuất xứ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0539" y="1706483"/>
            <a:ext cx="7021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2400" b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 trong tác phẩm cùng </a:t>
            </a:r>
            <a:r>
              <a:rPr lang="en-US" sz="2400" b="1" dirty="0" smtClean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tên. Đăng </a:t>
            </a:r>
            <a:r>
              <a:rPr lang="en-US" sz="2400" b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đầu trên Tạp chí Văn nghệ (1948</a:t>
            </a:r>
            <a:r>
              <a:rPr lang="en-US" sz="2400" b="1" dirty="0" smtClean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1706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90170" algn="l"/>
                <a:tab pos="180340" algn="l"/>
              </a:tabLst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01416" y="2594460"/>
            <a:ext cx="3468757" cy="764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loại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0113" y="2726074"/>
            <a:ext cx="69411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81DD8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 ngắn.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11357" y="3363086"/>
            <a:ext cx="3458816" cy="801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đạt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8706" y="3499293"/>
            <a:ext cx="722752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81DD8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 sự kết hợp với miêu tả và biểu cảm.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01417" y="4151590"/>
            <a:ext cx="3478696" cy="801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41886" y="4347978"/>
            <a:ext cx="717452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181DD8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 Hai.</a:t>
            </a:r>
            <a:endParaRPr lang="en-US" sz="2400" b="1" dirty="0">
              <a:solidFill>
                <a:srgbClr val="181DD8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411357" y="4969912"/>
            <a:ext cx="3468756" cy="801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Ngôi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478" y="5082925"/>
            <a:ext cx="715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 theo ngôi </a:t>
            </a:r>
            <a:r>
              <a:rPr lang="nl-N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 ba.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31235" y="5808112"/>
            <a:ext cx="3458817" cy="801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3525" y="5410867"/>
            <a:ext cx="7222945" cy="1853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876300" algn="l"/>
              </a:tabLst>
            </a:pPr>
            <a:endParaRPr lang="en-US" sz="2500" b="1" dirty="0">
              <a:solidFill>
                <a:srgbClr val="181DD8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về người </a:t>
            </a:r>
            <a:r>
              <a:rPr lang="en-US" sz="2400" b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dân yêu làng, yêu nước và có tinh thần cách </a:t>
            </a:r>
            <a:r>
              <a:rPr lang="en-US" sz="2400" b="1" dirty="0" smtClean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mạng.</a:t>
            </a:r>
            <a:endParaRPr lang="en-US" sz="2400" b="1" dirty="0">
              <a:solidFill>
                <a:srgbClr val="1706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400" b="1" dirty="0">
              <a:solidFill>
                <a:srgbClr val="181DD8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7604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00B0F0">
                <a:alpha val="48000"/>
              </a:srgbClr>
            </a:gs>
            <a:gs pos="100000">
              <a:srgbClr val="FF9900">
                <a:alpha val="5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DE8F6F3A-0809-AEA3-E37B-20269F5B46A6}"/>
              </a:ext>
            </a:extLst>
          </p:cNvPr>
          <p:cNvSpPr txBox="1"/>
          <p:nvPr/>
        </p:nvSpPr>
        <p:spPr>
          <a:xfrm>
            <a:off x="0" y="261770"/>
            <a:ext cx="6870196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TRUYỆN NGẮN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347F0D-CBAC-AF92-13AD-0965B62AE9E5}"/>
              </a:ext>
            </a:extLst>
          </p:cNvPr>
          <p:cNvSpPr txBox="1"/>
          <p:nvPr/>
        </p:nvSpPr>
        <p:spPr>
          <a:xfrm>
            <a:off x="4427621" y="1677902"/>
            <a:ext cx="7632833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850" marR="727710" algn="ctr">
              <a:spcBef>
                <a:spcPts val="32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</a:p>
          <a:p>
            <a:pPr marL="704850" marR="727710" algn="ctr">
              <a:spcBef>
                <a:spcPts val="32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(Trích)</a:t>
            </a:r>
          </a:p>
          <a:p>
            <a:pPr marL="704850" marR="727710" algn="ctr">
              <a:spcBef>
                <a:spcPts val="320"/>
              </a:spcBef>
              <a:spcAft>
                <a:spcPts val="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fr-FR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 Lân</a:t>
            </a:r>
            <a:endParaRPr lang="en-US" sz="3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848D5CF-F9E3-5D84-D9FE-43D1BDFC5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982" y="4809331"/>
            <a:ext cx="2402205" cy="1864145"/>
          </a:xfrm>
          <a:prstGeom prst="rect">
            <a:avLst/>
          </a:prstGeom>
        </p:spPr>
      </p:pic>
      <p:pic>
        <p:nvPicPr>
          <p:cNvPr id="12" name="Hình ảnh 12">
            <a:extLst>
              <a:ext uri="{FF2B5EF4-FFF2-40B4-BE49-F238E27FC236}">
                <a16:creationId xmlns:a16="http://schemas.microsoft.com/office/drawing/2014/main" xmlns="" id="{4848D5CF-F9E3-5D84-D9FE-43D1BDFC5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795" y="4809331"/>
            <a:ext cx="2402205" cy="1864145"/>
          </a:xfrm>
          <a:prstGeom prst="rect">
            <a:avLst/>
          </a:prstGeom>
        </p:spPr>
      </p:pic>
      <p:pic>
        <p:nvPicPr>
          <p:cNvPr id="16" name="Picture 2" descr="Tranh phong cảnh quê hương nông thôn Việt nam Amia TSD 3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09036"/>
            <a:ext cx="6323798" cy="5548965"/>
          </a:xfrm>
          <a:prstGeom prst="rect">
            <a:avLst/>
          </a:prstGeom>
        </p:spPr>
      </p:pic>
      <p:sp>
        <p:nvSpPr>
          <p:cNvPr id="17" name="Hộp Văn bản 5">
            <a:extLst>
              <a:ext uri="{FF2B5EF4-FFF2-40B4-BE49-F238E27FC236}">
                <a16:creationId xmlns:a16="http://schemas.microsoft.com/office/drawing/2014/main" xmlns="" id="{DE8F6F3A-0809-AEA3-E37B-20269F5B46A6}"/>
              </a:ext>
            </a:extLst>
          </p:cNvPr>
          <p:cNvSpPr txBox="1"/>
          <p:nvPr/>
        </p:nvSpPr>
        <p:spPr>
          <a:xfrm>
            <a:off x="1119959" y="1318661"/>
            <a:ext cx="518545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HIỂU VĂN BẢN 1:</a:t>
            </a:r>
            <a:endParaRPr lang="en-US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9449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xmlns="" id="{463E2984-0DD0-3698-4BC0-0E4FE7F0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1C01AC9-B95D-E50E-515E-4DFBB9E5581B}"/>
              </a:ext>
            </a:extLst>
          </p:cNvPr>
          <p:cNvSpPr txBox="1"/>
          <p:nvPr/>
        </p:nvSpPr>
        <p:spPr>
          <a:xfrm>
            <a:off x="389906" y="77305"/>
            <a:ext cx="82981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Đọc – tìm hiểu chung văn bản:</a:t>
            </a:r>
            <a:endParaRPr lang="en-US" sz="44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2D4B24C-AC07-1824-AE58-E09CF8F65BA0}"/>
              </a:ext>
            </a:extLst>
          </p:cNvPr>
          <p:cNvSpPr txBox="1"/>
          <p:nvPr/>
        </p:nvSpPr>
        <p:spPr>
          <a:xfrm>
            <a:off x="402771" y="8409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giả:</a:t>
            </a:r>
            <a:endParaRPr lang="en-US" sz="3600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9">
            <a:extLst>
              <a:ext uri="{FF2B5EF4-FFF2-40B4-BE49-F238E27FC236}">
                <a16:creationId xmlns:a16="http://schemas.microsoft.com/office/drawing/2014/main" xmlns="" id="{A2D4B24C-AC07-1824-AE58-E09CF8F65BA0}"/>
              </a:ext>
            </a:extLst>
          </p:cNvPr>
          <p:cNvSpPr txBox="1"/>
          <p:nvPr/>
        </p:nvSpPr>
        <p:spPr>
          <a:xfrm>
            <a:off x="402771" y="1325717"/>
            <a:ext cx="1140130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</a:t>
            </a:r>
            <a:r>
              <a: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Đọc, tóm tắt, chú thích: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chung: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 xứ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loại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 kể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 vật chính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thức biểu đạt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  <a:endParaRPr lang="en-US" sz="3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8162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xmlns="" id="{463E2984-0DD0-3698-4BC0-0E4FE7F0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1C01AC9-B95D-E50E-515E-4DFBB9E5581B}"/>
              </a:ext>
            </a:extLst>
          </p:cNvPr>
          <p:cNvSpPr txBox="1"/>
          <p:nvPr/>
        </p:nvSpPr>
        <p:spPr>
          <a:xfrm>
            <a:off x="402771" y="232429"/>
            <a:ext cx="83547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Tìm hiểu chi tiết văn bản:</a:t>
            </a:r>
            <a:endParaRPr lang="en-US" sz="44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2D4B24C-AC07-1824-AE58-E09CF8F65BA0}"/>
              </a:ext>
            </a:extLst>
          </p:cNvPr>
          <p:cNvSpPr txBox="1"/>
          <p:nvPr/>
        </p:nvSpPr>
        <p:spPr>
          <a:xfrm>
            <a:off x="402771" y="101459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Tình huống truyện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9">
            <a:extLst>
              <a:ext uri="{FF2B5EF4-FFF2-40B4-BE49-F238E27FC236}">
                <a16:creationId xmlns:a16="http://schemas.microsoft.com/office/drawing/2014/main" xmlns="" id="{A2D4B24C-AC07-1824-AE58-E09CF8F65BA0}"/>
              </a:ext>
            </a:extLst>
          </p:cNvPr>
          <p:cNvSpPr txBox="1"/>
          <p:nvPr/>
        </p:nvSpPr>
        <p:spPr>
          <a:xfrm>
            <a:off x="402771" y="1711163"/>
            <a:ext cx="1047502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Diễn biến </a:t>
            </a:r>
            <a:r>
              <a:rPr lang="en-US" sz="4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Hai:</a:t>
            </a:r>
          </a:p>
          <a:p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Trước khi nghe tin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dirty="0">
                <a:solidFill>
                  <a:srgbClr val="FF9900"/>
                </a:solidFill>
              </a:rPr>
              <a:t> </a:t>
            </a:r>
            <a:endParaRPr lang="en-US" dirty="0">
              <a:solidFill>
                <a:srgbClr val="FF9900"/>
              </a:solidFill>
            </a:endParaRPr>
          </a:p>
          <a:p>
            <a:r>
              <a:rPr lang="fr-FR" dirty="0"/>
              <a:t> </a:t>
            </a:r>
            <a:endParaRPr lang="en-US" dirty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Làng Nhỏ Kiểu Trung Quốc Hình ảnh | Định dạng hình ảnh PSD 401371369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5698" r="100000">
                        <a14:foregroundMark x1="14186" y1="61744" x2="25116" y2="68256"/>
                        <a14:foregroundMark x1="20698" y1="59302" x2="31860" y2="69419"/>
                        <a14:foregroundMark x1="13488" y1="61279" x2="13023" y2="69186"/>
                        <a14:foregroundMark x1="51977" y1="60233" x2="89302" y2="63953"/>
                        <a14:foregroundMark x1="55116" y1="60698" x2="78140" y2="66279"/>
                        <a14:foregroundMark x1="77209" y1="57558" x2="75698" y2="63953"/>
                        <a14:foregroundMark x1="56163" y1="61047" x2="60698" y2="6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9612" y="3488634"/>
            <a:ext cx="4732828" cy="336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1902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xmlns="" id="{463E2984-0DD0-3698-4BC0-0E4FE7F0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2D4B24C-AC07-1824-AE58-E09CF8F65BA0}"/>
              </a:ext>
            </a:extLst>
          </p:cNvPr>
          <p:cNvSpPr txBox="1"/>
          <p:nvPr/>
        </p:nvSpPr>
        <p:spPr>
          <a:xfrm>
            <a:off x="260266" y="232429"/>
            <a:ext cx="115558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nghe tin làng chợ Dầu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9C159BE-DEEE-92F6-3C93-463D86627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77440"/>
            <a:ext cx="3936733" cy="3292684"/>
          </a:xfrm>
          <a:prstGeom prst="rect">
            <a:avLst/>
          </a:prstGeom>
        </p:spPr>
      </p:pic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xmlns="" id="{E4A622D2-E889-6F4F-0F3B-7C84759A15C8}"/>
              </a:ext>
            </a:extLst>
          </p:cNvPr>
          <p:cNvSpPr/>
          <p:nvPr/>
        </p:nvSpPr>
        <p:spPr>
          <a:xfrm>
            <a:off x="4140814" y="1897478"/>
            <a:ext cx="7817823" cy="3004457"/>
          </a:xfrm>
          <a:prstGeom prst="cloudCallout">
            <a:avLst>
              <a:gd name="adj1" fmla="val -62077"/>
              <a:gd name="adj2" fmla="val 23753"/>
            </a:avLst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(Thời gian 05 phút)</a:t>
            </a:r>
            <a:r>
              <a:rPr lang="nl-NL" dirty="0"/>
              <a:t>thời gian 05 phút).</a:t>
            </a:r>
            <a:endParaRPr lang="en-US" dirty="0"/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Làng Nhỏ Kiểu Trung Quốc Hình ảnh | Định dạng hình ảnh PSD 401371369| 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5698" r="100000">
                        <a14:foregroundMark x1="14186" y1="61744" x2="25116" y2="68256"/>
                        <a14:foregroundMark x1="20698" y1="59302" x2="31860" y2="69419"/>
                        <a14:foregroundMark x1="13488" y1="61279" x2="13023" y2="69186"/>
                        <a14:foregroundMark x1="51977" y1="60233" x2="89302" y2="63953"/>
                        <a14:foregroundMark x1="55116" y1="60698" x2="78140" y2="66279"/>
                        <a14:foregroundMark x1="77209" y1="57558" x2="75698" y2="63953"/>
                        <a14:foregroundMark x1="56163" y1="61047" x2="60698" y2="6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442" y="4115637"/>
            <a:ext cx="4578417" cy="31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3827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A4B1E6-C487-7F0B-856B-1FA11132CD55}"/>
              </a:ext>
            </a:extLst>
          </p:cNvPr>
          <p:cNvSpPr txBox="1"/>
          <p:nvPr/>
        </p:nvSpPr>
        <p:spPr>
          <a:xfrm>
            <a:off x="2848099" y="311005"/>
            <a:ext cx="649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01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2703545"/>
              </p:ext>
            </p:extLst>
          </p:nvPr>
        </p:nvGraphicFramePr>
        <p:xfrm>
          <a:off x="296882" y="992017"/>
          <a:ext cx="11590317" cy="4929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603">
                  <a:extLst>
                    <a:ext uri="{9D8B030D-6E8A-4147-A177-3AD203B41FA5}">
                      <a16:colId xmlns:a16="http://schemas.microsoft.com/office/drawing/2014/main" xmlns="" val="3027343207"/>
                    </a:ext>
                  </a:extLst>
                </a:gridCol>
                <a:gridCol w="5798714">
                  <a:extLst>
                    <a:ext uri="{9D8B030D-6E8A-4147-A177-3AD203B41FA5}">
                      <a16:colId xmlns:a16="http://schemas.microsoft.com/office/drawing/2014/main" xmlns="" val="3565615613"/>
                    </a:ext>
                  </a:extLst>
                </a:gridCol>
              </a:tblGrid>
              <a:tr h="102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ông Hai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490591"/>
                  </a:ext>
                </a:extLst>
              </a:tr>
              <a:tr h="1026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Lúc mới nghe tin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xmlns="" val="944248879"/>
                  </a:ext>
                </a:extLst>
              </a:tr>
              <a:tr h="781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Về nhà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xmlns="" val="418552023"/>
                  </a:ext>
                </a:extLst>
              </a:tr>
              <a:tr h="821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xmlns="" val="3845510628"/>
                  </a:ext>
                </a:extLst>
              </a:tr>
              <a:tr h="947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xmlns="" val="1316216653"/>
                  </a:ext>
                </a:extLst>
              </a:tr>
              <a:tr h="671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=&gt;Nhận xét chung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xmlns="" val="3736055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288153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A4B1E6-C487-7F0B-856B-1FA11132CD55}"/>
              </a:ext>
            </a:extLst>
          </p:cNvPr>
          <p:cNvSpPr txBox="1"/>
          <p:nvPr/>
        </p:nvSpPr>
        <p:spPr>
          <a:xfrm>
            <a:off x="2753096" y="0"/>
            <a:ext cx="649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01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454993"/>
              </p:ext>
            </p:extLst>
          </p:nvPr>
        </p:nvGraphicFramePr>
        <p:xfrm>
          <a:off x="461033" y="434891"/>
          <a:ext cx="11730967" cy="6329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5956">
                  <a:extLst>
                    <a:ext uri="{9D8B030D-6E8A-4147-A177-3AD203B41FA5}">
                      <a16:colId xmlns:a16="http://schemas.microsoft.com/office/drawing/2014/main" xmlns="" val="3027343207"/>
                    </a:ext>
                  </a:extLst>
                </a:gridCol>
                <a:gridCol w="8005011">
                  <a:extLst>
                    <a:ext uri="{9D8B030D-6E8A-4147-A177-3AD203B41FA5}">
                      <a16:colId xmlns:a16="http://schemas.microsoft.com/office/drawing/2014/main" xmlns="" val="3565615613"/>
                    </a:ext>
                  </a:extLst>
                </a:gridCol>
              </a:tblGrid>
              <a:tr h="102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ông Hai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490591"/>
                  </a:ext>
                </a:extLst>
              </a:tr>
              <a:tr h="1026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Lúc mới nghe tin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Cổ ông lão</a:t>
                      </a:r>
                      <a:r>
                        <a:rPr lang="en-US" sz="2000" b="1" i="1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nghẹn ắng lại, da mặt tê rân rân, lặng đi, không thở được. 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 lại: 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 có thật không hở bác? Hay là chỉ lại...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Nói lãng đi: 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Hà, nắng gớm, về nào...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 cúi gằm mặt xuống mà đi.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xmlns="" val="944248879"/>
                  </a:ext>
                </a:extLst>
              </a:tr>
              <a:tr h="781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Về nhà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Nằm vật </a:t>
                      </a:r>
                      <a:r>
                        <a:rPr lang="en-US" sz="2000" b="1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giường</a:t>
                      </a:r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 nhìn lũ con, nước mắt giàn ra, nắm tay, rít lên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b="1" i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Ông</a:t>
                      </a:r>
                      <a:r>
                        <a:rPr lang="en-US" sz="2000" b="1" i="1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kiểm điểm từng người trong óc.</a:t>
                      </a:r>
                      <a:r>
                        <a:rPr lang="en-US" sz="2000" b="1" i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537" marR="3553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52023"/>
                  </a:ext>
                </a:extLst>
              </a:tr>
              <a:tr h="8213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8920" algn="ctr"/>
                        </a:tabLst>
                        <a:defRPr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Tối hôm đó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Gắt</a:t>
                      </a:r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gỏng khi bà Hai định nói chuyện tin đồn.</a:t>
                      </a:r>
                    </a:p>
                    <a:p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Trằn trọc, không ngủ được.</a:t>
                      </a:r>
                    </a:p>
                    <a:p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Sợ hãi, bủn nhủn cả người khi nghe tiếng mụ chủ nhà...</a:t>
                      </a:r>
                      <a:endParaRPr lang="en-US" sz="2000" b="1" i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510628"/>
                  </a:ext>
                </a:extLst>
              </a:tr>
              <a:tr h="9476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8920" algn="ctr"/>
                        </a:tabLst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Những ngày sau đó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Ba, bốn ngày không bước chân ra ngoài.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Nghe ngóng, để ý,…chột </a:t>
                      </a:r>
                      <a:r>
                        <a:rPr lang="en-US" sz="2000" b="1" i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dạ…thoáng nghe tiếng Tây, Việt gian, cam nhông… ông lủi ra một góc nhà, nín thít.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Lúc nào cũng nơm nớp lo sợ.</a:t>
                      </a:r>
                    </a:p>
                    <a:p>
                      <a:r>
                        <a:rPr lang="en-US" sz="2000" b="1" i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Ông</a:t>
                      </a:r>
                      <a:r>
                        <a:rPr lang="en-US" sz="2000" b="1" i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trò chuyện cùng con: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ta ở làng chợ Dầu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-&gt; yêu làng, nhớ làng.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Ủng hộ cụ Hồ Chí</a:t>
                      </a:r>
                      <a:r>
                        <a:rPr lang="en-US" sz="2000" b="1" i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muôn năm!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 em đồng</a:t>
                      </a:r>
                      <a:r>
                        <a:rPr lang="en-US" sz="2000" b="1" i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chí biết cho bố con ông.</a:t>
                      </a:r>
                      <a:endParaRPr lang="en-US" sz="2000" b="1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216653"/>
                  </a:ext>
                </a:extLst>
              </a:tr>
              <a:tr h="671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=&gt;Nhận xét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Uất ức, xấu hổ, đau đớn, nhục nhã như chính mình phản bội.</a:t>
                      </a:r>
                    </a:p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Ông Hai có một tình yêu làng cháy bỏng, nồng nàn, thiết tha.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0554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44389" y="69664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72422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05151"/>
  <p:tag name="MH_LIBRARY" val="CONTENTS"/>
  <p:tag name="MH_AUTOCOLOR" val="TRUE"/>
  <p:tag name="MH_TYPE" val="CONTENTS"/>
  <p:tag name="ID" val="5471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05151"/>
  <p:tag name="MH_LIBRARY" val="CONTENTS"/>
  <p:tag name="MH_AUTOCOLOR" val="TRUE"/>
  <p:tag name="MH_TYPE" val="CONTENTS"/>
  <p:tag name="ID" val="5471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05151"/>
  <p:tag name="MH_LIBRARY" val="CONTENTS"/>
  <p:tag name="MH_AUTOCOLOR" val="TRUE"/>
  <p:tag name="MH_TYPE" val="CONTENTS"/>
  <p:tag name="ID" val="54714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2311</TotalTime>
  <Words>1417</Words>
  <Application>Microsoft Office PowerPoint</Application>
  <PresentationFormat>Custom</PresentationFormat>
  <Paragraphs>189</Paragraphs>
  <Slides>26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Dell</cp:lastModifiedBy>
  <cp:revision>336</cp:revision>
  <dcterms:created xsi:type="dcterms:W3CDTF">2022-12-03T13:08:08Z</dcterms:created>
  <dcterms:modified xsi:type="dcterms:W3CDTF">2025-11-26T21:50:56Z</dcterms:modified>
</cp:coreProperties>
</file>