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64"/>
  </p:notesMasterIdLst>
  <p:sldIdLst>
    <p:sldId id="430" r:id="rId2"/>
    <p:sldId id="354" r:id="rId3"/>
    <p:sldId id="356" r:id="rId4"/>
    <p:sldId id="355" r:id="rId5"/>
    <p:sldId id="367" r:id="rId6"/>
    <p:sldId id="361" r:id="rId7"/>
    <p:sldId id="363" r:id="rId8"/>
    <p:sldId id="364" r:id="rId9"/>
    <p:sldId id="395" r:id="rId10"/>
    <p:sldId id="365" r:id="rId11"/>
    <p:sldId id="400" r:id="rId12"/>
    <p:sldId id="434" r:id="rId13"/>
    <p:sldId id="398" r:id="rId14"/>
    <p:sldId id="401" r:id="rId15"/>
    <p:sldId id="399" r:id="rId16"/>
    <p:sldId id="392" r:id="rId17"/>
    <p:sldId id="403" r:id="rId18"/>
    <p:sldId id="284" r:id="rId19"/>
    <p:sldId id="402" r:id="rId20"/>
    <p:sldId id="404" r:id="rId21"/>
    <p:sldId id="405" r:id="rId22"/>
    <p:sldId id="369" r:id="rId23"/>
    <p:sldId id="370" r:id="rId24"/>
    <p:sldId id="407" r:id="rId25"/>
    <p:sldId id="406" r:id="rId26"/>
    <p:sldId id="408" r:id="rId27"/>
    <p:sldId id="372" r:id="rId28"/>
    <p:sldId id="412" r:id="rId29"/>
    <p:sldId id="373" r:id="rId30"/>
    <p:sldId id="339" r:id="rId31"/>
    <p:sldId id="413" r:id="rId32"/>
    <p:sldId id="415" r:id="rId33"/>
    <p:sldId id="416" r:id="rId34"/>
    <p:sldId id="414" r:id="rId35"/>
    <p:sldId id="417" r:id="rId36"/>
    <p:sldId id="418" r:id="rId37"/>
    <p:sldId id="419" r:id="rId38"/>
    <p:sldId id="374" r:id="rId39"/>
    <p:sldId id="343" r:id="rId40"/>
    <p:sldId id="375" r:id="rId41"/>
    <p:sldId id="376" r:id="rId42"/>
    <p:sldId id="420" r:id="rId43"/>
    <p:sldId id="421" r:id="rId44"/>
    <p:sldId id="425" r:id="rId45"/>
    <p:sldId id="393" r:id="rId46"/>
    <p:sldId id="422" r:id="rId47"/>
    <p:sldId id="423" r:id="rId48"/>
    <p:sldId id="424" r:id="rId49"/>
    <p:sldId id="426" r:id="rId50"/>
    <p:sldId id="428" r:id="rId51"/>
    <p:sldId id="286" r:id="rId52"/>
    <p:sldId id="306" r:id="rId53"/>
    <p:sldId id="307" r:id="rId54"/>
    <p:sldId id="308" r:id="rId55"/>
    <p:sldId id="309" r:id="rId56"/>
    <p:sldId id="310" r:id="rId57"/>
    <p:sldId id="311" r:id="rId58"/>
    <p:sldId id="312" r:id="rId59"/>
    <p:sldId id="313" r:id="rId60"/>
    <p:sldId id="314" r:id="rId61"/>
    <p:sldId id="435" r:id="rId62"/>
    <p:sldId id="436" r:id="rId63"/>
  </p:sldIdLst>
  <p:sldSz cx="14630400" cy="8229600"/>
  <p:notesSz cx="6858000" cy="9144000"/>
  <p:custDataLst>
    <p:tags r:id="rId6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614363" indent="-15716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228725" indent="-31432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843088" indent="-4714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457450" indent="-6286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D15"/>
    <a:srgbClr val="ECF6B8"/>
    <a:srgbClr val="CCECFF"/>
    <a:srgbClr val="ACA800"/>
    <a:srgbClr val="660066"/>
    <a:srgbClr val="FF0000"/>
    <a:srgbClr val="D83C4B"/>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7" autoAdjust="0"/>
    <p:restoredTop sz="94554" autoAdjust="0"/>
  </p:normalViewPr>
  <p:slideViewPr>
    <p:cSldViewPr>
      <p:cViewPr varScale="1">
        <p:scale>
          <a:sx n="67" d="100"/>
          <a:sy n="67" d="100"/>
        </p:scale>
        <p:origin x="-730" y="-86"/>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2333E95-A4C1-4EDE-1CEF-558D8D8C33F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xmlns="" id="{9BFA5E8E-9E84-2206-6E16-E344ED1CCCC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1C940657-AA50-4A11-BA2B-1CED406A8DC8}" type="datetimeFigureOut">
              <a:rPr lang="en-US"/>
              <a:pPr>
                <a:defRPr/>
              </a:pPr>
              <a:t>16/1/2026</a:t>
            </a:fld>
            <a:endParaRPr lang="en-US"/>
          </a:p>
        </p:txBody>
      </p:sp>
      <p:sp>
        <p:nvSpPr>
          <p:cNvPr id="4" name="Slide Image Placeholder 3">
            <a:extLst>
              <a:ext uri="{FF2B5EF4-FFF2-40B4-BE49-F238E27FC236}">
                <a16:creationId xmlns:a16="http://schemas.microsoft.com/office/drawing/2014/main" xmlns="" id="{7E40E697-45DB-9F15-6A08-C126FDC0994C}"/>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7E60D7B1-F4AD-B12E-7D7B-E21D742BFDE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32F587C7-99E8-4581-D5CF-55747BA904D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xmlns="" id="{132C06D4-C08F-059C-EC08-78BC1D0599B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7A212B7-A361-4765-854C-44149CDAC236}" type="slidenum">
              <a:rPr lang="en-US" altLang="en-US"/>
              <a:pPr/>
              <a:t>‹#›</a:t>
            </a:fld>
            <a:endParaRPr lang="en-US" altLang="en-US"/>
          </a:p>
        </p:txBody>
      </p:sp>
    </p:spTree>
    <p:extLst>
      <p:ext uri="{BB962C8B-B14F-4D97-AF65-F5344CB8AC3E}">
        <p14:creationId xmlns:p14="http://schemas.microsoft.com/office/powerpoint/2010/main" val="289249744"/>
      </p:ext>
    </p:extLst>
  </p:cSld>
  <p:clrMap bg1="lt1" tx1="dk1" bg2="lt2" tx2="dk2" accent1="accent1" accent2="accent2" accent3="accent3" accent4="accent4" accent5="accent5" accent6="accent6" hlink="hlink" folHlink="folHlink"/>
  <p:notesStyle>
    <a:lvl1pPr algn="l" defTabSz="1228725" rtl="0" eaLnBrk="0" fontAlgn="base" hangingPunct="0">
      <a:spcBef>
        <a:spcPct val="30000"/>
      </a:spcBef>
      <a:spcAft>
        <a:spcPct val="0"/>
      </a:spcAft>
      <a:defRPr sz="1600" kern="1200">
        <a:solidFill>
          <a:schemeClr val="tx1"/>
        </a:solidFill>
        <a:latin typeface="+mn-lt"/>
        <a:ea typeface="+mn-ea"/>
        <a:cs typeface="+mn-cs"/>
      </a:defRPr>
    </a:lvl1pPr>
    <a:lvl2pPr marL="614363" algn="l" defTabSz="1228725" rtl="0" eaLnBrk="0" fontAlgn="base" hangingPunct="0">
      <a:spcBef>
        <a:spcPct val="30000"/>
      </a:spcBef>
      <a:spcAft>
        <a:spcPct val="0"/>
      </a:spcAft>
      <a:defRPr sz="1600" kern="1200">
        <a:solidFill>
          <a:schemeClr val="tx1"/>
        </a:solidFill>
        <a:latin typeface="+mn-lt"/>
        <a:ea typeface="+mn-ea"/>
        <a:cs typeface="+mn-cs"/>
      </a:defRPr>
    </a:lvl2pPr>
    <a:lvl3pPr marL="1228725" algn="l" defTabSz="1228725" rtl="0" eaLnBrk="0" fontAlgn="base" hangingPunct="0">
      <a:spcBef>
        <a:spcPct val="30000"/>
      </a:spcBef>
      <a:spcAft>
        <a:spcPct val="0"/>
      </a:spcAft>
      <a:defRPr sz="1600" kern="1200">
        <a:solidFill>
          <a:schemeClr val="tx1"/>
        </a:solidFill>
        <a:latin typeface="+mn-lt"/>
        <a:ea typeface="+mn-ea"/>
        <a:cs typeface="+mn-cs"/>
      </a:defRPr>
    </a:lvl3pPr>
    <a:lvl4pPr marL="1843088" algn="l" defTabSz="1228725" rtl="0" eaLnBrk="0" fontAlgn="base" hangingPunct="0">
      <a:spcBef>
        <a:spcPct val="30000"/>
      </a:spcBef>
      <a:spcAft>
        <a:spcPct val="0"/>
      </a:spcAft>
      <a:defRPr sz="1600" kern="1200">
        <a:solidFill>
          <a:schemeClr val="tx1"/>
        </a:solidFill>
        <a:latin typeface="+mn-lt"/>
        <a:ea typeface="+mn-ea"/>
        <a:cs typeface="+mn-cs"/>
      </a:defRPr>
    </a:lvl4pPr>
    <a:lvl5pPr marL="2457450" algn="l" defTabSz="1228725" rtl="0" eaLnBrk="0" fontAlgn="base" hangingPunct="0">
      <a:spcBef>
        <a:spcPct val="30000"/>
      </a:spcBef>
      <a:spcAft>
        <a:spcPct val="0"/>
      </a:spcAft>
      <a:defRPr sz="1600" kern="1200">
        <a:solidFill>
          <a:schemeClr val="tx1"/>
        </a:solidFill>
        <a:latin typeface="+mn-lt"/>
        <a:ea typeface="+mn-ea"/>
        <a:cs typeface="+mn-cs"/>
      </a:defRPr>
    </a:lvl5pPr>
    <a:lvl6pPr marL="3072384" algn="l" defTabSz="1228954" rtl="0" eaLnBrk="1" latinLnBrk="0" hangingPunct="1">
      <a:defRPr sz="1600" kern="1200">
        <a:solidFill>
          <a:schemeClr val="tx1"/>
        </a:solidFill>
        <a:latin typeface="+mn-lt"/>
        <a:ea typeface="+mn-ea"/>
        <a:cs typeface="+mn-cs"/>
      </a:defRPr>
    </a:lvl6pPr>
    <a:lvl7pPr marL="3686861" algn="l" defTabSz="1228954" rtl="0" eaLnBrk="1" latinLnBrk="0" hangingPunct="1">
      <a:defRPr sz="1600" kern="1200">
        <a:solidFill>
          <a:schemeClr val="tx1"/>
        </a:solidFill>
        <a:latin typeface="+mn-lt"/>
        <a:ea typeface="+mn-ea"/>
        <a:cs typeface="+mn-cs"/>
      </a:defRPr>
    </a:lvl7pPr>
    <a:lvl8pPr marL="4301338" algn="l" defTabSz="1228954" rtl="0" eaLnBrk="1" latinLnBrk="0" hangingPunct="1">
      <a:defRPr sz="1600" kern="1200">
        <a:solidFill>
          <a:schemeClr val="tx1"/>
        </a:solidFill>
        <a:latin typeface="+mn-lt"/>
        <a:ea typeface="+mn-ea"/>
        <a:cs typeface="+mn-cs"/>
      </a:defRPr>
    </a:lvl8pPr>
    <a:lvl9pPr marL="4915814" algn="l" defTabSz="122895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a:extLst>
              <a:ext uri="{FF2B5EF4-FFF2-40B4-BE49-F238E27FC236}">
                <a16:creationId xmlns:a16="http://schemas.microsoft.com/office/drawing/2014/main" xmlns="" id="{11C0A21D-6C87-5604-6C5F-821087A15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a:extLst>
              <a:ext uri="{FF2B5EF4-FFF2-40B4-BE49-F238E27FC236}">
                <a16:creationId xmlns:a16="http://schemas.microsoft.com/office/drawing/2014/main" xmlns="" id="{CE2F3957-A204-455B-F2B9-A2C486197B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6564" name="灯片编号占位符 3">
            <a:extLst>
              <a:ext uri="{FF2B5EF4-FFF2-40B4-BE49-F238E27FC236}">
                <a16:creationId xmlns:a16="http://schemas.microsoft.com/office/drawing/2014/main" xmlns="" id="{1685BE78-CD95-9279-E3D5-3B08201F74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BCC6F4-9183-4926-AC8B-8A1A396C028A}" type="slidenum">
              <a:rPr lang="zh-CN" altLang="en-US"/>
              <a:pPr/>
              <a:t>7</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xmlns="" id="{A43E2D22-0F62-F647-6B40-0A355A20D6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a:extLst>
              <a:ext uri="{FF2B5EF4-FFF2-40B4-BE49-F238E27FC236}">
                <a16:creationId xmlns:a16="http://schemas.microsoft.com/office/drawing/2014/main" xmlns="" id="{4D742DAB-7116-D2E8-A771-75D40E1239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5780" name="灯片编号占位符 3">
            <a:extLst>
              <a:ext uri="{FF2B5EF4-FFF2-40B4-BE49-F238E27FC236}">
                <a16:creationId xmlns:a16="http://schemas.microsoft.com/office/drawing/2014/main" xmlns="" id="{8757AA12-1CF2-DCD0-B15C-A208CCA301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81089C-00CD-4188-A274-F31F17686478}" type="slidenum">
              <a:rPr lang="zh-CN" altLang="en-US"/>
              <a:pPr/>
              <a:t>40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a:extLst>
              <a:ext uri="{FF2B5EF4-FFF2-40B4-BE49-F238E27FC236}">
                <a16:creationId xmlns:a16="http://schemas.microsoft.com/office/drawing/2014/main" xmlns="" id="{BA4EA1BA-B474-98ED-AC28-FFF4236624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备注占位符 2">
            <a:extLst>
              <a:ext uri="{FF2B5EF4-FFF2-40B4-BE49-F238E27FC236}">
                <a16:creationId xmlns:a16="http://schemas.microsoft.com/office/drawing/2014/main" xmlns="" id="{742998AC-2FC8-EFF9-F1C7-8D21E9928A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7588" name="灯片编号占位符 3">
            <a:extLst>
              <a:ext uri="{FF2B5EF4-FFF2-40B4-BE49-F238E27FC236}">
                <a16:creationId xmlns:a16="http://schemas.microsoft.com/office/drawing/2014/main" xmlns="" id="{99DA9A9E-E092-89EE-323E-F46DA60377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183C5-C1BC-4438-A6B3-8F671FC9A01A}" type="slidenum">
              <a:rPr lang="zh-CN" altLang="en-US"/>
              <a:pPr/>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a:extLst>
              <a:ext uri="{FF2B5EF4-FFF2-40B4-BE49-F238E27FC236}">
                <a16:creationId xmlns:a16="http://schemas.microsoft.com/office/drawing/2014/main" xmlns="" id="{EACE5EA6-D094-27C3-DCC0-D908BB77B7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a:extLst>
              <a:ext uri="{FF2B5EF4-FFF2-40B4-BE49-F238E27FC236}">
                <a16:creationId xmlns:a16="http://schemas.microsoft.com/office/drawing/2014/main" xmlns="" id="{0F123132-2DEE-EB06-3019-2ACA31A138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8612" name="灯片编号占位符 3">
            <a:extLst>
              <a:ext uri="{FF2B5EF4-FFF2-40B4-BE49-F238E27FC236}">
                <a16:creationId xmlns:a16="http://schemas.microsoft.com/office/drawing/2014/main" xmlns="" id="{B57ECF9C-4523-1C71-443B-7AB428C665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306CBD-BF3D-4CF1-84C9-6817D2982E73}" type="slidenum">
              <a:rPr lang="zh-CN" altLang="en-US"/>
              <a:pPr/>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xmlns="" id="{6F750093-2837-D2AC-F5AE-56BC732AD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a:extLst>
              <a:ext uri="{FF2B5EF4-FFF2-40B4-BE49-F238E27FC236}">
                <a16:creationId xmlns:a16="http://schemas.microsoft.com/office/drawing/2014/main" xmlns="" id="{ED86F8D8-957B-764A-082B-83F7B7036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69636" name="灯片编号占位符 3">
            <a:extLst>
              <a:ext uri="{FF2B5EF4-FFF2-40B4-BE49-F238E27FC236}">
                <a16:creationId xmlns:a16="http://schemas.microsoft.com/office/drawing/2014/main" xmlns="" id="{F9C77863-1AD5-F35C-7DAE-B6B3B9FC52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08A120-F216-479B-930C-08D4F6F74562}" type="slidenum">
              <a:rPr lang="zh-CN" altLang="en-US"/>
              <a:pPr/>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a:extLst>
              <a:ext uri="{FF2B5EF4-FFF2-40B4-BE49-F238E27FC236}">
                <a16:creationId xmlns:a16="http://schemas.microsoft.com/office/drawing/2014/main" xmlns="" id="{CCD6A69D-C937-F15B-6350-8972FFCDEE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备注占位符 2">
            <a:extLst>
              <a:ext uri="{FF2B5EF4-FFF2-40B4-BE49-F238E27FC236}">
                <a16:creationId xmlns:a16="http://schemas.microsoft.com/office/drawing/2014/main" xmlns="" id="{8CA1A861-F5E8-F067-2566-A8D6DD1AED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0660" name="灯片编号占位符 3">
            <a:extLst>
              <a:ext uri="{FF2B5EF4-FFF2-40B4-BE49-F238E27FC236}">
                <a16:creationId xmlns:a16="http://schemas.microsoft.com/office/drawing/2014/main" xmlns="" id="{A9A319D5-951C-E2DF-0BF3-A9E2F79EB1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6B5364-2957-43D5-A7AA-719802E39772}" type="slidenum">
              <a:rPr lang="zh-CN" altLang="en-US"/>
              <a:pPr/>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a:extLst>
              <a:ext uri="{FF2B5EF4-FFF2-40B4-BE49-F238E27FC236}">
                <a16:creationId xmlns:a16="http://schemas.microsoft.com/office/drawing/2014/main" xmlns="" id="{74E2CEA4-F561-E72C-D8D6-A89336BF5A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a:extLst>
              <a:ext uri="{FF2B5EF4-FFF2-40B4-BE49-F238E27FC236}">
                <a16:creationId xmlns:a16="http://schemas.microsoft.com/office/drawing/2014/main" xmlns="" id="{A373CF33-FD3D-AC22-A3A9-B0FF6D6521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1684" name="灯片编号占位符 3">
            <a:extLst>
              <a:ext uri="{FF2B5EF4-FFF2-40B4-BE49-F238E27FC236}">
                <a16:creationId xmlns:a16="http://schemas.microsoft.com/office/drawing/2014/main" xmlns="" id="{30613BC5-DD93-911B-A5B9-C23D555FF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E3ED14-3579-4016-8524-E615349B4E40}" type="slidenum">
              <a:rPr lang="zh-CN" altLang="en-US">
                <a:solidFill>
                  <a:srgbClr val="000000"/>
                </a:solidFill>
              </a:rPr>
              <a:pPr/>
              <a:t>22</a:t>
            </a:fld>
            <a:endParaRPr lang="zh-CN"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a:extLst>
              <a:ext uri="{FF2B5EF4-FFF2-40B4-BE49-F238E27FC236}">
                <a16:creationId xmlns:a16="http://schemas.microsoft.com/office/drawing/2014/main" xmlns="" id="{795F1A4E-03D7-BBF2-E14E-7E1A122812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备注占位符 2">
            <a:extLst>
              <a:ext uri="{FF2B5EF4-FFF2-40B4-BE49-F238E27FC236}">
                <a16:creationId xmlns:a16="http://schemas.microsoft.com/office/drawing/2014/main" xmlns="" id="{CDF5EEFC-082D-D7F9-FF23-291C434AA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2708" name="灯片编号占位符 3">
            <a:extLst>
              <a:ext uri="{FF2B5EF4-FFF2-40B4-BE49-F238E27FC236}">
                <a16:creationId xmlns:a16="http://schemas.microsoft.com/office/drawing/2014/main" xmlns="" id="{BBD14663-E2AC-D082-384E-D6F65BA6E0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E47F7F-6734-4184-9E15-957C93D10063}" type="slidenum">
              <a:rPr lang="zh-CN" altLang="en-US">
                <a:solidFill>
                  <a:srgbClr val="000000"/>
                </a:solidFill>
              </a:rPr>
              <a:pPr/>
              <a:t>24</a:t>
            </a:fld>
            <a:endParaRPr lang="zh-CN"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a:extLst>
              <a:ext uri="{FF2B5EF4-FFF2-40B4-BE49-F238E27FC236}">
                <a16:creationId xmlns:a16="http://schemas.microsoft.com/office/drawing/2014/main" xmlns="" id="{61F1A806-8BB9-39AA-5D1D-0198FF477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a:extLst>
              <a:ext uri="{FF2B5EF4-FFF2-40B4-BE49-F238E27FC236}">
                <a16:creationId xmlns:a16="http://schemas.microsoft.com/office/drawing/2014/main" xmlns="" id="{440EBB2E-8BC1-EAC1-A979-65AC65B848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3732" name="灯片编号占位符 3">
            <a:extLst>
              <a:ext uri="{FF2B5EF4-FFF2-40B4-BE49-F238E27FC236}">
                <a16:creationId xmlns:a16="http://schemas.microsoft.com/office/drawing/2014/main" xmlns="" id="{A8220F47-C80B-7CD0-A1A8-114AFA53D1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FCE5ED1-FEEC-49D7-8016-73EA1970227A}" type="slidenum">
              <a:rPr lang="zh-CN" altLang="en-US"/>
              <a:pPr/>
              <a:t>25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a:extLst>
              <a:ext uri="{FF2B5EF4-FFF2-40B4-BE49-F238E27FC236}">
                <a16:creationId xmlns:a16="http://schemas.microsoft.com/office/drawing/2014/main" xmlns="" id="{17CB1CE3-9E7F-CA11-B73B-D58B6BFABC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a:extLst>
              <a:ext uri="{FF2B5EF4-FFF2-40B4-BE49-F238E27FC236}">
                <a16:creationId xmlns:a16="http://schemas.microsoft.com/office/drawing/2014/main" xmlns="" id="{77563826-CA3C-7909-2D3A-835292758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74756" name="灯片编号占位符 3">
            <a:extLst>
              <a:ext uri="{FF2B5EF4-FFF2-40B4-BE49-F238E27FC236}">
                <a16:creationId xmlns:a16="http://schemas.microsoft.com/office/drawing/2014/main" xmlns="" id="{729097F5-58EA-4600-86EB-5949E5B6A7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BF051A-05E6-4FFB-AAF4-3B612515FAF8}" type="slidenum">
              <a:rPr lang="zh-CN" altLang="en-US"/>
              <a:pPr/>
              <a:t>38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1" y="2556512"/>
            <a:ext cx="12435840" cy="1764030"/>
          </a:xfrm>
        </p:spPr>
        <p:txBody>
          <a:bodyPr/>
          <a:lstStyle/>
          <a:p>
            <a:r>
              <a:rPr lang="en-US"/>
              <a:t>Click to edit Master title style</a:t>
            </a:r>
            <a:endParaRPr lang="en-SG"/>
          </a:p>
        </p:txBody>
      </p:sp>
      <p:sp>
        <p:nvSpPr>
          <p:cNvPr id="3" name="Subtitle 2"/>
          <p:cNvSpPr>
            <a:spLocks noGrp="1"/>
          </p:cNvSpPr>
          <p:nvPr>
            <p:ph type="subTitle" idx="1"/>
          </p:nvPr>
        </p:nvSpPr>
        <p:spPr>
          <a:xfrm>
            <a:off x="2194560" y="4663440"/>
            <a:ext cx="10241281" cy="2103120"/>
          </a:xfrm>
        </p:spPr>
        <p:txBody>
          <a:bodyPr/>
          <a:lstStyle>
            <a:lvl1pPr marL="0" indent="0" algn="ctr">
              <a:buNone/>
              <a:defRPr/>
            </a:lvl1pPr>
            <a:lvl2pPr marL="614477" indent="0" algn="ctr">
              <a:buNone/>
              <a:defRPr/>
            </a:lvl2pPr>
            <a:lvl3pPr marL="1228954" indent="0" algn="ctr">
              <a:buNone/>
              <a:defRPr/>
            </a:lvl3pPr>
            <a:lvl4pPr marL="1843430" indent="0" algn="ctr">
              <a:buNone/>
              <a:defRPr/>
            </a:lvl4pPr>
            <a:lvl5pPr marL="2457907" indent="0" algn="ctr">
              <a:buNone/>
              <a:defRPr/>
            </a:lvl5pPr>
            <a:lvl6pPr marL="3072384" indent="0" algn="ctr">
              <a:buNone/>
              <a:defRPr/>
            </a:lvl6pPr>
            <a:lvl7pPr marL="3686861" indent="0" algn="ctr">
              <a:buNone/>
              <a:defRPr/>
            </a:lvl7pPr>
            <a:lvl8pPr marL="4301338" indent="0" algn="ctr">
              <a:buNone/>
              <a:defRPr/>
            </a:lvl8pPr>
            <a:lvl9pPr marL="4915814" indent="0" algn="ctr">
              <a:buNone/>
              <a:defRPr/>
            </a:lvl9pPr>
          </a:lstStyle>
          <a:p>
            <a:r>
              <a:rPr lang="en-US"/>
              <a:t>Click to edit Master subtitle style</a:t>
            </a:r>
            <a:endParaRPr lang="en-SG"/>
          </a:p>
        </p:txBody>
      </p:sp>
      <p:sp>
        <p:nvSpPr>
          <p:cNvPr id="4" name="Rectangle 4">
            <a:extLst>
              <a:ext uri="{FF2B5EF4-FFF2-40B4-BE49-F238E27FC236}">
                <a16:creationId xmlns:a16="http://schemas.microsoft.com/office/drawing/2014/main" xmlns="" id="{657E55DD-78B2-17CD-237A-9CB5E20A7D72}"/>
              </a:ext>
            </a:extLst>
          </p:cNvPr>
          <p:cNvSpPr>
            <a:spLocks noGrp="1" noChangeArrowheads="1"/>
          </p:cNvSpPr>
          <p:nvPr>
            <p:ph type="dt" sz="half" idx="10"/>
          </p:nvPr>
        </p:nvSpPr>
        <p:spPr>
          <a:ln/>
        </p:spPr>
        <p:txBody>
          <a:bodyPr/>
          <a:lstStyle>
            <a:lvl1pPr>
              <a:defRPr/>
            </a:lvl1pPr>
          </a:lstStyle>
          <a:p>
            <a:pPr>
              <a:defRPr/>
            </a:pPr>
            <a:fld id="{B30B9165-725F-4B1D-A1A4-355E19D2703E}" type="datetimeFigureOut">
              <a:rPr lang="en-US"/>
              <a:pPr>
                <a:defRPr/>
              </a:pPr>
              <a:t>16/1/2026</a:t>
            </a:fld>
            <a:endParaRPr lang="en-US"/>
          </a:p>
        </p:txBody>
      </p:sp>
      <p:sp>
        <p:nvSpPr>
          <p:cNvPr id="5" name="Rectangle 5">
            <a:extLst>
              <a:ext uri="{FF2B5EF4-FFF2-40B4-BE49-F238E27FC236}">
                <a16:creationId xmlns:a16="http://schemas.microsoft.com/office/drawing/2014/main" xmlns="" id="{A2A993F2-8422-3D08-A74C-5BB78D1969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1479751-FE33-30EA-ECC9-1D7F509F33EE}"/>
              </a:ext>
            </a:extLst>
          </p:cNvPr>
          <p:cNvSpPr>
            <a:spLocks noGrp="1" noChangeArrowheads="1"/>
          </p:cNvSpPr>
          <p:nvPr>
            <p:ph type="sldNum" sz="quarter" idx="12"/>
          </p:nvPr>
        </p:nvSpPr>
        <p:spPr>
          <a:ln/>
        </p:spPr>
        <p:txBody>
          <a:bodyPr/>
          <a:lstStyle>
            <a:lvl1pPr>
              <a:defRPr/>
            </a:lvl1pPr>
          </a:lstStyle>
          <a:p>
            <a:fld id="{CFDE03B3-4E99-48BC-BDB9-E582949BB974}" type="slidenum">
              <a:rPr lang="en-US" altLang="en-US"/>
              <a:pPr/>
              <a:t>‹#›</a:t>
            </a:fld>
            <a:endParaRPr lang="en-US" altLang="en-US"/>
          </a:p>
        </p:txBody>
      </p:sp>
    </p:spTree>
    <p:extLst>
      <p:ext uri="{BB962C8B-B14F-4D97-AF65-F5344CB8AC3E}">
        <p14:creationId xmlns:p14="http://schemas.microsoft.com/office/powerpoint/2010/main" val="52376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xmlns="" id="{93C5F66F-C19E-6F10-2631-05DAB859DCE6}"/>
              </a:ext>
            </a:extLst>
          </p:cNvPr>
          <p:cNvSpPr>
            <a:spLocks noGrp="1" noChangeArrowheads="1"/>
          </p:cNvSpPr>
          <p:nvPr>
            <p:ph type="dt" sz="half" idx="10"/>
          </p:nvPr>
        </p:nvSpPr>
        <p:spPr>
          <a:ln/>
        </p:spPr>
        <p:txBody>
          <a:bodyPr/>
          <a:lstStyle>
            <a:lvl1pPr>
              <a:defRPr/>
            </a:lvl1pPr>
          </a:lstStyle>
          <a:p>
            <a:pPr>
              <a:defRPr/>
            </a:pPr>
            <a:fld id="{A310B891-426B-4580-B4F3-8FB4922A6ABD}" type="datetimeFigureOut">
              <a:rPr lang="en-US"/>
              <a:pPr>
                <a:defRPr/>
              </a:pPr>
              <a:t>16/1/2026</a:t>
            </a:fld>
            <a:endParaRPr lang="en-US"/>
          </a:p>
        </p:txBody>
      </p:sp>
      <p:sp>
        <p:nvSpPr>
          <p:cNvPr id="5" name="Rectangle 5">
            <a:extLst>
              <a:ext uri="{FF2B5EF4-FFF2-40B4-BE49-F238E27FC236}">
                <a16:creationId xmlns:a16="http://schemas.microsoft.com/office/drawing/2014/main" xmlns="" id="{9930895B-6FE5-1406-D6BA-E9F6A35EB8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109452A-64B5-8756-1439-D3DCE61948B5}"/>
              </a:ext>
            </a:extLst>
          </p:cNvPr>
          <p:cNvSpPr>
            <a:spLocks noGrp="1" noChangeArrowheads="1"/>
          </p:cNvSpPr>
          <p:nvPr>
            <p:ph type="sldNum" sz="quarter" idx="12"/>
          </p:nvPr>
        </p:nvSpPr>
        <p:spPr>
          <a:ln/>
        </p:spPr>
        <p:txBody>
          <a:bodyPr/>
          <a:lstStyle>
            <a:lvl1pPr>
              <a:defRPr/>
            </a:lvl1pPr>
          </a:lstStyle>
          <a:p>
            <a:fld id="{0B65D257-8CB5-4639-958F-835D24F72438}" type="slidenum">
              <a:rPr lang="en-US" altLang="en-US"/>
              <a:pPr/>
              <a:t>‹#›</a:t>
            </a:fld>
            <a:endParaRPr lang="en-US" altLang="en-US"/>
          </a:p>
        </p:txBody>
      </p:sp>
    </p:spTree>
    <p:extLst>
      <p:ext uri="{BB962C8B-B14F-4D97-AF65-F5344CB8AC3E}">
        <p14:creationId xmlns:p14="http://schemas.microsoft.com/office/powerpoint/2010/main" val="155357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xmlns="" id="{EFE40DE6-8ACB-703F-0804-ED24D5A9F415}"/>
              </a:ext>
            </a:extLst>
          </p:cNvPr>
          <p:cNvSpPr>
            <a:spLocks noGrp="1" noChangeArrowheads="1"/>
          </p:cNvSpPr>
          <p:nvPr>
            <p:ph type="dt" sz="half" idx="10"/>
          </p:nvPr>
        </p:nvSpPr>
        <p:spPr>
          <a:ln/>
        </p:spPr>
        <p:txBody>
          <a:bodyPr/>
          <a:lstStyle>
            <a:lvl1pPr>
              <a:defRPr/>
            </a:lvl1pPr>
          </a:lstStyle>
          <a:p>
            <a:pPr>
              <a:defRPr/>
            </a:pPr>
            <a:fld id="{445F6942-4872-4C39-B030-FAABCBD605DA}" type="datetimeFigureOut">
              <a:rPr lang="en-US"/>
              <a:pPr>
                <a:defRPr/>
              </a:pPr>
              <a:t>16/1/2026</a:t>
            </a:fld>
            <a:endParaRPr lang="en-US"/>
          </a:p>
        </p:txBody>
      </p:sp>
      <p:sp>
        <p:nvSpPr>
          <p:cNvPr id="5" name="Rectangle 5">
            <a:extLst>
              <a:ext uri="{FF2B5EF4-FFF2-40B4-BE49-F238E27FC236}">
                <a16:creationId xmlns:a16="http://schemas.microsoft.com/office/drawing/2014/main" xmlns="" id="{4F53B1AA-D47D-3CC5-34D8-14E3B573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7A7F848-F2AA-07C2-8B8F-C32B1147693A}"/>
              </a:ext>
            </a:extLst>
          </p:cNvPr>
          <p:cNvSpPr>
            <a:spLocks noGrp="1" noChangeArrowheads="1"/>
          </p:cNvSpPr>
          <p:nvPr>
            <p:ph type="sldNum" sz="quarter" idx="12"/>
          </p:nvPr>
        </p:nvSpPr>
        <p:spPr>
          <a:ln/>
        </p:spPr>
        <p:txBody>
          <a:bodyPr/>
          <a:lstStyle>
            <a:lvl1pPr>
              <a:defRPr/>
            </a:lvl1pPr>
          </a:lstStyle>
          <a:p>
            <a:fld id="{8816A1EE-603A-4168-9BB5-DBD417542F95}" type="slidenum">
              <a:rPr lang="en-US" altLang="en-US"/>
              <a:pPr/>
              <a:t>‹#›</a:t>
            </a:fld>
            <a:endParaRPr lang="en-US" altLang="en-US"/>
          </a:p>
        </p:txBody>
      </p:sp>
    </p:spTree>
    <p:extLst>
      <p:ext uri="{BB962C8B-B14F-4D97-AF65-F5344CB8AC3E}">
        <p14:creationId xmlns:p14="http://schemas.microsoft.com/office/powerpoint/2010/main" val="1545042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31520" y="329567"/>
            <a:ext cx="13167361" cy="7021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Rectangle 4">
            <a:extLst>
              <a:ext uri="{FF2B5EF4-FFF2-40B4-BE49-F238E27FC236}">
                <a16:creationId xmlns:a16="http://schemas.microsoft.com/office/drawing/2014/main" xmlns="" id="{07591C46-AE3A-01D8-54D5-82D458B3D517}"/>
              </a:ext>
            </a:extLst>
          </p:cNvPr>
          <p:cNvSpPr>
            <a:spLocks noGrp="1" noChangeArrowheads="1"/>
          </p:cNvSpPr>
          <p:nvPr>
            <p:ph type="dt" sz="half" idx="10"/>
          </p:nvPr>
        </p:nvSpPr>
        <p:spPr>
          <a:ln/>
        </p:spPr>
        <p:txBody>
          <a:bodyPr/>
          <a:lstStyle>
            <a:lvl1pPr>
              <a:defRPr/>
            </a:lvl1pPr>
          </a:lstStyle>
          <a:p>
            <a:pPr>
              <a:defRPr/>
            </a:pPr>
            <a:fld id="{F7D69F76-3C85-41BB-9D9F-A41C7CA69416}" type="datetimeFigureOut">
              <a:rPr lang="en-US"/>
              <a:pPr>
                <a:defRPr/>
              </a:pPr>
              <a:t>16/1/2026</a:t>
            </a:fld>
            <a:endParaRPr lang="en-US"/>
          </a:p>
        </p:txBody>
      </p:sp>
      <p:sp>
        <p:nvSpPr>
          <p:cNvPr id="4" name="Rectangle 5">
            <a:extLst>
              <a:ext uri="{FF2B5EF4-FFF2-40B4-BE49-F238E27FC236}">
                <a16:creationId xmlns:a16="http://schemas.microsoft.com/office/drawing/2014/main" xmlns="" id="{CC8A6433-B690-8F2E-15ED-76EDCDF857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7AFFEDBA-4DF8-2090-9630-E6687DF8ADF1}"/>
              </a:ext>
            </a:extLst>
          </p:cNvPr>
          <p:cNvSpPr>
            <a:spLocks noGrp="1" noChangeArrowheads="1"/>
          </p:cNvSpPr>
          <p:nvPr>
            <p:ph type="sldNum" sz="quarter" idx="12"/>
          </p:nvPr>
        </p:nvSpPr>
        <p:spPr>
          <a:ln/>
        </p:spPr>
        <p:txBody>
          <a:bodyPr/>
          <a:lstStyle>
            <a:lvl1pPr>
              <a:defRPr/>
            </a:lvl1pPr>
          </a:lstStyle>
          <a:p>
            <a:fld id="{FFE95480-0F97-49B5-99CA-A41E83148B95}" type="slidenum">
              <a:rPr lang="en-US" altLang="en-US"/>
              <a:pPr/>
              <a:t>‹#›</a:t>
            </a:fld>
            <a:endParaRPr lang="en-US" altLang="en-US"/>
          </a:p>
        </p:txBody>
      </p:sp>
    </p:spTree>
    <p:extLst>
      <p:ext uri="{BB962C8B-B14F-4D97-AF65-F5344CB8AC3E}">
        <p14:creationId xmlns:p14="http://schemas.microsoft.com/office/powerpoint/2010/main" val="240435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a:extLst>
              <a:ext uri="{FF2B5EF4-FFF2-40B4-BE49-F238E27FC236}">
                <a16:creationId xmlns:a16="http://schemas.microsoft.com/office/drawing/2014/main" xmlns="" id="{C78511FC-EAC3-8D84-A26C-E7846E56508F}"/>
              </a:ext>
            </a:extLst>
          </p:cNvPr>
          <p:cNvSpPr>
            <a:spLocks noGrp="1" noChangeArrowheads="1"/>
          </p:cNvSpPr>
          <p:nvPr>
            <p:ph type="dt" sz="half" idx="10"/>
          </p:nvPr>
        </p:nvSpPr>
        <p:spPr>
          <a:ln/>
        </p:spPr>
        <p:txBody>
          <a:bodyPr/>
          <a:lstStyle>
            <a:lvl1pPr>
              <a:defRPr/>
            </a:lvl1pPr>
          </a:lstStyle>
          <a:p>
            <a:pPr>
              <a:defRPr/>
            </a:pPr>
            <a:fld id="{C7B593C0-184D-49AA-A804-AAF3A75DF736}" type="datetimeFigureOut">
              <a:rPr lang="en-US"/>
              <a:pPr>
                <a:defRPr/>
              </a:pPr>
              <a:t>16/1/2026</a:t>
            </a:fld>
            <a:endParaRPr lang="en-US"/>
          </a:p>
        </p:txBody>
      </p:sp>
      <p:sp>
        <p:nvSpPr>
          <p:cNvPr id="5" name="Rectangle 5">
            <a:extLst>
              <a:ext uri="{FF2B5EF4-FFF2-40B4-BE49-F238E27FC236}">
                <a16:creationId xmlns:a16="http://schemas.microsoft.com/office/drawing/2014/main" xmlns="" id="{AA43E57B-3AB1-1938-368C-FA0F558BC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DF7C6D4-376A-2B01-7FF9-0B7AD0702CD0}"/>
              </a:ext>
            </a:extLst>
          </p:cNvPr>
          <p:cNvSpPr>
            <a:spLocks noGrp="1" noChangeArrowheads="1"/>
          </p:cNvSpPr>
          <p:nvPr>
            <p:ph type="sldNum" sz="quarter" idx="12"/>
          </p:nvPr>
        </p:nvSpPr>
        <p:spPr>
          <a:ln/>
        </p:spPr>
        <p:txBody>
          <a:bodyPr/>
          <a:lstStyle>
            <a:lvl1pPr>
              <a:defRPr/>
            </a:lvl1pPr>
          </a:lstStyle>
          <a:p>
            <a:fld id="{4B74650D-0D92-4326-996C-1D5F99516EA2}" type="slidenum">
              <a:rPr lang="en-US" altLang="en-US"/>
              <a:pPr/>
              <a:t>‹#›</a:t>
            </a:fld>
            <a:endParaRPr lang="en-US" altLang="en-US"/>
          </a:p>
        </p:txBody>
      </p:sp>
    </p:spTree>
    <p:extLst>
      <p:ext uri="{BB962C8B-B14F-4D97-AF65-F5344CB8AC3E}">
        <p14:creationId xmlns:p14="http://schemas.microsoft.com/office/powerpoint/2010/main" val="131654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0" y="5288282"/>
            <a:ext cx="12435840" cy="1634490"/>
          </a:xfrm>
        </p:spPr>
        <p:txBody>
          <a:bodyPr anchor="t"/>
          <a:lstStyle>
            <a:lvl1pPr algn="l">
              <a:defRPr sz="5400" b="1" cap="all"/>
            </a:lvl1pPr>
          </a:lstStyle>
          <a:p>
            <a:r>
              <a:rPr lang="en-US"/>
              <a:t>Click to edit Master title style</a:t>
            </a:r>
            <a:endParaRPr lang="en-SG"/>
          </a:p>
        </p:txBody>
      </p:sp>
      <p:sp>
        <p:nvSpPr>
          <p:cNvPr id="3" name="Text Placeholder 2"/>
          <p:cNvSpPr>
            <a:spLocks noGrp="1"/>
          </p:cNvSpPr>
          <p:nvPr>
            <p:ph type="body" idx="1"/>
          </p:nvPr>
        </p:nvSpPr>
        <p:spPr>
          <a:xfrm>
            <a:off x="1155700" y="3488056"/>
            <a:ext cx="12435840" cy="1800224"/>
          </a:xfrm>
        </p:spPr>
        <p:txBody>
          <a:bodyPr anchor="b"/>
          <a:lstStyle>
            <a:lvl1pPr marL="0" indent="0">
              <a:buNone/>
              <a:defRPr sz="2700"/>
            </a:lvl1pPr>
            <a:lvl2pPr marL="614477" indent="0">
              <a:buNone/>
              <a:defRPr sz="2400"/>
            </a:lvl2pPr>
            <a:lvl3pPr marL="1228954" indent="0">
              <a:buNone/>
              <a:defRPr sz="2200"/>
            </a:lvl3pPr>
            <a:lvl4pPr marL="1843430" indent="0">
              <a:buNone/>
              <a:defRPr sz="1900"/>
            </a:lvl4pPr>
            <a:lvl5pPr marL="2457907" indent="0">
              <a:buNone/>
              <a:defRPr sz="1900"/>
            </a:lvl5pPr>
            <a:lvl6pPr marL="3072384" indent="0">
              <a:buNone/>
              <a:defRPr sz="1900"/>
            </a:lvl6pPr>
            <a:lvl7pPr marL="3686861" indent="0">
              <a:buNone/>
              <a:defRPr sz="1900"/>
            </a:lvl7pPr>
            <a:lvl8pPr marL="4301338" indent="0">
              <a:buNone/>
              <a:defRPr sz="1900"/>
            </a:lvl8pPr>
            <a:lvl9pPr marL="4915814" indent="0">
              <a:buNone/>
              <a:defRPr sz="1900"/>
            </a:lvl9pPr>
          </a:lstStyle>
          <a:p>
            <a:pPr lvl="0"/>
            <a:r>
              <a:rPr lang="en-US"/>
              <a:t>Click to edit Master text styles</a:t>
            </a:r>
          </a:p>
        </p:txBody>
      </p:sp>
      <p:sp>
        <p:nvSpPr>
          <p:cNvPr id="4" name="Rectangle 4">
            <a:extLst>
              <a:ext uri="{FF2B5EF4-FFF2-40B4-BE49-F238E27FC236}">
                <a16:creationId xmlns:a16="http://schemas.microsoft.com/office/drawing/2014/main" xmlns="" id="{3B9F93D9-C2E4-7BF5-4A87-8051E24BD784}"/>
              </a:ext>
            </a:extLst>
          </p:cNvPr>
          <p:cNvSpPr>
            <a:spLocks noGrp="1" noChangeArrowheads="1"/>
          </p:cNvSpPr>
          <p:nvPr>
            <p:ph type="dt" sz="half" idx="10"/>
          </p:nvPr>
        </p:nvSpPr>
        <p:spPr>
          <a:ln/>
        </p:spPr>
        <p:txBody>
          <a:bodyPr/>
          <a:lstStyle>
            <a:lvl1pPr>
              <a:defRPr/>
            </a:lvl1pPr>
          </a:lstStyle>
          <a:p>
            <a:pPr>
              <a:defRPr/>
            </a:pPr>
            <a:fld id="{B32BF2C5-4E1D-46A0-B1F9-A217D122B55D}" type="datetimeFigureOut">
              <a:rPr lang="en-US"/>
              <a:pPr>
                <a:defRPr/>
              </a:pPr>
              <a:t>16/1/2026</a:t>
            </a:fld>
            <a:endParaRPr lang="en-US"/>
          </a:p>
        </p:txBody>
      </p:sp>
      <p:sp>
        <p:nvSpPr>
          <p:cNvPr id="5" name="Rectangle 5">
            <a:extLst>
              <a:ext uri="{FF2B5EF4-FFF2-40B4-BE49-F238E27FC236}">
                <a16:creationId xmlns:a16="http://schemas.microsoft.com/office/drawing/2014/main" xmlns="" id="{B3C7750A-BDB3-6927-3B73-4C8AC89DB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C2D0B87-4EE0-A1D2-6310-C8BFD8A72490}"/>
              </a:ext>
            </a:extLst>
          </p:cNvPr>
          <p:cNvSpPr>
            <a:spLocks noGrp="1" noChangeArrowheads="1"/>
          </p:cNvSpPr>
          <p:nvPr>
            <p:ph type="sldNum" sz="quarter" idx="12"/>
          </p:nvPr>
        </p:nvSpPr>
        <p:spPr>
          <a:ln/>
        </p:spPr>
        <p:txBody>
          <a:bodyPr/>
          <a:lstStyle>
            <a:lvl1pPr>
              <a:defRPr/>
            </a:lvl1pPr>
          </a:lstStyle>
          <a:p>
            <a:fld id="{2FCE2BB0-CA85-4F61-8F80-C6FEB8E4B38F}" type="slidenum">
              <a:rPr lang="en-US" altLang="en-US"/>
              <a:pPr/>
              <a:t>‹#›</a:t>
            </a:fld>
            <a:endParaRPr lang="en-US" altLang="en-US"/>
          </a:p>
        </p:txBody>
      </p:sp>
    </p:spTree>
    <p:extLst>
      <p:ext uri="{BB962C8B-B14F-4D97-AF65-F5344CB8AC3E}">
        <p14:creationId xmlns:p14="http://schemas.microsoft.com/office/powerpoint/2010/main" val="64555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731521" y="1920242"/>
            <a:ext cx="6461759" cy="5431156"/>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7437120" y="1920242"/>
            <a:ext cx="6461759" cy="5431156"/>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a:extLst>
              <a:ext uri="{FF2B5EF4-FFF2-40B4-BE49-F238E27FC236}">
                <a16:creationId xmlns:a16="http://schemas.microsoft.com/office/drawing/2014/main" xmlns="" id="{B393FD8D-F1AB-3EC0-0001-5F01BB875482}"/>
              </a:ext>
            </a:extLst>
          </p:cNvPr>
          <p:cNvSpPr>
            <a:spLocks noGrp="1" noChangeArrowheads="1"/>
          </p:cNvSpPr>
          <p:nvPr>
            <p:ph type="dt" sz="half" idx="10"/>
          </p:nvPr>
        </p:nvSpPr>
        <p:spPr>
          <a:ln/>
        </p:spPr>
        <p:txBody>
          <a:bodyPr/>
          <a:lstStyle>
            <a:lvl1pPr>
              <a:defRPr/>
            </a:lvl1pPr>
          </a:lstStyle>
          <a:p>
            <a:pPr>
              <a:defRPr/>
            </a:pPr>
            <a:fld id="{A2DB68F0-0F4A-434A-B416-35ED183B9EEC}" type="datetimeFigureOut">
              <a:rPr lang="en-US"/>
              <a:pPr>
                <a:defRPr/>
              </a:pPr>
              <a:t>16/1/2026</a:t>
            </a:fld>
            <a:endParaRPr lang="en-US"/>
          </a:p>
        </p:txBody>
      </p:sp>
      <p:sp>
        <p:nvSpPr>
          <p:cNvPr id="6" name="Rectangle 5">
            <a:extLst>
              <a:ext uri="{FF2B5EF4-FFF2-40B4-BE49-F238E27FC236}">
                <a16:creationId xmlns:a16="http://schemas.microsoft.com/office/drawing/2014/main" xmlns="" id="{745FE29F-F14D-2945-DA9B-3A813C380A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1BF9DDB6-784A-2834-F364-BFCF10523004}"/>
              </a:ext>
            </a:extLst>
          </p:cNvPr>
          <p:cNvSpPr>
            <a:spLocks noGrp="1" noChangeArrowheads="1"/>
          </p:cNvSpPr>
          <p:nvPr>
            <p:ph type="sldNum" sz="quarter" idx="12"/>
          </p:nvPr>
        </p:nvSpPr>
        <p:spPr>
          <a:ln/>
        </p:spPr>
        <p:txBody>
          <a:bodyPr/>
          <a:lstStyle>
            <a:lvl1pPr>
              <a:defRPr/>
            </a:lvl1pPr>
          </a:lstStyle>
          <a:p>
            <a:fld id="{98E6D784-13E4-4390-908F-321A1BA802FD}" type="slidenum">
              <a:rPr lang="en-US" altLang="en-US"/>
              <a:pPr/>
              <a:t>‹#›</a:t>
            </a:fld>
            <a:endParaRPr lang="en-US" altLang="en-US"/>
          </a:p>
        </p:txBody>
      </p:sp>
    </p:spTree>
    <p:extLst>
      <p:ext uri="{BB962C8B-B14F-4D97-AF65-F5344CB8AC3E}">
        <p14:creationId xmlns:p14="http://schemas.microsoft.com/office/powerpoint/2010/main" val="2151340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731521" y="1842136"/>
            <a:ext cx="6464300" cy="767714"/>
          </a:xfrm>
        </p:spPr>
        <p:txBody>
          <a:bodyPr anchor="b"/>
          <a:lstStyle>
            <a:lvl1pPr marL="0" indent="0">
              <a:buNone/>
              <a:defRPr sz="3200" b="1"/>
            </a:lvl1pPr>
            <a:lvl2pPr marL="614477" indent="0">
              <a:buNone/>
              <a:defRPr sz="2700" b="1"/>
            </a:lvl2pPr>
            <a:lvl3pPr marL="1228954" indent="0">
              <a:buNone/>
              <a:defRPr sz="2400" b="1"/>
            </a:lvl3pPr>
            <a:lvl4pPr marL="1843430" indent="0">
              <a:buNone/>
              <a:defRPr sz="2200" b="1"/>
            </a:lvl4pPr>
            <a:lvl5pPr marL="2457907" indent="0">
              <a:buNone/>
              <a:defRPr sz="2200" b="1"/>
            </a:lvl5pPr>
            <a:lvl6pPr marL="3072384" indent="0">
              <a:buNone/>
              <a:defRPr sz="2200" b="1"/>
            </a:lvl6pPr>
            <a:lvl7pPr marL="3686861" indent="0">
              <a:buNone/>
              <a:defRPr sz="2200" b="1"/>
            </a:lvl7pPr>
            <a:lvl8pPr marL="4301338" indent="0">
              <a:buNone/>
              <a:defRPr sz="2200" b="1"/>
            </a:lvl8pPr>
            <a:lvl9pPr marL="4915814" indent="0">
              <a:buNone/>
              <a:defRPr sz="2200" b="1"/>
            </a:lvl9pPr>
          </a:lstStyle>
          <a:p>
            <a:pPr lvl="0"/>
            <a:r>
              <a:rPr lang="en-US"/>
              <a:t>Click to edit Master text styles</a:t>
            </a:r>
          </a:p>
        </p:txBody>
      </p:sp>
      <p:sp>
        <p:nvSpPr>
          <p:cNvPr id="4" name="Content Placeholder 3"/>
          <p:cNvSpPr>
            <a:spLocks noGrp="1"/>
          </p:cNvSpPr>
          <p:nvPr>
            <p:ph sz="half" idx="2"/>
          </p:nvPr>
        </p:nvSpPr>
        <p:spPr>
          <a:xfrm>
            <a:off x="731521" y="2609850"/>
            <a:ext cx="6464300" cy="4741546"/>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200" b="1"/>
            </a:lvl1pPr>
            <a:lvl2pPr marL="614477" indent="0">
              <a:buNone/>
              <a:defRPr sz="2700" b="1"/>
            </a:lvl2pPr>
            <a:lvl3pPr marL="1228954" indent="0">
              <a:buNone/>
              <a:defRPr sz="2400" b="1"/>
            </a:lvl3pPr>
            <a:lvl4pPr marL="1843430" indent="0">
              <a:buNone/>
              <a:defRPr sz="2200" b="1"/>
            </a:lvl4pPr>
            <a:lvl5pPr marL="2457907" indent="0">
              <a:buNone/>
              <a:defRPr sz="2200" b="1"/>
            </a:lvl5pPr>
            <a:lvl6pPr marL="3072384" indent="0">
              <a:buNone/>
              <a:defRPr sz="2200" b="1"/>
            </a:lvl6pPr>
            <a:lvl7pPr marL="3686861" indent="0">
              <a:buNone/>
              <a:defRPr sz="2200" b="1"/>
            </a:lvl7pPr>
            <a:lvl8pPr marL="4301338" indent="0">
              <a:buNone/>
              <a:defRPr sz="2200" b="1"/>
            </a:lvl8pPr>
            <a:lvl9pPr marL="4915814" indent="0">
              <a:buNone/>
              <a:defRPr sz="22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a:extLst>
              <a:ext uri="{FF2B5EF4-FFF2-40B4-BE49-F238E27FC236}">
                <a16:creationId xmlns:a16="http://schemas.microsoft.com/office/drawing/2014/main" xmlns="" id="{866FBEE0-3835-5111-B1E0-678F29DCD22C}"/>
              </a:ext>
            </a:extLst>
          </p:cNvPr>
          <p:cNvSpPr>
            <a:spLocks noGrp="1" noChangeArrowheads="1"/>
          </p:cNvSpPr>
          <p:nvPr>
            <p:ph type="dt" sz="half" idx="10"/>
          </p:nvPr>
        </p:nvSpPr>
        <p:spPr>
          <a:ln/>
        </p:spPr>
        <p:txBody>
          <a:bodyPr/>
          <a:lstStyle>
            <a:lvl1pPr>
              <a:defRPr/>
            </a:lvl1pPr>
          </a:lstStyle>
          <a:p>
            <a:pPr>
              <a:defRPr/>
            </a:pPr>
            <a:fld id="{EB18C0B1-3473-47EF-82EB-07DCFF93F8AF}" type="datetimeFigureOut">
              <a:rPr lang="en-US"/>
              <a:pPr>
                <a:defRPr/>
              </a:pPr>
              <a:t>16/1/2026</a:t>
            </a:fld>
            <a:endParaRPr lang="en-US"/>
          </a:p>
        </p:txBody>
      </p:sp>
      <p:sp>
        <p:nvSpPr>
          <p:cNvPr id="8" name="Rectangle 5">
            <a:extLst>
              <a:ext uri="{FF2B5EF4-FFF2-40B4-BE49-F238E27FC236}">
                <a16:creationId xmlns:a16="http://schemas.microsoft.com/office/drawing/2014/main" xmlns="" id="{5FD33A87-0742-C898-08FC-CB0F4FF6A4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783A0052-00DA-9AEE-48EE-1E42DA15C8B6}"/>
              </a:ext>
            </a:extLst>
          </p:cNvPr>
          <p:cNvSpPr>
            <a:spLocks noGrp="1" noChangeArrowheads="1"/>
          </p:cNvSpPr>
          <p:nvPr>
            <p:ph type="sldNum" sz="quarter" idx="12"/>
          </p:nvPr>
        </p:nvSpPr>
        <p:spPr>
          <a:ln/>
        </p:spPr>
        <p:txBody>
          <a:bodyPr/>
          <a:lstStyle>
            <a:lvl1pPr>
              <a:defRPr/>
            </a:lvl1pPr>
          </a:lstStyle>
          <a:p>
            <a:fld id="{3E0432EA-AD0E-4EEC-903D-7760CDF845A9}" type="slidenum">
              <a:rPr lang="en-US" altLang="en-US"/>
              <a:pPr/>
              <a:t>‹#›</a:t>
            </a:fld>
            <a:endParaRPr lang="en-US" altLang="en-US"/>
          </a:p>
        </p:txBody>
      </p:sp>
    </p:spTree>
    <p:extLst>
      <p:ext uri="{BB962C8B-B14F-4D97-AF65-F5344CB8AC3E}">
        <p14:creationId xmlns:p14="http://schemas.microsoft.com/office/powerpoint/2010/main" val="155443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a:extLst>
              <a:ext uri="{FF2B5EF4-FFF2-40B4-BE49-F238E27FC236}">
                <a16:creationId xmlns:a16="http://schemas.microsoft.com/office/drawing/2014/main" xmlns="" id="{F0900B26-E833-D4D0-5ED2-7C4A3E97DF7E}"/>
              </a:ext>
            </a:extLst>
          </p:cNvPr>
          <p:cNvSpPr>
            <a:spLocks noGrp="1" noChangeArrowheads="1"/>
          </p:cNvSpPr>
          <p:nvPr>
            <p:ph type="dt" sz="half" idx="10"/>
          </p:nvPr>
        </p:nvSpPr>
        <p:spPr>
          <a:ln/>
        </p:spPr>
        <p:txBody>
          <a:bodyPr/>
          <a:lstStyle>
            <a:lvl1pPr>
              <a:defRPr/>
            </a:lvl1pPr>
          </a:lstStyle>
          <a:p>
            <a:pPr>
              <a:defRPr/>
            </a:pPr>
            <a:fld id="{C18C4839-B375-4CC6-A729-2DA55B91846C}" type="datetimeFigureOut">
              <a:rPr lang="en-US"/>
              <a:pPr>
                <a:defRPr/>
              </a:pPr>
              <a:t>16/1/2026</a:t>
            </a:fld>
            <a:endParaRPr lang="en-US"/>
          </a:p>
        </p:txBody>
      </p:sp>
      <p:sp>
        <p:nvSpPr>
          <p:cNvPr id="4" name="Rectangle 5">
            <a:extLst>
              <a:ext uri="{FF2B5EF4-FFF2-40B4-BE49-F238E27FC236}">
                <a16:creationId xmlns:a16="http://schemas.microsoft.com/office/drawing/2014/main" xmlns="" id="{B324C7CE-5512-45B4-5DE1-64F9E181DF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061B0115-E1F4-4543-B72F-8FDF496953C4}"/>
              </a:ext>
            </a:extLst>
          </p:cNvPr>
          <p:cNvSpPr>
            <a:spLocks noGrp="1" noChangeArrowheads="1"/>
          </p:cNvSpPr>
          <p:nvPr>
            <p:ph type="sldNum" sz="quarter" idx="12"/>
          </p:nvPr>
        </p:nvSpPr>
        <p:spPr>
          <a:ln/>
        </p:spPr>
        <p:txBody>
          <a:bodyPr/>
          <a:lstStyle>
            <a:lvl1pPr>
              <a:defRPr/>
            </a:lvl1pPr>
          </a:lstStyle>
          <a:p>
            <a:fld id="{DA29B04A-49BF-4C42-B816-C866EE5A213C}" type="slidenum">
              <a:rPr lang="en-US" altLang="en-US"/>
              <a:pPr/>
              <a:t>‹#›</a:t>
            </a:fld>
            <a:endParaRPr lang="en-US" altLang="en-US"/>
          </a:p>
        </p:txBody>
      </p:sp>
    </p:spTree>
    <p:extLst>
      <p:ext uri="{BB962C8B-B14F-4D97-AF65-F5344CB8AC3E}">
        <p14:creationId xmlns:p14="http://schemas.microsoft.com/office/powerpoint/2010/main" val="404058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B62BAA1-8BF1-3847-97A2-EB4B9D7BBA86}"/>
              </a:ext>
            </a:extLst>
          </p:cNvPr>
          <p:cNvSpPr>
            <a:spLocks noGrp="1" noChangeArrowheads="1"/>
          </p:cNvSpPr>
          <p:nvPr>
            <p:ph type="dt" sz="half" idx="10"/>
          </p:nvPr>
        </p:nvSpPr>
        <p:spPr>
          <a:ln/>
        </p:spPr>
        <p:txBody>
          <a:bodyPr/>
          <a:lstStyle>
            <a:lvl1pPr>
              <a:defRPr/>
            </a:lvl1pPr>
          </a:lstStyle>
          <a:p>
            <a:pPr>
              <a:defRPr/>
            </a:pPr>
            <a:fld id="{82181A4B-02E7-44C8-B857-A30DC101260F}" type="datetimeFigureOut">
              <a:rPr lang="en-US"/>
              <a:pPr>
                <a:defRPr/>
              </a:pPr>
              <a:t>16/1/2026</a:t>
            </a:fld>
            <a:endParaRPr lang="en-US"/>
          </a:p>
        </p:txBody>
      </p:sp>
      <p:sp>
        <p:nvSpPr>
          <p:cNvPr id="3" name="Rectangle 5">
            <a:extLst>
              <a:ext uri="{FF2B5EF4-FFF2-40B4-BE49-F238E27FC236}">
                <a16:creationId xmlns:a16="http://schemas.microsoft.com/office/drawing/2014/main" xmlns="" id="{C5FF08F2-ACE8-18B7-F66B-B8D4114E4C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317B0DD4-3704-FF6D-2AD5-89E997E930AF}"/>
              </a:ext>
            </a:extLst>
          </p:cNvPr>
          <p:cNvSpPr>
            <a:spLocks noGrp="1" noChangeArrowheads="1"/>
          </p:cNvSpPr>
          <p:nvPr>
            <p:ph type="sldNum" sz="quarter" idx="12"/>
          </p:nvPr>
        </p:nvSpPr>
        <p:spPr>
          <a:ln/>
        </p:spPr>
        <p:txBody>
          <a:bodyPr/>
          <a:lstStyle>
            <a:lvl1pPr>
              <a:defRPr/>
            </a:lvl1pPr>
          </a:lstStyle>
          <a:p>
            <a:fld id="{4A777060-3D8F-4C6B-ADCB-3FC266B086A6}" type="slidenum">
              <a:rPr lang="en-US" altLang="en-US"/>
              <a:pPr/>
              <a:t>‹#›</a:t>
            </a:fld>
            <a:endParaRPr lang="en-US" altLang="en-US"/>
          </a:p>
        </p:txBody>
      </p:sp>
    </p:spTree>
    <p:extLst>
      <p:ext uri="{BB962C8B-B14F-4D97-AF65-F5344CB8AC3E}">
        <p14:creationId xmlns:p14="http://schemas.microsoft.com/office/powerpoint/2010/main" val="984851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0" cy="1394460"/>
          </a:xfrm>
        </p:spPr>
        <p:txBody>
          <a:bodyPr anchor="b"/>
          <a:lstStyle>
            <a:lvl1pPr algn="l">
              <a:defRPr sz="2700" b="1"/>
            </a:lvl1pPr>
          </a:lstStyle>
          <a:p>
            <a:r>
              <a:rPr lang="en-US"/>
              <a:t>Click to edit Master title style</a:t>
            </a:r>
            <a:endParaRPr lang="en-SG"/>
          </a:p>
        </p:txBody>
      </p:sp>
      <p:sp>
        <p:nvSpPr>
          <p:cNvPr id="3" name="Content Placeholder 2"/>
          <p:cNvSpPr>
            <a:spLocks noGrp="1"/>
          </p:cNvSpPr>
          <p:nvPr>
            <p:ph idx="1"/>
          </p:nvPr>
        </p:nvSpPr>
        <p:spPr>
          <a:xfrm>
            <a:off x="5720081" y="327662"/>
            <a:ext cx="8178799" cy="7023736"/>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731521" y="1722122"/>
            <a:ext cx="4813300" cy="5629276"/>
          </a:xfrm>
        </p:spPr>
        <p:txBody>
          <a:bodyPr/>
          <a:lstStyle>
            <a:lvl1pPr marL="0" indent="0">
              <a:buNone/>
              <a:defRPr sz="1900"/>
            </a:lvl1pPr>
            <a:lvl2pPr marL="614477" indent="0">
              <a:buNone/>
              <a:defRPr sz="1600"/>
            </a:lvl2pPr>
            <a:lvl3pPr marL="1228954" indent="0">
              <a:buNone/>
              <a:defRPr sz="1300"/>
            </a:lvl3pPr>
            <a:lvl4pPr marL="1843430" indent="0">
              <a:buNone/>
              <a:defRPr sz="1200"/>
            </a:lvl4pPr>
            <a:lvl5pPr marL="2457907" indent="0">
              <a:buNone/>
              <a:defRPr sz="1200"/>
            </a:lvl5pPr>
            <a:lvl6pPr marL="3072384" indent="0">
              <a:buNone/>
              <a:defRPr sz="1200"/>
            </a:lvl6pPr>
            <a:lvl7pPr marL="3686861" indent="0">
              <a:buNone/>
              <a:defRPr sz="1200"/>
            </a:lvl7pPr>
            <a:lvl8pPr marL="4301338" indent="0">
              <a:buNone/>
              <a:defRPr sz="1200"/>
            </a:lvl8pPr>
            <a:lvl9pPr marL="4915814"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xmlns="" id="{1A36D12A-2A2F-F784-83E1-A215B2C6A561}"/>
              </a:ext>
            </a:extLst>
          </p:cNvPr>
          <p:cNvSpPr>
            <a:spLocks noGrp="1" noChangeArrowheads="1"/>
          </p:cNvSpPr>
          <p:nvPr>
            <p:ph type="dt" sz="half" idx="10"/>
          </p:nvPr>
        </p:nvSpPr>
        <p:spPr>
          <a:ln/>
        </p:spPr>
        <p:txBody>
          <a:bodyPr/>
          <a:lstStyle>
            <a:lvl1pPr>
              <a:defRPr/>
            </a:lvl1pPr>
          </a:lstStyle>
          <a:p>
            <a:pPr>
              <a:defRPr/>
            </a:pPr>
            <a:fld id="{8BD6DA98-0425-4F42-95AE-F32CB20582F4}" type="datetimeFigureOut">
              <a:rPr lang="en-US"/>
              <a:pPr>
                <a:defRPr/>
              </a:pPr>
              <a:t>16/1/2026</a:t>
            </a:fld>
            <a:endParaRPr lang="en-US"/>
          </a:p>
        </p:txBody>
      </p:sp>
      <p:sp>
        <p:nvSpPr>
          <p:cNvPr id="6" name="Rectangle 5">
            <a:extLst>
              <a:ext uri="{FF2B5EF4-FFF2-40B4-BE49-F238E27FC236}">
                <a16:creationId xmlns:a16="http://schemas.microsoft.com/office/drawing/2014/main" xmlns="" id="{93631065-3BAA-710E-D96B-5965E1C48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93A6084-A73C-DB21-6756-6B8CC00054C6}"/>
              </a:ext>
            </a:extLst>
          </p:cNvPr>
          <p:cNvSpPr>
            <a:spLocks noGrp="1" noChangeArrowheads="1"/>
          </p:cNvSpPr>
          <p:nvPr>
            <p:ph type="sldNum" sz="quarter" idx="12"/>
          </p:nvPr>
        </p:nvSpPr>
        <p:spPr>
          <a:ln/>
        </p:spPr>
        <p:txBody>
          <a:bodyPr/>
          <a:lstStyle>
            <a:lvl1pPr>
              <a:defRPr/>
            </a:lvl1pPr>
          </a:lstStyle>
          <a:p>
            <a:fld id="{5C20F191-8C16-4483-B9F2-375D1053A88F}" type="slidenum">
              <a:rPr lang="en-US" altLang="en-US"/>
              <a:pPr/>
              <a:t>‹#›</a:t>
            </a:fld>
            <a:endParaRPr lang="en-US" altLang="en-US"/>
          </a:p>
        </p:txBody>
      </p:sp>
    </p:spTree>
    <p:extLst>
      <p:ext uri="{BB962C8B-B14F-4D97-AF65-F5344CB8AC3E}">
        <p14:creationId xmlns:p14="http://schemas.microsoft.com/office/powerpoint/2010/main" val="15048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700" b="1"/>
            </a:lvl1pPr>
          </a:lstStyle>
          <a:p>
            <a:r>
              <a:rPr lang="en-US"/>
              <a:t>Click to edit Master title style</a:t>
            </a:r>
            <a:endParaRPr lang="en-SG"/>
          </a:p>
        </p:txBody>
      </p:sp>
      <p:sp>
        <p:nvSpPr>
          <p:cNvPr id="3" name="Picture Placeholder 2"/>
          <p:cNvSpPr>
            <a:spLocks noGrp="1"/>
          </p:cNvSpPr>
          <p:nvPr>
            <p:ph type="pic" idx="1"/>
          </p:nvPr>
        </p:nvSpPr>
        <p:spPr>
          <a:xfrm>
            <a:off x="2867661" y="735330"/>
            <a:ext cx="8778240" cy="4937760"/>
          </a:xfrm>
        </p:spPr>
        <p:txBody>
          <a:bodyPr/>
          <a:lstStyle>
            <a:lvl1pPr marL="0" indent="0">
              <a:buNone/>
              <a:defRPr sz="4300"/>
            </a:lvl1pPr>
            <a:lvl2pPr marL="614477" indent="0">
              <a:buNone/>
              <a:defRPr sz="3800"/>
            </a:lvl2pPr>
            <a:lvl3pPr marL="1228954" indent="0">
              <a:buNone/>
              <a:defRPr sz="3200"/>
            </a:lvl3pPr>
            <a:lvl4pPr marL="1843430" indent="0">
              <a:buNone/>
              <a:defRPr sz="2700"/>
            </a:lvl4pPr>
            <a:lvl5pPr marL="2457907" indent="0">
              <a:buNone/>
              <a:defRPr sz="2700"/>
            </a:lvl5pPr>
            <a:lvl6pPr marL="3072384" indent="0">
              <a:buNone/>
              <a:defRPr sz="2700"/>
            </a:lvl6pPr>
            <a:lvl7pPr marL="3686861" indent="0">
              <a:buNone/>
              <a:defRPr sz="2700"/>
            </a:lvl7pPr>
            <a:lvl8pPr marL="4301338" indent="0">
              <a:buNone/>
              <a:defRPr sz="2700"/>
            </a:lvl8pPr>
            <a:lvl9pPr marL="4915814" indent="0">
              <a:buNone/>
              <a:defRPr sz="2700"/>
            </a:lvl9pPr>
          </a:lstStyle>
          <a:p>
            <a:pPr lvl="0"/>
            <a:endParaRPr lang="en-SG"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900"/>
            </a:lvl1pPr>
            <a:lvl2pPr marL="614477" indent="0">
              <a:buNone/>
              <a:defRPr sz="1600"/>
            </a:lvl2pPr>
            <a:lvl3pPr marL="1228954" indent="0">
              <a:buNone/>
              <a:defRPr sz="1300"/>
            </a:lvl3pPr>
            <a:lvl4pPr marL="1843430" indent="0">
              <a:buNone/>
              <a:defRPr sz="1200"/>
            </a:lvl4pPr>
            <a:lvl5pPr marL="2457907" indent="0">
              <a:buNone/>
              <a:defRPr sz="1200"/>
            </a:lvl5pPr>
            <a:lvl6pPr marL="3072384" indent="0">
              <a:buNone/>
              <a:defRPr sz="1200"/>
            </a:lvl6pPr>
            <a:lvl7pPr marL="3686861" indent="0">
              <a:buNone/>
              <a:defRPr sz="1200"/>
            </a:lvl7pPr>
            <a:lvl8pPr marL="4301338" indent="0">
              <a:buNone/>
              <a:defRPr sz="1200"/>
            </a:lvl8pPr>
            <a:lvl9pPr marL="4915814"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xmlns="" id="{3D5978E1-A11A-7047-262C-07E41A5D7D8C}"/>
              </a:ext>
            </a:extLst>
          </p:cNvPr>
          <p:cNvSpPr>
            <a:spLocks noGrp="1" noChangeArrowheads="1"/>
          </p:cNvSpPr>
          <p:nvPr>
            <p:ph type="dt" sz="half" idx="10"/>
          </p:nvPr>
        </p:nvSpPr>
        <p:spPr>
          <a:ln/>
        </p:spPr>
        <p:txBody>
          <a:bodyPr/>
          <a:lstStyle>
            <a:lvl1pPr>
              <a:defRPr/>
            </a:lvl1pPr>
          </a:lstStyle>
          <a:p>
            <a:pPr>
              <a:defRPr/>
            </a:pPr>
            <a:fld id="{ED361E21-FC56-41CB-9C7F-5CDD548D56EB}" type="datetimeFigureOut">
              <a:rPr lang="en-US"/>
              <a:pPr>
                <a:defRPr/>
              </a:pPr>
              <a:t>16/1/2026</a:t>
            </a:fld>
            <a:endParaRPr lang="en-US"/>
          </a:p>
        </p:txBody>
      </p:sp>
      <p:sp>
        <p:nvSpPr>
          <p:cNvPr id="6" name="Rectangle 5">
            <a:extLst>
              <a:ext uri="{FF2B5EF4-FFF2-40B4-BE49-F238E27FC236}">
                <a16:creationId xmlns:a16="http://schemas.microsoft.com/office/drawing/2014/main" xmlns="" id="{03F21B0C-B1B6-28AE-AB49-7F9438439A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B02D513-4561-E13E-D2E9-77B5A724CD65}"/>
              </a:ext>
            </a:extLst>
          </p:cNvPr>
          <p:cNvSpPr>
            <a:spLocks noGrp="1" noChangeArrowheads="1"/>
          </p:cNvSpPr>
          <p:nvPr>
            <p:ph type="sldNum" sz="quarter" idx="12"/>
          </p:nvPr>
        </p:nvSpPr>
        <p:spPr>
          <a:ln/>
        </p:spPr>
        <p:txBody>
          <a:bodyPr/>
          <a:lstStyle>
            <a:lvl1pPr>
              <a:defRPr/>
            </a:lvl1pPr>
          </a:lstStyle>
          <a:p>
            <a:fld id="{84B17472-A941-43C2-85C3-60696E116C68}" type="slidenum">
              <a:rPr lang="en-US" altLang="en-US"/>
              <a:pPr/>
              <a:t>‹#›</a:t>
            </a:fld>
            <a:endParaRPr lang="en-US" altLang="en-US"/>
          </a:p>
        </p:txBody>
      </p:sp>
    </p:spTree>
    <p:extLst>
      <p:ext uri="{BB962C8B-B14F-4D97-AF65-F5344CB8AC3E}">
        <p14:creationId xmlns:p14="http://schemas.microsoft.com/office/powerpoint/2010/main" val="2154381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7DE838C6-EF45-207A-A216-E36A176CEC95}"/>
              </a:ext>
            </a:extLst>
          </p:cNvPr>
          <p:cNvSpPr>
            <a:spLocks noGrp="1" noChangeArrowheads="1"/>
          </p:cNvSpPr>
          <p:nvPr>
            <p:ph type="title"/>
          </p:nvPr>
        </p:nvSpPr>
        <p:spPr bwMode="auto">
          <a:xfrm>
            <a:off x="731838" y="330200"/>
            <a:ext cx="131667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895" tIns="61448" rIns="122895" bIns="6144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2F2B857F-DA0B-B4DC-D1C4-3295CE620D46}"/>
              </a:ext>
            </a:extLst>
          </p:cNvPr>
          <p:cNvSpPr>
            <a:spLocks noGrp="1" noChangeArrowheads="1"/>
          </p:cNvSpPr>
          <p:nvPr>
            <p:ph type="body" idx="1"/>
          </p:nvPr>
        </p:nvSpPr>
        <p:spPr bwMode="auto">
          <a:xfrm>
            <a:off x="731838" y="1920875"/>
            <a:ext cx="13166725"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2895" tIns="61448" rIns="122895" bIns="614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548" name="Rectangle 4">
            <a:extLst>
              <a:ext uri="{FF2B5EF4-FFF2-40B4-BE49-F238E27FC236}">
                <a16:creationId xmlns:a16="http://schemas.microsoft.com/office/drawing/2014/main" xmlns="" id="{969DB67B-FDD4-9421-A046-3308903B25E5}"/>
              </a:ext>
            </a:extLst>
          </p:cNvPr>
          <p:cNvSpPr>
            <a:spLocks noGrp="1" noChangeArrowheads="1"/>
          </p:cNvSpPr>
          <p:nvPr>
            <p:ph type="dt" sz="half" idx="2"/>
          </p:nvPr>
        </p:nvSpPr>
        <p:spPr bwMode="auto">
          <a:xfrm>
            <a:off x="731838" y="7494588"/>
            <a:ext cx="3413125" cy="57150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eaLnBrk="1" hangingPunct="1">
              <a:defRPr sz="1900">
                <a:latin typeface="Arial" charset="0"/>
              </a:defRPr>
            </a:lvl1pPr>
          </a:lstStyle>
          <a:p>
            <a:pPr>
              <a:defRPr/>
            </a:pPr>
            <a:fld id="{75180916-BFA3-41BD-8BD0-B3F4BF1DAA2A}" type="datetimeFigureOut">
              <a:rPr lang="en-US"/>
              <a:pPr>
                <a:defRPr/>
              </a:pPr>
              <a:t>16/1/2026</a:t>
            </a:fld>
            <a:endParaRPr lang="en-US"/>
          </a:p>
        </p:txBody>
      </p:sp>
      <p:sp>
        <p:nvSpPr>
          <p:cNvPr id="108549" name="Rectangle 5">
            <a:extLst>
              <a:ext uri="{FF2B5EF4-FFF2-40B4-BE49-F238E27FC236}">
                <a16:creationId xmlns:a16="http://schemas.microsoft.com/office/drawing/2014/main" xmlns="" id="{EB62F395-78A0-86E1-451C-EECB0D48BBD8}"/>
              </a:ext>
            </a:extLst>
          </p:cNvPr>
          <p:cNvSpPr>
            <a:spLocks noGrp="1" noChangeArrowheads="1"/>
          </p:cNvSpPr>
          <p:nvPr>
            <p:ph type="ftr" sz="quarter" idx="3"/>
          </p:nvPr>
        </p:nvSpPr>
        <p:spPr bwMode="auto">
          <a:xfrm>
            <a:off x="4999038" y="7494588"/>
            <a:ext cx="4632325" cy="57150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algn="ctr" eaLnBrk="1" hangingPunct="1">
              <a:defRPr sz="1900">
                <a:latin typeface="Arial" charset="0"/>
              </a:defRPr>
            </a:lvl1pPr>
          </a:lstStyle>
          <a:p>
            <a:pPr>
              <a:defRPr/>
            </a:pPr>
            <a:endParaRPr lang="en-US"/>
          </a:p>
        </p:txBody>
      </p:sp>
      <p:sp>
        <p:nvSpPr>
          <p:cNvPr id="108550" name="Rectangle 6">
            <a:extLst>
              <a:ext uri="{FF2B5EF4-FFF2-40B4-BE49-F238E27FC236}">
                <a16:creationId xmlns:a16="http://schemas.microsoft.com/office/drawing/2014/main" xmlns="" id="{6DB260BF-5C31-9E81-783E-E33636F16612}"/>
              </a:ext>
            </a:extLst>
          </p:cNvPr>
          <p:cNvSpPr>
            <a:spLocks noGrp="1" noChangeArrowheads="1"/>
          </p:cNvSpPr>
          <p:nvPr>
            <p:ph type="sldNum" sz="quarter" idx="4"/>
          </p:nvPr>
        </p:nvSpPr>
        <p:spPr bwMode="auto">
          <a:xfrm>
            <a:off x="10485438" y="7494588"/>
            <a:ext cx="3413125" cy="571500"/>
          </a:xfrm>
          <a:prstGeom prst="rect">
            <a:avLst/>
          </a:prstGeom>
          <a:noFill/>
          <a:ln w="9525">
            <a:noFill/>
            <a:miter lim="800000"/>
            <a:headEnd/>
            <a:tailEnd/>
          </a:ln>
          <a:effectLst/>
        </p:spPr>
        <p:txBody>
          <a:bodyPr vert="horz" wrap="square" lIns="122895" tIns="61448" rIns="122895" bIns="61448" numCol="1" anchor="t" anchorCtr="0" compatLnSpc="1">
            <a:prstTxWarp prst="textNoShape">
              <a:avLst/>
            </a:prstTxWarp>
          </a:bodyPr>
          <a:lstStyle>
            <a:lvl1pPr algn="r" eaLnBrk="1" hangingPunct="1">
              <a:defRPr sz="1900"/>
            </a:lvl1pPr>
          </a:lstStyle>
          <a:p>
            <a:fld id="{BF93AA4F-F3FD-43CE-B48F-BED53D3265D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rtl="0" eaLnBrk="0" fontAlgn="base" hangingPunct="0">
        <a:spcBef>
          <a:spcPct val="0"/>
        </a:spcBef>
        <a:spcAft>
          <a:spcPct val="0"/>
        </a:spcAft>
        <a:defRPr sz="5900">
          <a:solidFill>
            <a:schemeClr val="tx2"/>
          </a:solidFill>
          <a:latin typeface="+mj-lt"/>
          <a:ea typeface="+mj-ea"/>
          <a:cs typeface="+mj-cs"/>
        </a:defRPr>
      </a:lvl1pPr>
      <a:lvl2pPr algn="ctr" rtl="0" eaLnBrk="0" fontAlgn="base" hangingPunct="0">
        <a:spcBef>
          <a:spcPct val="0"/>
        </a:spcBef>
        <a:spcAft>
          <a:spcPct val="0"/>
        </a:spcAft>
        <a:defRPr sz="5900">
          <a:solidFill>
            <a:schemeClr val="tx2"/>
          </a:solidFill>
          <a:latin typeface="Arial" charset="0"/>
        </a:defRPr>
      </a:lvl2pPr>
      <a:lvl3pPr algn="ctr" rtl="0" eaLnBrk="0" fontAlgn="base" hangingPunct="0">
        <a:spcBef>
          <a:spcPct val="0"/>
        </a:spcBef>
        <a:spcAft>
          <a:spcPct val="0"/>
        </a:spcAft>
        <a:defRPr sz="5900">
          <a:solidFill>
            <a:schemeClr val="tx2"/>
          </a:solidFill>
          <a:latin typeface="Arial" charset="0"/>
        </a:defRPr>
      </a:lvl3pPr>
      <a:lvl4pPr algn="ctr" rtl="0" eaLnBrk="0" fontAlgn="base" hangingPunct="0">
        <a:spcBef>
          <a:spcPct val="0"/>
        </a:spcBef>
        <a:spcAft>
          <a:spcPct val="0"/>
        </a:spcAft>
        <a:defRPr sz="5900">
          <a:solidFill>
            <a:schemeClr val="tx2"/>
          </a:solidFill>
          <a:latin typeface="Arial" charset="0"/>
        </a:defRPr>
      </a:lvl4pPr>
      <a:lvl5pPr algn="ctr" rtl="0" eaLnBrk="0" fontAlgn="base" hangingPunct="0">
        <a:spcBef>
          <a:spcPct val="0"/>
        </a:spcBef>
        <a:spcAft>
          <a:spcPct val="0"/>
        </a:spcAft>
        <a:defRPr sz="5900">
          <a:solidFill>
            <a:schemeClr val="tx2"/>
          </a:solidFill>
          <a:latin typeface="Arial" charset="0"/>
        </a:defRPr>
      </a:lvl5pPr>
      <a:lvl6pPr marL="614477" algn="ctr" rtl="0" fontAlgn="base">
        <a:spcBef>
          <a:spcPct val="0"/>
        </a:spcBef>
        <a:spcAft>
          <a:spcPct val="0"/>
        </a:spcAft>
        <a:defRPr sz="5900">
          <a:solidFill>
            <a:schemeClr val="tx2"/>
          </a:solidFill>
          <a:latin typeface="Arial" charset="0"/>
        </a:defRPr>
      </a:lvl6pPr>
      <a:lvl7pPr marL="1228954" algn="ctr" rtl="0" fontAlgn="base">
        <a:spcBef>
          <a:spcPct val="0"/>
        </a:spcBef>
        <a:spcAft>
          <a:spcPct val="0"/>
        </a:spcAft>
        <a:defRPr sz="5900">
          <a:solidFill>
            <a:schemeClr val="tx2"/>
          </a:solidFill>
          <a:latin typeface="Arial" charset="0"/>
        </a:defRPr>
      </a:lvl7pPr>
      <a:lvl8pPr marL="1843430" algn="ctr" rtl="0" fontAlgn="base">
        <a:spcBef>
          <a:spcPct val="0"/>
        </a:spcBef>
        <a:spcAft>
          <a:spcPct val="0"/>
        </a:spcAft>
        <a:defRPr sz="5900">
          <a:solidFill>
            <a:schemeClr val="tx2"/>
          </a:solidFill>
          <a:latin typeface="Arial" charset="0"/>
        </a:defRPr>
      </a:lvl8pPr>
      <a:lvl9pPr marL="2457907" algn="ctr" rtl="0" fontAlgn="base">
        <a:spcBef>
          <a:spcPct val="0"/>
        </a:spcBef>
        <a:spcAft>
          <a:spcPct val="0"/>
        </a:spcAft>
        <a:defRPr sz="5900">
          <a:solidFill>
            <a:schemeClr val="tx2"/>
          </a:solidFill>
          <a:latin typeface="Arial" charset="0"/>
        </a:defRPr>
      </a:lvl9pPr>
    </p:titleStyle>
    <p:bodyStyle>
      <a:lvl1pPr marL="460375" indent="-460375" algn="l" rtl="0" eaLnBrk="0" fontAlgn="base" hangingPunct="0">
        <a:spcBef>
          <a:spcPct val="20000"/>
        </a:spcBef>
        <a:spcAft>
          <a:spcPct val="0"/>
        </a:spcAft>
        <a:buChar char="•"/>
        <a:defRPr sz="4300">
          <a:solidFill>
            <a:schemeClr val="tx1"/>
          </a:solidFill>
          <a:latin typeface="+mn-lt"/>
          <a:ea typeface="+mn-ea"/>
          <a:cs typeface="+mn-cs"/>
        </a:defRPr>
      </a:lvl1pPr>
      <a:lvl2pPr marL="996950" indent="-382588" algn="l" rtl="0" eaLnBrk="0" fontAlgn="base" hangingPunct="0">
        <a:spcBef>
          <a:spcPct val="20000"/>
        </a:spcBef>
        <a:spcAft>
          <a:spcPct val="0"/>
        </a:spcAft>
        <a:buChar char="–"/>
        <a:defRPr sz="3800">
          <a:solidFill>
            <a:schemeClr val="tx1"/>
          </a:solidFill>
          <a:latin typeface="+mn-lt"/>
        </a:defRPr>
      </a:lvl2pPr>
      <a:lvl3pPr marL="1535113" indent="-306388" algn="l" rtl="0" eaLnBrk="0" fontAlgn="base" hangingPunct="0">
        <a:spcBef>
          <a:spcPct val="20000"/>
        </a:spcBef>
        <a:spcAft>
          <a:spcPct val="0"/>
        </a:spcAft>
        <a:buChar char="•"/>
        <a:defRPr sz="3200">
          <a:solidFill>
            <a:schemeClr val="tx1"/>
          </a:solidFill>
          <a:latin typeface="+mn-lt"/>
        </a:defRPr>
      </a:lvl3pPr>
      <a:lvl4pPr marL="2149475" indent="-306388" algn="l" rtl="0" eaLnBrk="0" fontAlgn="base" hangingPunct="0">
        <a:spcBef>
          <a:spcPct val="20000"/>
        </a:spcBef>
        <a:spcAft>
          <a:spcPct val="0"/>
        </a:spcAft>
        <a:buChar char="–"/>
        <a:defRPr sz="2700">
          <a:solidFill>
            <a:schemeClr val="tx1"/>
          </a:solidFill>
          <a:latin typeface="+mn-lt"/>
        </a:defRPr>
      </a:lvl4pPr>
      <a:lvl5pPr marL="2763838" indent="-306388" algn="l" rtl="0" eaLnBrk="0" fontAlgn="base" hangingPunct="0">
        <a:spcBef>
          <a:spcPct val="20000"/>
        </a:spcBef>
        <a:spcAft>
          <a:spcPct val="0"/>
        </a:spcAft>
        <a:buChar char="»"/>
        <a:defRPr sz="2700">
          <a:solidFill>
            <a:schemeClr val="tx1"/>
          </a:solidFill>
          <a:latin typeface="+mn-lt"/>
        </a:defRPr>
      </a:lvl5pPr>
      <a:lvl6pPr marL="3379622" indent="-307238" algn="l" rtl="0" fontAlgn="base">
        <a:spcBef>
          <a:spcPct val="20000"/>
        </a:spcBef>
        <a:spcAft>
          <a:spcPct val="0"/>
        </a:spcAft>
        <a:buChar char="»"/>
        <a:defRPr sz="2700">
          <a:solidFill>
            <a:schemeClr val="tx1"/>
          </a:solidFill>
          <a:latin typeface="+mn-lt"/>
        </a:defRPr>
      </a:lvl6pPr>
      <a:lvl7pPr marL="3994099" indent="-307238" algn="l" rtl="0" fontAlgn="base">
        <a:spcBef>
          <a:spcPct val="20000"/>
        </a:spcBef>
        <a:spcAft>
          <a:spcPct val="0"/>
        </a:spcAft>
        <a:buChar char="»"/>
        <a:defRPr sz="2700">
          <a:solidFill>
            <a:schemeClr val="tx1"/>
          </a:solidFill>
          <a:latin typeface="+mn-lt"/>
        </a:defRPr>
      </a:lvl7pPr>
      <a:lvl8pPr marL="4608576" indent="-307238" algn="l" rtl="0" fontAlgn="base">
        <a:spcBef>
          <a:spcPct val="20000"/>
        </a:spcBef>
        <a:spcAft>
          <a:spcPct val="0"/>
        </a:spcAft>
        <a:buChar char="»"/>
        <a:defRPr sz="2700">
          <a:solidFill>
            <a:schemeClr val="tx1"/>
          </a:solidFill>
          <a:latin typeface="+mn-lt"/>
        </a:defRPr>
      </a:lvl8pPr>
      <a:lvl9pPr marL="5223053" indent="-307238" algn="l" rtl="0" fontAlgn="base">
        <a:spcBef>
          <a:spcPct val="20000"/>
        </a:spcBef>
        <a:spcAft>
          <a:spcPct val="0"/>
        </a:spcAft>
        <a:buChar char="»"/>
        <a:defRPr sz="2700">
          <a:solidFill>
            <a:schemeClr val="tx1"/>
          </a:solidFill>
          <a:latin typeface="+mn-lt"/>
        </a:defRPr>
      </a:lvl9pPr>
    </p:bodyStyle>
    <p:otherStyle>
      <a:defPPr>
        <a:defRPr lang="en-US"/>
      </a:defPPr>
      <a:lvl1pPr marL="0" algn="l" defTabSz="1228954" rtl="0" eaLnBrk="1" latinLnBrk="0" hangingPunct="1">
        <a:defRPr sz="2400" kern="1200">
          <a:solidFill>
            <a:schemeClr val="tx1"/>
          </a:solidFill>
          <a:latin typeface="+mn-lt"/>
          <a:ea typeface="+mn-ea"/>
          <a:cs typeface="+mn-cs"/>
        </a:defRPr>
      </a:lvl1pPr>
      <a:lvl2pPr marL="614477" algn="l" defTabSz="1228954" rtl="0" eaLnBrk="1" latinLnBrk="0" hangingPunct="1">
        <a:defRPr sz="2400" kern="1200">
          <a:solidFill>
            <a:schemeClr val="tx1"/>
          </a:solidFill>
          <a:latin typeface="+mn-lt"/>
          <a:ea typeface="+mn-ea"/>
          <a:cs typeface="+mn-cs"/>
        </a:defRPr>
      </a:lvl2pPr>
      <a:lvl3pPr marL="1228954" algn="l" defTabSz="1228954" rtl="0" eaLnBrk="1" latinLnBrk="0" hangingPunct="1">
        <a:defRPr sz="2400" kern="1200">
          <a:solidFill>
            <a:schemeClr val="tx1"/>
          </a:solidFill>
          <a:latin typeface="+mn-lt"/>
          <a:ea typeface="+mn-ea"/>
          <a:cs typeface="+mn-cs"/>
        </a:defRPr>
      </a:lvl3pPr>
      <a:lvl4pPr marL="1843430" algn="l" defTabSz="1228954" rtl="0" eaLnBrk="1" latinLnBrk="0" hangingPunct="1">
        <a:defRPr sz="2400" kern="1200">
          <a:solidFill>
            <a:schemeClr val="tx1"/>
          </a:solidFill>
          <a:latin typeface="+mn-lt"/>
          <a:ea typeface="+mn-ea"/>
          <a:cs typeface="+mn-cs"/>
        </a:defRPr>
      </a:lvl4pPr>
      <a:lvl5pPr marL="2457907" algn="l" defTabSz="1228954" rtl="0" eaLnBrk="1" latinLnBrk="0" hangingPunct="1">
        <a:defRPr sz="2400" kern="1200">
          <a:solidFill>
            <a:schemeClr val="tx1"/>
          </a:solidFill>
          <a:latin typeface="+mn-lt"/>
          <a:ea typeface="+mn-ea"/>
          <a:cs typeface="+mn-cs"/>
        </a:defRPr>
      </a:lvl5pPr>
      <a:lvl6pPr marL="3072384" algn="l" defTabSz="1228954" rtl="0" eaLnBrk="1" latinLnBrk="0" hangingPunct="1">
        <a:defRPr sz="2400" kern="1200">
          <a:solidFill>
            <a:schemeClr val="tx1"/>
          </a:solidFill>
          <a:latin typeface="+mn-lt"/>
          <a:ea typeface="+mn-ea"/>
          <a:cs typeface="+mn-cs"/>
        </a:defRPr>
      </a:lvl6pPr>
      <a:lvl7pPr marL="3686861" algn="l" defTabSz="1228954" rtl="0" eaLnBrk="1" latinLnBrk="0" hangingPunct="1">
        <a:defRPr sz="2400" kern="1200">
          <a:solidFill>
            <a:schemeClr val="tx1"/>
          </a:solidFill>
          <a:latin typeface="+mn-lt"/>
          <a:ea typeface="+mn-ea"/>
          <a:cs typeface="+mn-cs"/>
        </a:defRPr>
      </a:lvl7pPr>
      <a:lvl8pPr marL="4301338" algn="l" defTabSz="1228954" rtl="0" eaLnBrk="1" latinLnBrk="0" hangingPunct="1">
        <a:defRPr sz="2400" kern="1200">
          <a:solidFill>
            <a:schemeClr val="tx1"/>
          </a:solidFill>
          <a:latin typeface="+mn-lt"/>
          <a:ea typeface="+mn-ea"/>
          <a:cs typeface="+mn-cs"/>
        </a:defRPr>
      </a:lvl8pPr>
      <a:lvl9pPr marL="4915814" algn="l" defTabSz="122895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slide" Target="slide12.xml"/><Relationship Id="rId7" Type="http://schemas.openxmlformats.org/officeDocument/2006/relationships/slide" Target="slide15.xml"/><Relationship Id="rId12" Type="http://schemas.openxmlformats.org/officeDocument/2006/relationships/image" Target="../media/image36.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35.png"/><Relationship Id="rId5" Type="http://schemas.openxmlformats.org/officeDocument/2006/relationships/slide" Target="slide5.xml"/><Relationship Id="rId10" Type="http://schemas.openxmlformats.org/officeDocument/2006/relationships/image" Target="../media/image34.jpeg"/><Relationship Id="rId4" Type="http://schemas.openxmlformats.org/officeDocument/2006/relationships/image" Target="../media/image30.pn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7.xml"/><Relationship Id="rId7" Type="http://schemas.openxmlformats.org/officeDocument/2006/relationships/image" Target="../media/image4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1.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images.google.com.vn/imgres?imgurl=http://www.tapchithoidai.org/ThoiDai11/MinhThu_Map11.jpg&amp;imgrefurl=http://www.tapchithoidai.org/ThoiDai11/200711_TuDangMinhThu.htm&amp;usg=__D7CRuTKSaQzxuo84m5Ec1vWeFX0=&amp;h=1087&amp;w=671&amp;sz=78&amp;hl=vi&amp;start=62&amp;um=1&amp;itbs=1&amp;tbnid=bkx--r7PwAVvfM:&amp;tbnh=150&amp;tbnw=93&amp;prev=/images?q=Ch%C3%AA%CC%81+%C4%91%C3%B4%CC%A3+chu%CC%89+quy%C3%AA%CC%80n+ri%C3%AAng+t%C6%B0%CC%80+th%C6%A1%CC%80i+phong+ki%C3%AA%CC%81n+Vi%C3%AA%CC%A3t+nam&amp;ndsp=20&amp;hl=vi&amp;sa=N&amp;start=60&amp;um=1" TargetMode="External"/><Relationship Id="rId5" Type="http://schemas.openxmlformats.org/officeDocument/2006/relationships/image" Target="../media/image69.jpeg"/><Relationship Id="rId4" Type="http://schemas.openxmlformats.org/officeDocument/2006/relationships/hyperlink" Target="http://images.google.com.vn/imgres?imgurl=http://www.tuoitre.com.vn/tianyon/ImageView.aspx?ThumbnailID=359742&amp;imgrefurl=http://www.tuoitre.com.vn/tianyon/Index.aspx?ArticleID=335669&amp;ChannelID=89&amp;usg=__wsnnapOyCftLtrB_4TM3kuoWhF4=&amp;h=405&amp;w=305&amp;sz=18&amp;hl=vi&amp;start=76&amp;um=1&amp;itbs=1&amp;tbnid=qcw5s6xdd0JKYM:&amp;tbnh=124&amp;tbnw=93&amp;prev=/images?q=Ch%C3%AA%CC%81+%C4%91%C3%B4%CC%A3+chu%CC%89+quy%C3%AA%CC%80n+ri%C3%AAng+t%C6%B0%CC%80+th%C6%A1%CC%80i+phong+ki%C3%AA%CC%81n+Vi%C3%AA%CC%A3t+nam&amp;ndsp=20&amp;hl=vi&amp;sa=N&amp;start=60&amp;um=1"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images.google.com.vn/imgres?imgurl=http://maxreading.com/data/books_images/9d591e170f3ac058b30c2ffad0a16a18.jpg&amp;imgrefurl=http://maxreading.com/?chapter=34164&amp;usg=__VnjcZucvrzmrpjQbIzq0rLgdzsg=&amp;h=240&amp;w=350&amp;sz=28&amp;hl=vi&amp;start=16&amp;itbs=1&amp;tbnid=PMtZLgvwYk4NWM:&amp;tbnh=82&amp;tbnw=120&amp;prev=/images?q=Tu%CC%A3c+%C4%83n+tr%C3%A2%CC%80u&amp;hl=vi&amp;gbv=2&amp;tbs=isch:1" TargetMode="External"/><Relationship Id="rId7" Type="http://schemas.openxmlformats.org/officeDocument/2006/relationships/hyperlink" Target="http://images.google.com.vn/imgres?imgurl=http://du-lich.chudu24.com/f/d/091008/2-3.JPG?c=1&amp;w=450&amp;imgrefurl=http://vietnam-hotels.vn/detail/trau-tem-canh-phuong-tham-tinh-lua-doi.html&amp;usg=__3h5QEx0NACn_dl_K9CywhBw-vbA=&amp;h=337&amp;w=450&amp;sz=38&amp;hl=vi&amp;start=38&amp;itbs=1&amp;tbnid=_vlRRJJnFHkooM:&amp;tbnh=95&amp;tbnw=127&amp;prev=/images?q=Nhu%C3%B4%CC%A3m+r%C4%83ng+%C4%91en+cu%CC%89a+ng%C6%B0%C6%A1%CC%80i+Vi%C3%AA%CC%A3t&amp;start=20&amp;hl=vi&amp;sa=N&amp;gbv=2&amp;ndsp=20&amp;tbs=isch:1"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hyperlink" Target="http://images.google.com.vn/imgres?imgurl=http://i15.photobucket.com/albums/a365/Tranai/BepNamBo5.jpg&amp;imgrefurl=http://lamkieu.com.vn/index.php/phongtuc/giaotiep/2108-an-trau&amp;usg=__zpxmjvgmnRbXBibCqsqdJTk6MsI=&amp;h=300&amp;w=450&amp;sz=30&amp;hl=vi&amp;start=21&amp;itbs=1&amp;tbnid=FcCmj6Kd9z_n7M:&amp;tbnh=85&amp;tbnw=127&amp;prev=/images?q=Tu%CC%A3c+%C4%83n+tr%C3%A2%CC%80u&amp;start=20&amp;hl=vi&amp;sa=N&amp;gbv=2&amp;ndsp=20&amp;tbs=isch:1" TargetMode="External"/><Relationship Id="rId10" Type="http://schemas.openxmlformats.org/officeDocument/2006/relationships/image" Target="../media/image84.jpeg"/><Relationship Id="rId4" Type="http://schemas.openxmlformats.org/officeDocument/2006/relationships/image" Target="../media/image81.jpeg"/><Relationship Id="rId9" Type="http://schemas.openxmlformats.org/officeDocument/2006/relationships/hyperlink" Target="http://images.google.com.vn/imgres?imgurl=http://dulichachau.com/imgs/aa1eb1eefe200045fcb1e377b9c6a332-Nhuomrangden2.jpg&amp;imgrefurl=http://www.dulichachau.com/Thong+tin+Du+lich/PhongTuc/tucnhuomrangcuanguoivietnam/&amp;usg=__erNeSFUo-pQcvzZpe3F5GcZjM5E=&amp;h=322&amp;w=228&amp;sz=19&amp;hl=vi&amp;start=52&amp;itbs=1&amp;tbnid=exRAW1biBwBrrM:&amp;tbnh=118&amp;tbnw=84&amp;prev=/images?q=Nhu%C3%B4%CC%A3m+r%C4%83ng+%C4%91en+cu%CC%89a+ng%C6%B0%C6%A1%CC%80i+Vi%C3%AA%CC%A3t&amp;start=40&amp;hl=vi&amp;sa=N&amp;gbv=2&amp;ndsp=20&amp;tbs=isch:1"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hyperlink" Target="http://images.google.com.vn/imgres?imgurl=http://www.vinhcity.gov.vn/images/news/an%20vua.jpg&amp;imgrefurl=http://www.vinhcity.gov.vn/news/?url=allnews&amp;id=58&amp;pNum=9&amp;usg=__UdkT6c6TX38ZxK7e3_k2xf67FiM=&amp;h=667&amp;w=500&amp;sz=95&amp;hl=vi&amp;start=39&amp;itbs=1&amp;tbnid=rL_V2jQwu0z3GM:&amp;tbnh=138&amp;tbnw=103&amp;prev=/images?q=Hi%C3%AA%CC%A3n+v%C3%A2%CC%A3t+li%CC%A3ch+s%C6%B0%CC%89+phong+ki%C3%AA%CC%81n+Vi%C3%AA%CC%A3t+nam&amp;start=20&amp;hl=vi&amp;sa=N&amp;gbv=2&amp;ndsp=20&amp;tbs=isch:1" TargetMode="External"/><Relationship Id="rId7" Type="http://schemas.openxmlformats.org/officeDocument/2006/relationships/hyperlink" Target="http://www.mangdulich.com/vietnam-tourism/2009/modules.php?name=News&amp;op=viewst&amp;sid=684"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17.gif"/><Relationship Id="rId13" Type="http://schemas.openxmlformats.org/officeDocument/2006/relationships/slide" Target="slide55.xml"/><Relationship Id="rId3" Type="http://schemas.openxmlformats.org/officeDocument/2006/relationships/image" Target="../media/image113.gif"/><Relationship Id="rId7" Type="http://schemas.openxmlformats.org/officeDocument/2006/relationships/image" Target="../media/image31.gif"/><Relationship Id="rId12" Type="http://schemas.openxmlformats.org/officeDocument/2006/relationships/slide" Target="slide54.xml"/><Relationship Id="rId17" Type="http://schemas.openxmlformats.org/officeDocument/2006/relationships/slide" Target="slide37.xml"/><Relationship Id="rId2" Type="http://schemas.openxmlformats.org/officeDocument/2006/relationships/image" Target="../media/image112.jpeg"/><Relationship Id="rId16" Type="http://schemas.openxmlformats.org/officeDocument/2006/relationships/slide" Target="slide58.xml"/><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slide" Target="slide53.xml"/><Relationship Id="rId5" Type="http://schemas.openxmlformats.org/officeDocument/2006/relationships/image" Target="../media/image115.png"/><Relationship Id="rId15" Type="http://schemas.openxmlformats.org/officeDocument/2006/relationships/slide" Target="slide57.xml"/><Relationship Id="rId10" Type="http://schemas.openxmlformats.org/officeDocument/2006/relationships/slide" Target="slide52.xml"/><Relationship Id="rId4" Type="http://schemas.openxmlformats.org/officeDocument/2006/relationships/image" Target="../media/image114.png"/><Relationship Id="rId9" Type="http://schemas.openxmlformats.org/officeDocument/2006/relationships/image" Target="../media/image118.jpeg"/><Relationship Id="rId14" Type="http://schemas.openxmlformats.org/officeDocument/2006/relationships/slide" Target="slide56.xml"/></Relationships>
</file>

<file path=ppt/slides/_rels/slide52.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1.jpeg"/><Relationship Id="rId2" Type="http://schemas.openxmlformats.org/officeDocument/2006/relationships/image" Target="../media/image1.jpeg"/><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24" Type="http://schemas.openxmlformats.org/officeDocument/2006/relationships/image" Target="../media/image140.jpeg"/><Relationship Id="rId5" Type="http://schemas.openxmlformats.org/officeDocument/2006/relationships/image" Target="../media/image121.png"/><Relationship Id="rId15" Type="http://schemas.openxmlformats.org/officeDocument/2006/relationships/image" Target="../media/image131.png"/><Relationship Id="rId23" Type="http://schemas.openxmlformats.org/officeDocument/2006/relationships/image" Target="../media/image139.jpe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s>
</file>

<file path=ppt/slides/_rels/slide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图片 3">
            <a:extLst>
              <a:ext uri="{FF2B5EF4-FFF2-40B4-BE49-F238E27FC236}">
                <a16:creationId xmlns:a16="http://schemas.microsoft.com/office/drawing/2014/main" xmlns="" id="{EC39DD81-3235-46F3-34CE-ECC9D2FD13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xmlns="" id="{6BBA5766-3BFC-1410-3635-27BD5EF3F921}"/>
              </a:ext>
            </a:extLst>
          </p:cNvPr>
          <p:cNvSpPr/>
          <p:nvPr/>
        </p:nvSpPr>
        <p:spPr>
          <a:xfrm>
            <a:off x="685800" y="685800"/>
            <a:ext cx="13258800" cy="6858000"/>
          </a:xfrm>
          <a:prstGeom prst="roundRect">
            <a:avLst/>
          </a:prstGeom>
          <a:ln w="76200"/>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pic>
        <p:nvPicPr>
          <p:cNvPr id="4" name="图片 6">
            <a:extLst>
              <a:ext uri="{FF2B5EF4-FFF2-40B4-BE49-F238E27FC236}">
                <a16:creationId xmlns:a16="http://schemas.microsoft.com/office/drawing/2014/main" xmlns="" id="{0DDEDE4C-CE5F-C7FA-0625-4619CD0EFBCC}"/>
              </a:ext>
            </a:extLst>
          </p:cNvPr>
          <p:cNvPicPr>
            <a:picLocks noChangeAspect="1"/>
          </p:cNvPicPr>
          <p:nvPr/>
        </p:nvPicPr>
        <p:blipFill rotWithShape="1">
          <a:blip r:embed="rId3" cstate="print"/>
          <a:srcRect t="17801" b="15097"/>
          <a:stretch/>
        </p:blipFill>
        <p:spPr>
          <a:xfrm>
            <a:off x="1366686" y="1981200"/>
            <a:ext cx="3510114" cy="41872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矩形 3">
            <a:extLst>
              <a:ext uri="{FF2B5EF4-FFF2-40B4-BE49-F238E27FC236}">
                <a16:creationId xmlns:a16="http://schemas.microsoft.com/office/drawing/2014/main" xmlns="" id="{53C9E89F-FBA5-1D4B-2F79-AB24DA261430}"/>
              </a:ext>
            </a:extLst>
          </p:cNvPr>
          <p:cNvSpPr/>
          <p:nvPr/>
        </p:nvSpPr>
        <p:spPr>
          <a:xfrm rot="20233636">
            <a:off x="9934575" y="4605338"/>
            <a:ext cx="3103563" cy="15605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zh-CN" sz="11500">
                <a:solidFill>
                  <a:srgbClr val="FF0000"/>
                </a:solidFill>
                <a:latin typeface="Times New Roman" panose="02020603050405020304" pitchFamily="18" charset="0"/>
                <a:ea typeface="SimSun" panose="02010600030101010101" pitchFamily="2" charset="-122"/>
                <a:cs typeface="Times New Roman" panose="02020603050405020304" pitchFamily="18" charset="0"/>
              </a:rPr>
              <a:t>chữ</a:t>
            </a:r>
            <a:endParaRPr lang="zh-CN" altLang="en-US" sz="1150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矩形 11">
            <a:extLst>
              <a:ext uri="{FF2B5EF4-FFF2-40B4-BE49-F238E27FC236}">
                <a16:creationId xmlns:a16="http://schemas.microsoft.com/office/drawing/2014/main" xmlns="" id="{F4899275-FF2B-053E-D223-1803B861E3D4}"/>
              </a:ext>
            </a:extLst>
          </p:cNvPr>
          <p:cNvSpPr/>
          <p:nvPr/>
        </p:nvSpPr>
        <p:spPr>
          <a:xfrm>
            <a:off x="6019800" y="4648200"/>
            <a:ext cx="3217863" cy="156051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1500" dirty="0" err="1">
                <a:solidFill>
                  <a:srgbClr val="FF0000"/>
                </a:solidFill>
                <a:latin typeface="Times New Roman" pitchFamily="18" charset="0"/>
                <a:cs typeface="Times New Roman" pitchFamily="18" charset="0"/>
              </a:rPr>
              <a:t>đoán</a:t>
            </a:r>
            <a:endParaRPr lang="zh-CN" altLang="en-US" sz="11500" dirty="0">
              <a:solidFill>
                <a:srgbClr val="FF0000"/>
              </a:solidFill>
              <a:latin typeface="Times New Roman" pitchFamily="18" charset="0"/>
              <a:cs typeface="Times New Roman" pitchFamily="18" charset="0"/>
            </a:endParaRPr>
          </a:p>
        </p:txBody>
      </p:sp>
      <p:sp>
        <p:nvSpPr>
          <p:cNvPr id="7" name="矩形 15">
            <a:extLst>
              <a:ext uri="{FF2B5EF4-FFF2-40B4-BE49-F238E27FC236}">
                <a16:creationId xmlns:a16="http://schemas.microsoft.com/office/drawing/2014/main" xmlns="" id="{D614E3AA-8F15-36DA-320C-6865D01BB55B}"/>
              </a:ext>
            </a:extLst>
          </p:cNvPr>
          <p:cNvSpPr/>
          <p:nvPr/>
        </p:nvSpPr>
        <p:spPr>
          <a:xfrm>
            <a:off x="9829800" y="1868488"/>
            <a:ext cx="3200400" cy="15605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1500" dirty="0" err="1">
                <a:solidFill>
                  <a:srgbClr val="FF0000"/>
                </a:solidFill>
                <a:latin typeface="Times New Roman" pitchFamily="18" charset="0"/>
                <a:cs typeface="Times New Roman" pitchFamily="18" charset="0"/>
              </a:rPr>
              <a:t>hình</a:t>
            </a:r>
            <a:endParaRPr lang="zh-CN" altLang="en-US" sz="11500" dirty="0">
              <a:solidFill>
                <a:srgbClr val="FF0000"/>
              </a:solidFill>
              <a:latin typeface="Times New Roman" pitchFamily="18" charset="0"/>
              <a:cs typeface="Times New Roman" pitchFamily="18" charset="0"/>
            </a:endParaRPr>
          </a:p>
        </p:txBody>
      </p:sp>
      <p:sp>
        <p:nvSpPr>
          <p:cNvPr id="8" name="矩形 16">
            <a:extLst>
              <a:ext uri="{FF2B5EF4-FFF2-40B4-BE49-F238E27FC236}">
                <a16:creationId xmlns:a16="http://schemas.microsoft.com/office/drawing/2014/main" xmlns="" id="{87194C2D-F4EC-A803-8A0D-7B6C28801AB6}"/>
              </a:ext>
            </a:extLst>
          </p:cNvPr>
          <p:cNvSpPr/>
          <p:nvPr/>
        </p:nvSpPr>
        <p:spPr>
          <a:xfrm>
            <a:off x="5943600" y="1890713"/>
            <a:ext cx="3200400" cy="15605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11500" dirty="0" err="1">
                <a:solidFill>
                  <a:srgbClr val="FF0000"/>
                </a:solidFill>
                <a:latin typeface="Times New Roman" pitchFamily="18" charset="0"/>
                <a:cs typeface="Times New Roman" pitchFamily="18" charset="0"/>
              </a:rPr>
              <a:t>Nhìn</a:t>
            </a:r>
            <a:endParaRPr lang="zh-CN" altLang="en-US" sz="115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3">
            <a:extLst>
              <a:ext uri="{FF2B5EF4-FFF2-40B4-BE49-F238E27FC236}">
                <a16:creationId xmlns:a16="http://schemas.microsoft.com/office/drawing/2014/main" xmlns="" id="{706BD7C2-D0A4-E580-AA75-D9A086624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A_图片 1">
            <a:extLst>
              <a:ext uri="{FF2B5EF4-FFF2-40B4-BE49-F238E27FC236}">
                <a16:creationId xmlns:a16="http://schemas.microsoft.com/office/drawing/2014/main" xmlns="" id="{27007006-F8FC-320E-8E74-EC4E0A78301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t="48570" r="54581" b="17381"/>
          <a:stretch>
            <a:fillRect/>
          </a:stretch>
        </p:blipFill>
        <p:spPr bwMode="auto">
          <a:xfrm>
            <a:off x="8839200" y="-228600"/>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4">
            <a:extLst>
              <a:ext uri="{FF2B5EF4-FFF2-40B4-BE49-F238E27FC236}">
                <a16:creationId xmlns:a16="http://schemas.microsoft.com/office/drawing/2014/main" xmlns="" id="{DB83B994-7412-52C2-327C-EB2D7B62BCAB}"/>
              </a:ext>
            </a:extLst>
          </p:cNvPr>
          <p:cNvSpPr txBox="1">
            <a:spLocks noChangeArrowheads="1"/>
          </p:cNvSpPr>
          <p:nvPr/>
        </p:nvSpPr>
        <p:spPr bwMode="auto">
          <a:xfrm>
            <a:off x="9220200" y="381000"/>
            <a:ext cx="2720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a:solidFill>
                  <a:srgbClr val="FF0000"/>
                </a:solidFill>
                <a:latin typeface="Times New Roman" panose="02020603050405020304" pitchFamily="18" charset="0"/>
                <a:cs typeface="Times New Roman" panose="02020603050405020304" pitchFamily="18" charset="0"/>
              </a:rPr>
              <a:t>1. Tác giả</a:t>
            </a:r>
          </a:p>
        </p:txBody>
      </p:sp>
      <p:pic>
        <p:nvPicPr>
          <p:cNvPr id="6" name="Content Placeholder 5" descr="Nguyen_Trai">
            <a:extLst>
              <a:ext uri="{FF2B5EF4-FFF2-40B4-BE49-F238E27FC236}">
                <a16:creationId xmlns:a16="http://schemas.microsoft.com/office/drawing/2014/main" xmlns="" id="{20A56EF4-67F8-CCA6-DC34-455F6525E1EC}"/>
              </a:ext>
            </a:extLst>
          </p:cNvPr>
          <p:cNvPicPr>
            <a:picLocks noGrp="1"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381000" y="457200"/>
            <a:ext cx="5922963" cy="6492875"/>
          </a:xfrm>
          <a:noFill/>
        </p:spPr>
      </p:pic>
      <p:sp>
        <p:nvSpPr>
          <p:cNvPr id="7" name="Rectangle 8">
            <a:extLst>
              <a:ext uri="{FF2B5EF4-FFF2-40B4-BE49-F238E27FC236}">
                <a16:creationId xmlns:a16="http://schemas.microsoft.com/office/drawing/2014/main" xmlns="" id="{40447743-5E7A-DB2A-49F4-94BB9F9C2BE6}"/>
              </a:ext>
            </a:extLst>
          </p:cNvPr>
          <p:cNvSpPr>
            <a:spLocks noChangeArrowheads="1"/>
          </p:cNvSpPr>
          <p:nvPr/>
        </p:nvSpPr>
        <p:spPr bwMode="auto">
          <a:xfrm>
            <a:off x="381000" y="7285038"/>
            <a:ext cx="5989638" cy="639762"/>
          </a:xfrm>
          <a:prstGeom prst="rect">
            <a:avLst/>
          </a:prstGeom>
          <a:solidFill>
            <a:schemeClr val="accent1"/>
          </a:solidFill>
          <a:ln w="9525">
            <a:solidFill>
              <a:schemeClr val="tx1"/>
            </a:solidFill>
            <a:miter lim="800000"/>
            <a:headEnd/>
            <a:tailEnd/>
          </a:ln>
        </p:spPr>
        <p:txBody>
          <a:bodyPr wrap="none" lIns="130622" tIns="65311" rIns="130622" bIns="65311"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900" b="1">
              <a:solidFill>
                <a:srgbClr val="003399"/>
              </a:solidFill>
            </a:endParaRPr>
          </a:p>
          <a:p>
            <a:pPr algn="ctr" eaLnBrk="1" hangingPunct="1"/>
            <a:endParaRPr lang="en-US" altLang="en-US" sz="1000" b="1">
              <a:solidFill>
                <a:srgbClr val="003399"/>
              </a:solidFill>
            </a:endParaRPr>
          </a:p>
          <a:p>
            <a:pPr algn="ctr" eaLnBrk="1" hangingPunct="1"/>
            <a:r>
              <a:rPr lang="en-US" altLang="en-US" sz="3600" b="1">
                <a:solidFill>
                  <a:srgbClr val="003399"/>
                </a:solidFill>
                <a:latin typeface="Times New Roman" panose="02020603050405020304" pitchFamily="18" charset="0"/>
                <a:cs typeface="Times New Roman" panose="02020603050405020304" pitchFamily="18" charset="0"/>
              </a:rPr>
              <a:t>NGUYỄN TRÃI 1380- 1442</a:t>
            </a:r>
          </a:p>
          <a:p>
            <a:pPr algn="ctr" eaLnBrk="1" hangingPunct="1"/>
            <a:endParaRPr lang="en-US" altLang="en-US" b="1">
              <a:solidFill>
                <a:srgbClr val="003399"/>
              </a:solidFill>
            </a:endParaRPr>
          </a:p>
          <a:p>
            <a:pPr algn="ctr" eaLnBrk="1" hangingPunct="1"/>
            <a:endParaRPr lang="en-US" altLang="en-US"/>
          </a:p>
        </p:txBody>
      </p:sp>
      <p:sp>
        <p:nvSpPr>
          <p:cNvPr id="8" name="Rectangle 37">
            <a:extLst>
              <a:ext uri="{FF2B5EF4-FFF2-40B4-BE49-F238E27FC236}">
                <a16:creationId xmlns:a16="http://schemas.microsoft.com/office/drawing/2014/main" xmlns="" id="{FFD75835-2A31-AE69-4973-B838813B847B}"/>
              </a:ext>
            </a:extLst>
          </p:cNvPr>
          <p:cNvSpPr>
            <a:spLocks noChangeArrowheads="1"/>
          </p:cNvSpPr>
          <p:nvPr/>
        </p:nvSpPr>
        <p:spPr bwMode="auto">
          <a:xfrm>
            <a:off x="6934200" y="1981200"/>
            <a:ext cx="7086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tabLst>
                <a:tab pos="3890963" algn="l"/>
              </a:tabLst>
              <a:defRPr>
                <a:solidFill>
                  <a:schemeClr val="tx1"/>
                </a:solidFill>
                <a:latin typeface="Arial" panose="020B0604020202020204" pitchFamily="34" charset="0"/>
              </a:defRPr>
            </a:lvl1pPr>
            <a:lvl2pPr marL="742950" indent="-285750">
              <a:tabLst>
                <a:tab pos="3890963" algn="l"/>
              </a:tabLst>
              <a:defRPr>
                <a:solidFill>
                  <a:schemeClr val="tx1"/>
                </a:solidFill>
                <a:latin typeface="Arial" panose="020B0604020202020204" pitchFamily="34" charset="0"/>
              </a:defRPr>
            </a:lvl2pPr>
            <a:lvl3pPr marL="1143000" indent="-228600">
              <a:tabLst>
                <a:tab pos="3890963" algn="l"/>
              </a:tabLst>
              <a:defRPr>
                <a:solidFill>
                  <a:schemeClr val="tx1"/>
                </a:solidFill>
                <a:latin typeface="Arial" panose="020B0604020202020204" pitchFamily="34" charset="0"/>
              </a:defRPr>
            </a:lvl3pPr>
            <a:lvl4pPr marL="1600200" indent="-228600">
              <a:tabLst>
                <a:tab pos="3890963" algn="l"/>
              </a:tabLst>
              <a:defRPr>
                <a:solidFill>
                  <a:schemeClr val="tx1"/>
                </a:solidFill>
                <a:latin typeface="Arial" panose="020B0604020202020204" pitchFamily="34" charset="0"/>
              </a:defRPr>
            </a:lvl4pPr>
            <a:lvl5pPr marL="2057400" indent="-228600">
              <a:tabLst>
                <a:tab pos="38909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8909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8909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8909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890963" algn="l"/>
              </a:tabLst>
              <a:defRPr>
                <a:solidFill>
                  <a:schemeClr val="tx1"/>
                </a:solidFill>
                <a:latin typeface="Arial" panose="020B0604020202020204" pitchFamily="34" charset="0"/>
              </a:defRPr>
            </a:lvl9pPr>
          </a:lstStyle>
          <a:p>
            <a:pPr algn="just">
              <a:buFont typeface="Wingdings" panose="05000000000000000000" pitchFamily="2" charset="2"/>
              <a:buChar char="v"/>
            </a:pPr>
            <a:r>
              <a:rPr lang="fr-FR" altLang="en-US" sz="3600">
                <a:solidFill>
                  <a:schemeClr val="tx2"/>
                </a:solidFill>
                <a:latin typeface="Times New Roman" panose="02020603050405020304" pitchFamily="18" charset="0"/>
                <a:cs typeface="Times New Roman" panose="02020603050405020304" pitchFamily="18" charset="0"/>
              </a:rPr>
              <a:t> Hiệu Ức Trai</a:t>
            </a:r>
            <a:endParaRPr lang="en-US" altLang="en-US" sz="3600">
              <a:solidFill>
                <a:schemeClr val="tx2"/>
              </a:solidFill>
              <a:latin typeface="Times New Roman" panose="02020603050405020304" pitchFamily="18" charset="0"/>
              <a:cs typeface="Times New Roman" panose="02020603050405020304" pitchFamily="18" charset="0"/>
            </a:endParaRPr>
          </a:p>
        </p:txBody>
      </p:sp>
      <p:sp>
        <p:nvSpPr>
          <p:cNvPr id="9" name="Rectangle 37">
            <a:extLst>
              <a:ext uri="{FF2B5EF4-FFF2-40B4-BE49-F238E27FC236}">
                <a16:creationId xmlns:a16="http://schemas.microsoft.com/office/drawing/2014/main" xmlns="" id="{51E65B29-12D4-636B-AFE1-EA0D751DA635}"/>
              </a:ext>
            </a:extLst>
          </p:cNvPr>
          <p:cNvSpPr>
            <a:spLocks noChangeArrowheads="1"/>
          </p:cNvSpPr>
          <p:nvPr/>
        </p:nvSpPr>
        <p:spPr bwMode="auto">
          <a:xfrm>
            <a:off x="6934200" y="2938463"/>
            <a:ext cx="7086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tabLst>
                <a:tab pos="3890963" algn="l"/>
              </a:tabLst>
              <a:defRPr>
                <a:solidFill>
                  <a:schemeClr val="tx1"/>
                </a:solidFill>
                <a:latin typeface="Arial" panose="020B0604020202020204" pitchFamily="34" charset="0"/>
              </a:defRPr>
            </a:lvl1pPr>
            <a:lvl2pPr marL="742950" indent="-285750">
              <a:tabLst>
                <a:tab pos="3890963" algn="l"/>
              </a:tabLst>
              <a:defRPr>
                <a:solidFill>
                  <a:schemeClr val="tx1"/>
                </a:solidFill>
                <a:latin typeface="Arial" panose="020B0604020202020204" pitchFamily="34" charset="0"/>
              </a:defRPr>
            </a:lvl2pPr>
            <a:lvl3pPr marL="1143000" indent="-228600">
              <a:tabLst>
                <a:tab pos="3890963" algn="l"/>
              </a:tabLst>
              <a:defRPr>
                <a:solidFill>
                  <a:schemeClr val="tx1"/>
                </a:solidFill>
                <a:latin typeface="Arial" panose="020B0604020202020204" pitchFamily="34" charset="0"/>
              </a:defRPr>
            </a:lvl3pPr>
            <a:lvl4pPr marL="1600200" indent="-228600">
              <a:tabLst>
                <a:tab pos="3890963" algn="l"/>
              </a:tabLst>
              <a:defRPr>
                <a:solidFill>
                  <a:schemeClr val="tx1"/>
                </a:solidFill>
                <a:latin typeface="Arial" panose="020B0604020202020204" pitchFamily="34" charset="0"/>
              </a:defRPr>
            </a:lvl4pPr>
            <a:lvl5pPr marL="2057400" indent="-228600">
              <a:tabLst>
                <a:tab pos="38909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8909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8909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8909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890963" algn="l"/>
              </a:tabLst>
              <a:defRPr>
                <a:solidFill>
                  <a:schemeClr val="tx1"/>
                </a:solidFill>
                <a:latin typeface="Arial" panose="020B0604020202020204" pitchFamily="34" charset="0"/>
              </a:defRPr>
            </a:lvl9pPr>
          </a:lstStyle>
          <a:p>
            <a:pPr algn="just">
              <a:buFont typeface="Wingdings" panose="05000000000000000000" pitchFamily="2" charset="2"/>
              <a:buChar char="v"/>
            </a:pPr>
            <a:r>
              <a:rPr lang="fr-FR" altLang="en-US" sz="3600">
                <a:solidFill>
                  <a:schemeClr val="tx2"/>
                </a:solidFill>
                <a:latin typeface="Times New Roman" panose="02020603050405020304" pitchFamily="18" charset="0"/>
                <a:cs typeface="Times New Roman" panose="02020603050405020304" pitchFamily="18" charset="0"/>
              </a:rPr>
              <a:t> Quê: Chí Linh, Hải Dương</a:t>
            </a:r>
            <a:endParaRPr lang="en-US" altLang="en-US" sz="3600">
              <a:solidFill>
                <a:schemeClr val="tx2"/>
              </a:solidFill>
              <a:latin typeface="Times New Roman" panose="02020603050405020304" pitchFamily="18" charset="0"/>
              <a:cs typeface="Times New Roman" panose="02020603050405020304" pitchFamily="18" charset="0"/>
            </a:endParaRPr>
          </a:p>
        </p:txBody>
      </p:sp>
      <p:sp>
        <p:nvSpPr>
          <p:cNvPr id="10" name="Rectangle 37">
            <a:extLst>
              <a:ext uri="{FF2B5EF4-FFF2-40B4-BE49-F238E27FC236}">
                <a16:creationId xmlns:a16="http://schemas.microsoft.com/office/drawing/2014/main" xmlns="" id="{0F72DB61-E7D6-B0B0-E48D-DD90E864DBE0}"/>
              </a:ext>
            </a:extLst>
          </p:cNvPr>
          <p:cNvSpPr>
            <a:spLocks noChangeArrowheads="1"/>
          </p:cNvSpPr>
          <p:nvPr/>
        </p:nvSpPr>
        <p:spPr bwMode="auto">
          <a:xfrm>
            <a:off x="6934200" y="3929063"/>
            <a:ext cx="70866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tabLst>
                <a:tab pos="3890963" algn="l"/>
              </a:tabLst>
              <a:defRPr>
                <a:solidFill>
                  <a:schemeClr val="tx1"/>
                </a:solidFill>
                <a:latin typeface="Arial" panose="020B0604020202020204" pitchFamily="34" charset="0"/>
              </a:defRPr>
            </a:lvl1pPr>
            <a:lvl2pPr marL="742950" indent="-285750">
              <a:tabLst>
                <a:tab pos="3890963" algn="l"/>
              </a:tabLst>
              <a:defRPr>
                <a:solidFill>
                  <a:schemeClr val="tx1"/>
                </a:solidFill>
                <a:latin typeface="Arial" panose="020B0604020202020204" pitchFamily="34" charset="0"/>
              </a:defRPr>
            </a:lvl2pPr>
            <a:lvl3pPr marL="1143000" indent="-228600">
              <a:tabLst>
                <a:tab pos="3890963" algn="l"/>
              </a:tabLst>
              <a:defRPr>
                <a:solidFill>
                  <a:schemeClr val="tx1"/>
                </a:solidFill>
                <a:latin typeface="Arial" panose="020B0604020202020204" pitchFamily="34" charset="0"/>
              </a:defRPr>
            </a:lvl3pPr>
            <a:lvl4pPr marL="1600200" indent="-228600">
              <a:tabLst>
                <a:tab pos="3890963" algn="l"/>
              </a:tabLst>
              <a:defRPr>
                <a:solidFill>
                  <a:schemeClr val="tx1"/>
                </a:solidFill>
                <a:latin typeface="Arial" panose="020B0604020202020204" pitchFamily="34" charset="0"/>
              </a:defRPr>
            </a:lvl4pPr>
            <a:lvl5pPr marL="2057400" indent="-228600">
              <a:tabLst>
                <a:tab pos="38909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8909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8909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8909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890963" algn="l"/>
              </a:tabLst>
              <a:defRPr>
                <a:solidFill>
                  <a:schemeClr val="tx1"/>
                </a:solidFill>
                <a:latin typeface="Arial" panose="020B0604020202020204" pitchFamily="34" charset="0"/>
              </a:defRPr>
            </a:lvl9pPr>
          </a:lstStyle>
          <a:p>
            <a:pPr algn="just">
              <a:buFont typeface="Wingdings" panose="05000000000000000000" pitchFamily="2" charset="2"/>
              <a:buChar char="v"/>
            </a:pPr>
            <a:r>
              <a:rPr lang="en-US" altLang="en-US" sz="3600">
                <a:latin typeface="Times New Roman" panose="02020603050405020304" pitchFamily="18" charset="0"/>
                <a:cs typeface="Times New Roman" panose="02020603050405020304" pitchFamily="18" charset="0"/>
              </a:rPr>
              <a:t> Có công lớn trong cuộc kháng chiến chống quân Minh và xây dựng đất nước</a:t>
            </a:r>
            <a:endParaRPr lang="en-US" altLang="en-US" sz="3600">
              <a:solidFill>
                <a:schemeClr val="tx2"/>
              </a:solidFill>
              <a:latin typeface="Times New Roman" panose="02020603050405020304" pitchFamily="18" charset="0"/>
              <a:cs typeface="Times New Roman" panose="02020603050405020304" pitchFamily="18" charset="0"/>
            </a:endParaRPr>
          </a:p>
        </p:txBody>
      </p:sp>
      <p:sp>
        <p:nvSpPr>
          <p:cNvPr id="12" name="Rectangle 37">
            <a:extLst>
              <a:ext uri="{FF2B5EF4-FFF2-40B4-BE49-F238E27FC236}">
                <a16:creationId xmlns:a16="http://schemas.microsoft.com/office/drawing/2014/main" xmlns="" id="{00513DE1-5B19-9E65-90C7-D13AF8FA6B13}"/>
              </a:ext>
            </a:extLst>
          </p:cNvPr>
          <p:cNvSpPr>
            <a:spLocks noChangeArrowheads="1"/>
          </p:cNvSpPr>
          <p:nvPr/>
        </p:nvSpPr>
        <p:spPr bwMode="auto">
          <a:xfrm>
            <a:off x="6934200" y="6019800"/>
            <a:ext cx="70866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tabLst>
                <a:tab pos="3890963" algn="l"/>
              </a:tabLst>
              <a:defRPr>
                <a:solidFill>
                  <a:schemeClr val="tx1"/>
                </a:solidFill>
                <a:latin typeface="Arial" panose="020B0604020202020204" pitchFamily="34" charset="0"/>
              </a:defRPr>
            </a:lvl1pPr>
            <a:lvl2pPr marL="742950" indent="-285750">
              <a:tabLst>
                <a:tab pos="3890963" algn="l"/>
              </a:tabLst>
              <a:defRPr>
                <a:solidFill>
                  <a:schemeClr val="tx1"/>
                </a:solidFill>
                <a:latin typeface="Arial" panose="020B0604020202020204" pitchFamily="34" charset="0"/>
              </a:defRPr>
            </a:lvl2pPr>
            <a:lvl3pPr marL="1143000" indent="-228600">
              <a:tabLst>
                <a:tab pos="3890963" algn="l"/>
              </a:tabLst>
              <a:defRPr>
                <a:solidFill>
                  <a:schemeClr val="tx1"/>
                </a:solidFill>
                <a:latin typeface="Arial" panose="020B0604020202020204" pitchFamily="34" charset="0"/>
              </a:defRPr>
            </a:lvl3pPr>
            <a:lvl4pPr marL="1600200" indent="-228600">
              <a:tabLst>
                <a:tab pos="3890963" algn="l"/>
              </a:tabLst>
              <a:defRPr>
                <a:solidFill>
                  <a:schemeClr val="tx1"/>
                </a:solidFill>
                <a:latin typeface="Arial" panose="020B0604020202020204" pitchFamily="34" charset="0"/>
              </a:defRPr>
            </a:lvl4pPr>
            <a:lvl5pPr marL="2057400" indent="-228600">
              <a:tabLst>
                <a:tab pos="38909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8909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8909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8909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890963" algn="l"/>
              </a:tabLst>
              <a:defRPr>
                <a:solidFill>
                  <a:schemeClr val="tx1"/>
                </a:solidFill>
                <a:latin typeface="Arial" panose="020B0604020202020204" pitchFamily="34" charset="0"/>
              </a:defRPr>
            </a:lvl9pPr>
          </a:lstStyle>
          <a:p>
            <a:pPr algn="just">
              <a:buFont typeface="Wingdings" panose="05000000000000000000" pitchFamily="2" charset="2"/>
              <a:buChar char="v"/>
            </a:pPr>
            <a:r>
              <a:rPr lang="en-US" altLang="en-US" sz="3600">
                <a:latin typeface="Times New Roman" panose="02020603050405020304" pitchFamily="18" charset="0"/>
                <a:cs typeface="Times New Roman" panose="02020603050405020304" pitchFamily="18" charset="0"/>
              </a:rPr>
              <a:t> Là người VN đầu tiên được UNESCO công nhận là danh nhân văn hoa thế giới (Năm 1980)</a:t>
            </a:r>
            <a:endParaRPr lang="en-US" altLang="en-US" sz="3600">
              <a:solidFill>
                <a:schemeClr val="tx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7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4)">
                                      <p:cBhvr>
                                        <p:cTn id="18" dur="2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4)">
                                      <p:cBhvr>
                                        <p:cTn id="23" dur="2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4)">
                                      <p:cBhvr>
                                        <p:cTn id="33" dur="20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4)">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图片 3">
            <a:extLst>
              <a:ext uri="{FF2B5EF4-FFF2-40B4-BE49-F238E27FC236}">
                <a16:creationId xmlns:a16="http://schemas.microsoft.com/office/drawing/2014/main" xmlns="" id="{17F17275-5E75-2590-5C8F-9AA8C5AB28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5D59B7DF-BC02-877A-62F9-25F35FE63C84}"/>
              </a:ext>
            </a:extLst>
          </p:cNvPr>
          <p:cNvSpPr txBox="1"/>
          <p:nvPr/>
        </p:nvSpPr>
        <p:spPr>
          <a:xfrm>
            <a:off x="2284645" y="432137"/>
            <a:ext cx="10212155" cy="1015663"/>
          </a:xfrm>
          <a:prstGeom prst="rect">
            <a:avLst/>
          </a:prstGeom>
          <a:noFill/>
        </p:spPr>
        <p:txBody>
          <a:bodyPr wrap="none">
            <a:spAutoFit/>
          </a:bodyPr>
          <a:lstStyle/>
          <a:p>
            <a:pPr eaLnBrk="1" hangingPunct="1">
              <a:defRPr/>
            </a:pPr>
            <a:r>
              <a:rPr lang="en-US" sz="6000" dirty="0" err="1">
                <a:effectLst>
                  <a:glow rad="63500">
                    <a:schemeClr val="accent2">
                      <a:satMod val="175000"/>
                      <a:alpha val="40000"/>
                    </a:schemeClr>
                  </a:glow>
                </a:effectLst>
                <a:latin typeface="Times New Roman" pitchFamily="18" charset="0"/>
                <a:cs typeface="Times New Roman" pitchFamily="18" charset="0"/>
              </a:rPr>
              <a:t>Đền</a:t>
            </a:r>
            <a:r>
              <a:rPr lang="en-US" sz="6000" dirty="0">
                <a:effectLst>
                  <a:glow rad="63500">
                    <a:schemeClr val="accent2">
                      <a:satMod val="175000"/>
                      <a:alpha val="40000"/>
                    </a:schemeClr>
                  </a:glow>
                </a:effectLst>
                <a:latin typeface="Times New Roman" pitchFamily="18" charset="0"/>
                <a:cs typeface="Times New Roman" pitchFamily="18" charset="0"/>
              </a:rPr>
              <a:t> </a:t>
            </a:r>
            <a:r>
              <a:rPr lang="en-US" sz="6000" dirty="0" err="1">
                <a:effectLst>
                  <a:glow rad="63500">
                    <a:schemeClr val="accent2">
                      <a:satMod val="175000"/>
                      <a:alpha val="40000"/>
                    </a:schemeClr>
                  </a:glow>
                </a:effectLst>
                <a:latin typeface="Times New Roman" pitchFamily="18" charset="0"/>
                <a:cs typeface="Times New Roman" pitchFamily="18" charset="0"/>
              </a:rPr>
              <a:t>thờ</a:t>
            </a:r>
            <a:r>
              <a:rPr lang="en-US" sz="6000" dirty="0">
                <a:effectLst>
                  <a:glow rad="63500">
                    <a:schemeClr val="accent2">
                      <a:satMod val="175000"/>
                      <a:alpha val="40000"/>
                    </a:schemeClr>
                  </a:glow>
                </a:effectLst>
                <a:latin typeface="Times New Roman" pitchFamily="18" charset="0"/>
                <a:cs typeface="Times New Roman" pitchFamily="18" charset="0"/>
              </a:rPr>
              <a:t> </a:t>
            </a:r>
            <a:r>
              <a:rPr lang="en-US" sz="6000" dirty="0" err="1">
                <a:effectLst>
                  <a:glow rad="63500">
                    <a:schemeClr val="accent2">
                      <a:satMod val="175000"/>
                      <a:alpha val="40000"/>
                    </a:schemeClr>
                  </a:glow>
                </a:effectLst>
                <a:latin typeface="Times New Roman" pitchFamily="18" charset="0"/>
                <a:cs typeface="Times New Roman" pitchFamily="18" charset="0"/>
              </a:rPr>
              <a:t>Nguyễn</a:t>
            </a:r>
            <a:r>
              <a:rPr lang="en-US" sz="6000" dirty="0">
                <a:effectLst>
                  <a:glow rad="63500">
                    <a:schemeClr val="accent2">
                      <a:satMod val="175000"/>
                      <a:alpha val="40000"/>
                    </a:schemeClr>
                  </a:glow>
                </a:effectLst>
                <a:latin typeface="Times New Roman" pitchFamily="18" charset="0"/>
                <a:cs typeface="Times New Roman" pitchFamily="18" charset="0"/>
              </a:rPr>
              <a:t> </a:t>
            </a:r>
            <a:r>
              <a:rPr lang="en-US" sz="6000" dirty="0" err="1">
                <a:effectLst>
                  <a:glow rad="63500">
                    <a:schemeClr val="accent2">
                      <a:satMod val="175000"/>
                      <a:alpha val="40000"/>
                    </a:schemeClr>
                  </a:glow>
                </a:effectLst>
                <a:latin typeface="Times New Roman" pitchFamily="18" charset="0"/>
                <a:cs typeface="Times New Roman" pitchFamily="18" charset="0"/>
              </a:rPr>
              <a:t>Trãi</a:t>
            </a:r>
            <a:r>
              <a:rPr lang="en-US" sz="6000" dirty="0">
                <a:effectLst>
                  <a:glow rad="63500">
                    <a:schemeClr val="accent2">
                      <a:satMod val="175000"/>
                      <a:alpha val="40000"/>
                    </a:schemeClr>
                  </a:glow>
                </a:effectLst>
                <a:latin typeface="Times New Roman" pitchFamily="18" charset="0"/>
                <a:cs typeface="Times New Roman" pitchFamily="18" charset="0"/>
              </a:rPr>
              <a:t> ở </a:t>
            </a:r>
            <a:r>
              <a:rPr lang="en-US" sz="6000" dirty="0" err="1">
                <a:effectLst>
                  <a:glow rad="63500">
                    <a:schemeClr val="accent2">
                      <a:satMod val="175000"/>
                      <a:alpha val="40000"/>
                    </a:schemeClr>
                  </a:glow>
                </a:effectLst>
                <a:latin typeface="Times New Roman" pitchFamily="18" charset="0"/>
                <a:cs typeface="Times New Roman" pitchFamily="18" charset="0"/>
              </a:rPr>
              <a:t>Côn</a:t>
            </a:r>
            <a:r>
              <a:rPr lang="en-US" sz="6000" dirty="0">
                <a:effectLst>
                  <a:glow rad="63500">
                    <a:schemeClr val="accent2">
                      <a:satMod val="175000"/>
                      <a:alpha val="40000"/>
                    </a:schemeClr>
                  </a:glow>
                </a:effectLst>
                <a:latin typeface="Times New Roman" pitchFamily="18" charset="0"/>
                <a:cs typeface="Times New Roman" pitchFamily="18" charset="0"/>
              </a:rPr>
              <a:t> </a:t>
            </a:r>
            <a:r>
              <a:rPr lang="en-US" sz="6000" dirty="0" err="1">
                <a:effectLst>
                  <a:glow rad="63500">
                    <a:schemeClr val="accent2">
                      <a:satMod val="175000"/>
                      <a:alpha val="40000"/>
                    </a:schemeClr>
                  </a:glow>
                </a:effectLst>
                <a:latin typeface="Times New Roman" pitchFamily="18" charset="0"/>
                <a:cs typeface="Times New Roman" pitchFamily="18" charset="0"/>
              </a:rPr>
              <a:t>Sơn</a:t>
            </a:r>
            <a:endParaRPr lang="en-US" sz="6000" dirty="0">
              <a:effectLst>
                <a:glow rad="63500">
                  <a:schemeClr val="accent2">
                    <a:satMod val="175000"/>
                    <a:alpha val="40000"/>
                  </a:schemeClr>
                </a:glow>
              </a:effectLst>
              <a:latin typeface="Times New Roman" pitchFamily="18" charset="0"/>
              <a:cs typeface="Times New Roman" pitchFamily="18" charset="0"/>
            </a:endParaRPr>
          </a:p>
        </p:txBody>
      </p:sp>
      <p:sp>
        <p:nvSpPr>
          <p:cNvPr id="12292" name="AutoShape 2" descr="Hình ảnh có liên quan">
            <a:extLst>
              <a:ext uri="{FF2B5EF4-FFF2-40B4-BE49-F238E27FC236}">
                <a16:creationId xmlns:a16="http://schemas.microsoft.com/office/drawing/2014/main" xmlns="" id="{0F885E65-D6D2-5AB7-299F-5929694BA0BD}"/>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293" name="AutoShape 4" descr="Hình ảnh có liên quan">
            <a:extLst>
              <a:ext uri="{FF2B5EF4-FFF2-40B4-BE49-F238E27FC236}">
                <a16:creationId xmlns:a16="http://schemas.microsoft.com/office/drawing/2014/main" xmlns="" id="{FDC301AF-4F56-88D2-4BA3-B3673F02CBF5}"/>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7" name="Picture 6" descr="du-lich-anh-sao-moi-04010520012014-CON SON 1.jpg">
            <a:extLst>
              <a:ext uri="{FF2B5EF4-FFF2-40B4-BE49-F238E27FC236}">
                <a16:creationId xmlns:a16="http://schemas.microsoft.com/office/drawing/2014/main" xmlns="" id="{360E6023-AA03-6978-3FEC-423F82274AD8}"/>
              </a:ext>
            </a:extLst>
          </p:cNvPr>
          <p:cNvPicPr>
            <a:picLocks noChangeAspect="1"/>
          </p:cNvPicPr>
          <p:nvPr/>
        </p:nvPicPr>
        <p:blipFill>
          <a:blip r:embed="rId3"/>
          <a:stretch>
            <a:fillRect/>
          </a:stretch>
        </p:blipFill>
        <p:spPr>
          <a:xfrm>
            <a:off x="152400" y="1981200"/>
            <a:ext cx="7233781" cy="5638800"/>
          </a:xfrm>
          <a:prstGeom prst="rect">
            <a:avLst/>
          </a:prstGeom>
          <a:ln>
            <a:noFill/>
          </a:ln>
          <a:effectLst>
            <a:softEdge rad="112500"/>
          </a:effectLst>
        </p:spPr>
      </p:pic>
      <p:pic>
        <p:nvPicPr>
          <p:cNvPr id="8" name="Picture 7" descr="Denthonguyentrai.jpg">
            <a:extLst>
              <a:ext uri="{FF2B5EF4-FFF2-40B4-BE49-F238E27FC236}">
                <a16:creationId xmlns:a16="http://schemas.microsoft.com/office/drawing/2014/main" xmlns="" id="{9EC26806-CE28-04FE-E064-1868D34A765E}"/>
              </a:ext>
            </a:extLst>
          </p:cNvPr>
          <p:cNvPicPr>
            <a:picLocks noChangeAspect="1"/>
          </p:cNvPicPr>
          <p:nvPr/>
        </p:nvPicPr>
        <p:blipFill>
          <a:blip r:embed="rId4" cstate="print"/>
          <a:stretch>
            <a:fillRect/>
          </a:stretch>
        </p:blipFill>
        <p:spPr>
          <a:xfrm>
            <a:off x="7391400" y="1981200"/>
            <a:ext cx="7010400" cy="5638800"/>
          </a:xfrm>
          <a:prstGeom prst="rect">
            <a:avLst/>
          </a:prstGeom>
          <a:ln>
            <a:noFill/>
          </a:ln>
          <a:effectLst>
            <a:softEdge rad="112500"/>
          </a:effectLst>
        </p:spPr>
      </p:pic>
      <p:pic>
        <p:nvPicPr>
          <p:cNvPr id="9" name="Picture 2" descr="206-ThoiLe_DenthoNguyenTrai">
            <a:extLst>
              <a:ext uri="{FF2B5EF4-FFF2-40B4-BE49-F238E27FC236}">
                <a16:creationId xmlns:a16="http://schemas.microsoft.com/office/drawing/2014/main" xmlns="" id="{6F322FFF-453B-BD31-ECB4-E1C0779BF616}"/>
              </a:ext>
            </a:extLst>
          </p:cNvPr>
          <p:cNvPicPr>
            <a:picLocks noChangeAspect="1" noChangeArrowheads="1"/>
          </p:cNvPicPr>
          <p:nvPr/>
        </p:nvPicPr>
        <p:blipFill>
          <a:blip r:embed="rId5"/>
          <a:srcRect/>
          <a:stretch>
            <a:fillRect/>
          </a:stretch>
        </p:blipFill>
        <p:spPr>
          <a:xfrm>
            <a:off x="228600" y="1905000"/>
            <a:ext cx="14097000" cy="595953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4)">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3">
            <a:extLst>
              <a:ext uri="{FF2B5EF4-FFF2-40B4-BE49-F238E27FC236}">
                <a16:creationId xmlns:a16="http://schemas.microsoft.com/office/drawing/2014/main" xmlns="" id="{0C70A11F-91D1-B522-4951-E607C7A576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a:extLst>
              <a:ext uri="{FF2B5EF4-FFF2-40B4-BE49-F238E27FC236}">
                <a16:creationId xmlns:a16="http://schemas.microsoft.com/office/drawing/2014/main" xmlns="" id="{34898D06-2775-BF1D-1266-8708CB3132C0}"/>
              </a:ext>
            </a:extLst>
          </p:cNvPr>
          <p:cNvSpPr txBox="1">
            <a:spLocks noChangeArrowheads="1"/>
          </p:cNvSpPr>
          <p:nvPr/>
        </p:nvSpPr>
        <p:spPr bwMode="auto">
          <a:xfrm>
            <a:off x="6248400" y="534988"/>
            <a:ext cx="79597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Côn Sơn là một vùng núi đất và sỏi kết  cao xấp xỉ 200m, rộng trên 1km2, thuộc xã Cộng Hòa, huyện Chí Linh, Hải Dương. Với phong cảnh u tích, điển hình là rừng thông mã vỉ. Đền thờ Nguyễn Trãi với rừng thông bạt ngàn, nằm trong quần thể di tích Côn Sơn.</a:t>
            </a:r>
          </a:p>
        </p:txBody>
      </p:sp>
      <p:sp>
        <p:nvSpPr>
          <p:cNvPr id="4" name="Text Box 3">
            <a:extLst>
              <a:ext uri="{FF2B5EF4-FFF2-40B4-BE49-F238E27FC236}">
                <a16:creationId xmlns:a16="http://schemas.microsoft.com/office/drawing/2014/main" xmlns="" id="{6AD52361-C28C-4448-EC6C-A000685AE062}"/>
              </a:ext>
            </a:extLst>
          </p:cNvPr>
          <p:cNvSpPr txBox="1">
            <a:spLocks noChangeArrowheads="1"/>
          </p:cNvSpPr>
          <p:nvPr/>
        </p:nvSpPr>
        <p:spPr bwMode="auto">
          <a:xfrm>
            <a:off x="609600" y="4816475"/>
            <a:ext cx="6858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a:solidFill>
                  <a:srgbClr val="0000FF"/>
                </a:solidFill>
                <a:latin typeface="Times New Roman" panose="02020603050405020304" pitchFamily="18" charset="0"/>
                <a:cs typeface="Times New Roman" panose="02020603050405020304" pitchFamily="18" charset="0"/>
              </a:rPr>
              <a:t>Năm 2001 đền thờ Nguyễn Trãi được khởi công xây dựng tại Thanh Hư động xưa. Khánh thành vào ngày 16 tháng 8 năm Nhâm Ngọ (2002) nhân kỷ niệm 560 năm ngày mất của danh nhân.</a:t>
            </a:r>
          </a:p>
        </p:txBody>
      </p:sp>
      <p:pic>
        <p:nvPicPr>
          <p:cNvPr id="5" name="Picture 16" descr="Káº¿t quáº£ hÃ¬nh áº£nh cho cÃ´n sÆ¡n">
            <a:extLst>
              <a:ext uri="{FF2B5EF4-FFF2-40B4-BE49-F238E27FC236}">
                <a16:creationId xmlns:a16="http://schemas.microsoft.com/office/drawing/2014/main" xmlns="" id="{4207DCCB-FB31-8B2E-4A25-8515DA7CA3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3857625"/>
            <a:ext cx="61722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AutoShape 18" descr="Káº¿t quáº£ hÃ¬nh áº£nh cho cÃ´n sÆ¡n">
            <a:extLst>
              <a:ext uri="{FF2B5EF4-FFF2-40B4-BE49-F238E27FC236}">
                <a16:creationId xmlns:a16="http://schemas.microsoft.com/office/drawing/2014/main" xmlns="" id="{F894038F-3751-A204-01F0-F7BA0A404207}"/>
              </a:ext>
            </a:extLst>
          </p:cNvPr>
          <p:cNvSpPr>
            <a:spLocks noChangeAspect="1" noChangeArrowheads="1"/>
          </p:cNvSpPr>
          <p:nvPr/>
        </p:nvSpPr>
        <p:spPr bwMode="auto">
          <a:xfrm>
            <a:off x="2016125" y="-173038"/>
            <a:ext cx="365125"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7" name="Picture 6">
            <a:extLst>
              <a:ext uri="{FF2B5EF4-FFF2-40B4-BE49-F238E27FC236}">
                <a16:creationId xmlns:a16="http://schemas.microsoft.com/office/drawing/2014/main" xmlns="" id="{96A52053-4075-449E-3211-5170003ABA4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75" y="388938"/>
            <a:ext cx="5205413"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000"/>
                            </p:stCondLst>
                            <p:childTnLst>
                              <p:par>
                                <p:cTn id="22" presetID="4"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3">
            <a:extLst>
              <a:ext uri="{FF2B5EF4-FFF2-40B4-BE49-F238E27FC236}">
                <a16:creationId xmlns:a16="http://schemas.microsoft.com/office/drawing/2014/main" xmlns="" id="{14360464-828F-2C7D-EB56-E832C65891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A_图片 4">
            <a:extLst>
              <a:ext uri="{FF2B5EF4-FFF2-40B4-BE49-F238E27FC236}">
                <a16:creationId xmlns:a16="http://schemas.microsoft.com/office/drawing/2014/main" xmlns="" id="{6780567A-2AD4-0D19-AA30-EF36D7804375}"/>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l="43286" t="48570" b="17381"/>
          <a:stretch>
            <a:fillRect/>
          </a:stretch>
        </p:blipFill>
        <p:spPr bwMode="auto">
          <a:xfrm>
            <a:off x="3048000" y="0"/>
            <a:ext cx="7848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733D1F73-CD8F-35C2-EAF4-5FEE89202CDD}"/>
              </a:ext>
            </a:extLst>
          </p:cNvPr>
          <p:cNvSpPr txBox="1">
            <a:spLocks noChangeArrowheads="1"/>
          </p:cNvSpPr>
          <p:nvPr/>
        </p:nvSpPr>
        <p:spPr bwMode="auto">
          <a:xfrm>
            <a:off x="4191000" y="457200"/>
            <a:ext cx="5897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400" b="1">
                <a:solidFill>
                  <a:srgbClr val="0070C0"/>
                </a:solidFill>
                <a:latin typeface="Times New Roman" panose="02020603050405020304" pitchFamily="18" charset="0"/>
                <a:cs typeface="Times New Roman" panose="02020603050405020304" pitchFamily="18" charset="0"/>
              </a:rPr>
              <a:t>Tác phẩm nổi tiếng</a:t>
            </a:r>
          </a:p>
        </p:txBody>
      </p:sp>
      <p:pic>
        <p:nvPicPr>
          <p:cNvPr id="109570" name="Picture 2" descr="Kết quả hình ảnh cho quân trung từ mệnh tập">
            <a:extLst>
              <a:ext uri="{FF2B5EF4-FFF2-40B4-BE49-F238E27FC236}">
                <a16:creationId xmlns:a16="http://schemas.microsoft.com/office/drawing/2014/main" xmlns="" id="{2A65E791-E545-835D-1CDF-C0EA6A84D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470" r="15294"/>
          <a:stretch>
            <a:fillRect/>
          </a:stretch>
        </p:blipFill>
        <p:spPr bwMode="auto">
          <a:xfrm>
            <a:off x="381000" y="2438400"/>
            <a:ext cx="4516438"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descr="Hình ảnh có liên quan">
            <a:extLst>
              <a:ext uri="{FF2B5EF4-FFF2-40B4-BE49-F238E27FC236}">
                <a16:creationId xmlns:a16="http://schemas.microsoft.com/office/drawing/2014/main" xmlns="" id="{5FB18AE2-6C6A-D527-B00E-44A7E19DC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364" b="3999"/>
          <a:stretch>
            <a:fillRect/>
          </a:stretch>
        </p:blipFill>
        <p:spPr bwMode="auto">
          <a:xfrm>
            <a:off x="9829800" y="2438400"/>
            <a:ext cx="43434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6" descr="Hình ảnh có liên quan">
            <a:extLst>
              <a:ext uri="{FF2B5EF4-FFF2-40B4-BE49-F238E27FC236}">
                <a16:creationId xmlns:a16="http://schemas.microsoft.com/office/drawing/2014/main" xmlns="" id="{EDFC0D02-721E-1CCF-0193-40AD19E23C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2438400"/>
            <a:ext cx="41910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109570"/>
                                        </p:tgtEl>
                                        <p:attrNameLst>
                                          <p:attrName>style.visibility</p:attrName>
                                        </p:attrNameLst>
                                      </p:cBhvr>
                                      <p:to>
                                        <p:strVal val="visible"/>
                                      </p:to>
                                    </p:set>
                                    <p:anim calcmode="lin" valueType="num">
                                      <p:cBhvr additive="base">
                                        <p:cTn id="15" dur="500" fill="hold"/>
                                        <p:tgtEl>
                                          <p:spTgt spid="109570"/>
                                        </p:tgtEl>
                                        <p:attrNameLst>
                                          <p:attrName>ppt_x</p:attrName>
                                        </p:attrNameLst>
                                      </p:cBhvr>
                                      <p:tavLst>
                                        <p:tav tm="0">
                                          <p:val>
                                            <p:strVal val="#ppt_x"/>
                                          </p:val>
                                        </p:tav>
                                        <p:tav tm="100000">
                                          <p:val>
                                            <p:strVal val="#ppt_x"/>
                                          </p:val>
                                        </p:tav>
                                      </p:tavLst>
                                    </p:anim>
                                    <p:anim calcmode="lin" valueType="num">
                                      <p:cBhvr additive="base">
                                        <p:cTn id="16" dur="500" fill="hold"/>
                                        <p:tgtEl>
                                          <p:spTgt spid="10957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9574"/>
                                        </p:tgtEl>
                                        <p:attrNameLst>
                                          <p:attrName>style.visibility</p:attrName>
                                        </p:attrNameLst>
                                      </p:cBhvr>
                                      <p:to>
                                        <p:strVal val="visible"/>
                                      </p:to>
                                    </p:set>
                                    <p:anim calcmode="lin" valueType="num">
                                      <p:cBhvr additive="base">
                                        <p:cTn id="21" dur="500" fill="hold"/>
                                        <p:tgtEl>
                                          <p:spTgt spid="109574"/>
                                        </p:tgtEl>
                                        <p:attrNameLst>
                                          <p:attrName>ppt_x</p:attrName>
                                        </p:attrNameLst>
                                      </p:cBhvr>
                                      <p:tavLst>
                                        <p:tav tm="0">
                                          <p:val>
                                            <p:strVal val="#ppt_x"/>
                                          </p:val>
                                        </p:tav>
                                        <p:tav tm="100000">
                                          <p:val>
                                            <p:strVal val="#ppt_x"/>
                                          </p:val>
                                        </p:tav>
                                      </p:tavLst>
                                    </p:anim>
                                    <p:anim calcmode="lin" valueType="num">
                                      <p:cBhvr additive="base">
                                        <p:cTn id="22" dur="500" fill="hold"/>
                                        <p:tgtEl>
                                          <p:spTgt spid="10957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9572"/>
                                        </p:tgtEl>
                                        <p:attrNameLst>
                                          <p:attrName>style.visibility</p:attrName>
                                        </p:attrNameLst>
                                      </p:cBhvr>
                                      <p:to>
                                        <p:strVal val="visible"/>
                                      </p:to>
                                    </p:set>
                                    <p:anim calcmode="lin" valueType="num">
                                      <p:cBhvr additive="base">
                                        <p:cTn id="27" dur="500" fill="hold"/>
                                        <p:tgtEl>
                                          <p:spTgt spid="109572"/>
                                        </p:tgtEl>
                                        <p:attrNameLst>
                                          <p:attrName>ppt_x</p:attrName>
                                        </p:attrNameLst>
                                      </p:cBhvr>
                                      <p:tavLst>
                                        <p:tav tm="0">
                                          <p:val>
                                            <p:strVal val="#ppt_x"/>
                                          </p:val>
                                        </p:tav>
                                        <p:tav tm="100000">
                                          <p:val>
                                            <p:strVal val="#ppt_x"/>
                                          </p:val>
                                        </p:tav>
                                      </p:tavLst>
                                    </p:anim>
                                    <p:anim calcmode="lin" valueType="num">
                                      <p:cBhvr additive="base">
                                        <p:cTn id="28" dur="500" fill="hold"/>
                                        <p:tgtEl>
                                          <p:spTgt spid="1095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
            <a:extLst>
              <a:ext uri="{FF2B5EF4-FFF2-40B4-BE49-F238E27FC236}">
                <a16:creationId xmlns:a16="http://schemas.microsoft.com/office/drawing/2014/main" xmlns="" id="{00EC4BE4-72DB-C026-E0E4-3C13CE8E0B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A_图片 1">
            <a:extLst>
              <a:ext uri="{FF2B5EF4-FFF2-40B4-BE49-F238E27FC236}">
                <a16:creationId xmlns:a16="http://schemas.microsoft.com/office/drawing/2014/main" xmlns="" id="{E5460517-9D0D-584C-1FCC-B9D0CE2A67A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t="48570" r="54581" b="17381"/>
          <a:stretch>
            <a:fillRect/>
          </a:stretch>
        </p:blipFill>
        <p:spPr bwMode="auto">
          <a:xfrm>
            <a:off x="8153400" y="76200"/>
            <a:ext cx="4419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8FBC6EAD-6710-9A93-FB46-4BA340AF1EB6}"/>
              </a:ext>
            </a:extLst>
          </p:cNvPr>
          <p:cNvSpPr txBox="1">
            <a:spLocks noChangeArrowheads="1"/>
          </p:cNvSpPr>
          <p:nvPr/>
        </p:nvSpPr>
        <p:spPr bwMode="auto">
          <a:xfrm>
            <a:off x="8534400" y="685800"/>
            <a:ext cx="3440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a:solidFill>
                  <a:srgbClr val="FF0000"/>
                </a:solidFill>
                <a:latin typeface="Times New Roman" panose="02020603050405020304" pitchFamily="18" charset="0"/>
                <a:cs typeface="Times New Roman" panose="02020603050405020304" pitchFamily="18" charset="0"/>
              </a:rPr>
              <a:t>2. Tác phẩm</a:t>
            </a:r>
          </a:p>
        </p:txBody>
      </p:sp>
      <p:sp>
        <p:nvSpPr>
          <p:cNvPr id="15365" name="AutoShape 2" descr="Hình ảnh có liên quan">
            <a:extLst>
              <a:ext uri="{FF2B5EF4-FFF2-40B4-BE49-F238E27FC236}">
                <a16:creationId xmlns:a16="http://schemas.microsoft.com/office/drawing/2014/main" xmlns="" id="{0712AA9D-4D80-4C97-6FEF-595BA5458D64}"/>
              </a:ext>
            </a:extLst>
          </p:cNvPr>
          <p:cNvSpPr>
            <a:spLocks noChangeAspect="1" noChangeArrowheads="1"/>
          </p:cNvSpPr>
          <p:nvPr/>
        </p:nvSpPr>
        <p:spPr bwMode="auto">
          <a:xfrm>
            <a:off x="4603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4" name="Picture 13" descr="864-Binh-ngo-dai-cao.jpg">
            <a:extLst>
              <a:ext uri="{FF2B5EF4-FFF2-40B4-BE49-F238E27FC236}">
                <a16:creationId xmlns:a16="http://schemas.microsoft.com/office/drawing/2014/main" xmlns="" id="{F34015D3-7576-5CEE-F9D7-67CBCE76AED4}"/>
              </a:ext>
            </a:extLst>
          </p:cNvPr>
          <p:cNvPicPr>
            <a:picLocks noChangeAspect="1"/>
          </p:cNvPicPr>
          <p:nvPr/>
        </p:nvPicPr>
        <p:blipFill>
          <a:blip r:embed="rId6">
            <a:extLst>
              <a:ext uri="{28A0092B-C50C-407E-A947-70E740481C1C}">
                <a14:useLocalDpi xmlns:a14="http://schemas.microsoft.com/office/drawing/2010/main" val="0"/>
              </a:ext>
            </a:extLst>
          </a:blip>
          <a:srcRect b="6667"/>
          <a:stretch>
            <a:fillRect/>
          </a:stretch>
        </p:blipFill>
        <p:spPr bwMode="auto">
          <a:xfrm>
            <a:off x="609600" y="533400"/>
            <a:ext cx="5181600" cy="725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xmlns="" id="{119A87CD-C5CE-ABBE-BDF6-A7764C6B2BE6}"/>
              </a:ext>
            </a:extLst>
          </p:cNvPr>
          <p:cNvCxnSpPr/>
          <p:nvPr/>
        </p:nvCxnSpPr>
        <p:spPr>
          <a:xfrm rot="5400000">
            <a:off x="8189913" y="4989513"/>
            <a:ext cx="4497387" cy="15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8C1D8CC-C587-EFF2-448F-EE09C02B7148}"/>
              </a:ext>
            </a:extLst>
          </p:cNvPr>
          <p:cNvCxnSpPr/>
          <p:nvPr/>
        </p:nvCxnSpPr>
        <p:spPr>
          <a:xfrm>
            <a:off x="7162800" y="5029200"/>
            <a:ext cx="66294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xmlns="" id="{462DDCEA-EA4B-D78C-581E-5FE58601E413}"/>
              </a:ext>
            </a:extLst>
          </p:cNvPr>
          <p:cNvSpPr/>
          <p:nvPr/>
        </p:nvSpPr>
        <p:spPr>
          <a:xfrm>
            <a:off x="7239000" y="2895600"/>
            <a:ext cx="2895600" cy="1828800"/>
          </a:xfrm>
          <a:prstGeom prst="roundRect">
            <a:avLst/>
          </a:prstGeom>
          <a:ln w="571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4400" dirty="0" err="1">
                <a:solidFill>
                  <a:schemeClr val="tx1"/>
                </a:solidFill>
                <a:latin typeface="Times New Roman" pitchFamily="18" charset="0"/>
                <a:cs typeface="Times New Roman" pitchFamily="18" charset="0"/>
              </a:rPr>
              <a:t>Hoàn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cảnh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sáng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tác</a:t>
            </a:r>
            <a:endParaRPr lang="en-US" sz="4400" dirty="0">
              <a:solidFill>
                <a:schemeClr val="tx1"/>
              </a:solidFill>
              <a:latin typeface="Times New Roman" pitchFamily="18" charset="0"/>
              <a:cs typeface="Times New Roman" pitchFamily="18" charset="0"/>
            </a:endParaRPr>
          </a:p>
        </p:txBody>
      </p:sp>
      <p:sp>
        <p:nvSpPr>
          <p:cNvPr id="23" name="Rounded Rectangle 22">
            <a:extLst>
              <a:ext uri="{FF2B5EF4-FFF2-40B4-BE49-F238E27FC236}">
                <a16:creationId xmlns:a16="http://schemas.microsoft.com/office/drawing/2014/main" xmlns="" id="{32A6B1A6-EE0F-1E99-6D9F-EF0F084401F4}"/>
              </a:ext>
            </a:extLst>
          </p:cNvPr>
          <p:cNvSpPr/>
          <p:nvPr/>
        </p:nvSpPr>
        <p:spPr>
          <a:xfrm>
            <a:off x="10744200" y="2895600"/>
            <a:ext cx="2895600" cy="1828800"/>
          </a:xfrm>
          <a:prstGeom prst="roundRect">
            <a:avLst/>
          </a:prstGeom>
          <a:ln w="571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4400" dirty="0" err="1">
                <a:solidFill>
                  <a:schemeClr val="tx1"/>
                </a:solidFill>
                <a:latin typeface="Times New Roman" pitchFamily="18" charset="0"/>
                <a:cs typeface="Times New Roman" pitchFamily="18" charset="0"/>
              </a:rPr>
              <a:t>Nhan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đề</a:t>
            </a:r>
            <a:endParaRPr lang="en-US" sz="4400" dirty="0">
              <a:solidFill>
                <a:schemeClr val="tx1"/>
              </a:solidFill>
              <a:latin typeface="Times New Roman" pitchFamily="18" charset="0"/>
              <a:cs typeface="Times New Roman" pitchFamily="18" charset="0"/>
            </a:endParaRPr>
          </a:p>
        </p:txBody>
      </p:sp>
      <p:sp>
        <p:nvSpPr>
          <p:cNvPr id="24" name="Rounded Rectangle 23">
            <a:extLst>
              <a:ext uri="{FF2B5EF4-FFF2-40B4-BE49-F238E27FC236}">
                <a16:creationId xmlns:a16="http://schemas.microsoft.com/office/drawing/2014/main" xmlns="" id="{FC2BD3C8-837E-D8E1-9BDC-1005F4B6B947}"/>
              </a:ext>
            </a:extLst>
          </p:cNvPr>
          <p:cNvSpPr/>
          <p:nvPr/>
        </p:nvSpPr>
        <p:spPr>
          <a:xfrm>
            <a:off x="7239000" y="5257800"/>
            <a:ext cx="2895600" cy="1828800"/>
          </a:xfrm>
          <a:prstGeom prst="roundRect">
            <a:avLst/>
          </a:prstGeom>
          <a:ln w="571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4400" dirty="0" err="1">
                <a:solidFill>
                  <a:schemeClr val="tx1"/>
                </a:solidFill>
                <a:latin typeface="Times New Roman" pitchFamily="18" charset="0"/>
                <a:cs typeface="Times New Roman" pitchFamily="18" charset="0"/>
              </a:rPr>
              <a:t>Thể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loại</a:t>
            </a:r>
            <a:endParaRPr lang="en-US" sz="4400" dirty="0">
              <a:solidFill>
                <a:schemeClr val="tx1"/>
              </a:solidFill>
              <a:latin typeface="Times New Roman" pitchFamily="18" charset="0"/>
              <a:cs typeface="Times New Roman" pitchFamily="18" charset="0"/>
            </a:endParaRPr>
          </a:p>
        </p:txBody>
      </p:sp>
      <p:sp>
        <p:nvSpPr>
          <p:cNvPr id="25" name="Rounded Rectangle 24">
            <a:extLst>
              <a:ext uri="{FF2B5EF4-FFF2-40B4-BE49-F238E27FC236}">
                <a16:creationId xmlns:a16="http://schemas.microsoft.com/office/drawing/2014/main" xmlns="" id="{869C9FEE-5995-E5B1-904E-C3FE1ACD57B9}"/>
              </a:ext>
            </a:extLst>
          </p:cNvPr>
          <p:cNvSpPr/>
          <p:nvPr/>
        </p:nvSpPr>
        <p:spPr>
          <a:xfrm>
            <a:off x="10744200" y="5257800"/>
            <a:ext cx="2895600" cy="1828800"/>
          </a:xfrm>
          <a:prstGeom prst="roundRect">
            <a:avLst/>
          </a:prstGeom>
          <a:ln w="57150">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en-US" sz="4400" dirty="0" err="1">
                <a:solidFill>
                  <a:schemeClr val="tx1"/>
                </a:solidFill>
                <a:latin typeface="Times New Roman" pitchFamily="18" charset="0"/>
                <a:cs typeface="Times New Roman" pitchFamily="18" charset="0"/>
              </a:rPr>
              <a:t>Vị</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trí</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bố</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cục</a:t>
            </a:r>
            <a:endParaRPr lang="en-US" sz="4400" dirty="0">
              <a:solidFill>
                <a:schemeClr val="tx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 calcmode="lin" valueType="num">
                                      <p:cBhvr>
                                        <p:cTn id="20" dur="500" fill="hold"/>
                                        <p:tgtEl>
                                          <p:spTgt spid="4"/>
                                        </p:tgtEl>
                                        <p:attrNameLst>
                                          <p:attrName>style.rotation</p:attrName>
                                        </p:attrNameLst>
                                      </p:cBhvr>
                                      <p:tavLst>
                                        <p:tav tm="0">
                                          <p:val>
                                            <p:fltVal val="360"/>
                                          </p:val>
                                        </p:tav>
                                        <p:tav tm="100000">
                                          <p:val>
                                            <p:fltVal val="0"/>
                                          </p:val>
                                        </p:tav>
                                      </p:tavLst>
                                    </p:anim>
                                    <p:animEffect transition="in" filter="fade">
                                      <p:cBhvr>
                                        <p:cTn id="21" dur="5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Horizontal)">
                                      <p:cBhvr>
                                        <p:cTn id="26" dur="500"/>
                                        <p:tgtEl>
                                          <p:spTgt spid="1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9"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2000"/>
                                        <p:tgtEl>
                                          <p:spTgt spid="2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2000"/>
                                        <p:tgtEl>
                                          <p:spTgt spid="2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circle(in)">
                                      <p:cBhvr>
                                        <p:cTn id="5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3">
            <a:extLst>
              <a:ext uri="{FF2B5EF4-FFF2-40B4-BE49-F238E27FC236}">
                <a16:creationId xmlns:a16="http://schemas.microsoft.com/office/drawing/2014/main" xmlns="" id="{25745324-48E9-739D-8334-AD082110D1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4b6e57f1a3bb1d9fabbb0660e0a7a77e.png">
            <a:extLst>
              <a:ext uri="{FF2B5EF4-FFF2-40B4-BE49-F238E27FC236}">
                <a16:creationId xmlns:a16="http://schemas.microsoft.com/office/drawing/2014/main" xmlns="" id="{854D0E0D-07FC-7CDE-C1B5-689CF25AF5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87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1BFD28FE-B6BB-78C5-4931-0AB4ACD53312}"/>
              </a:ext>
            </a:extLst>
          </p:cNvPr>
          <p:cNvSpPr txBox="1">
            <a:spLocks noChangeArrowheads="1"/>
          </p:cNvSpPr>
          <p:nvPr/>
        </p:nvSpPr>
        <p:spPr bwMode="auto">
          <a:xfrm>
            <a:off x="762000" y="4191000"/>
            <a:ext cx="3733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a:solidFill>
                  <a:schemeClr val="bg1"/>
                </a:solidFill>
                <a:latin typeface="Times New Roman" panose="02020603050405020304" pitchFamily="18" charset="0"/>
                <a:cs typeface="Times New Roman" panose="02020603050405020304" pitchFamily="18" charset="0"/>
              </a:rPr>
              <a:t>    Hoàn </a:t>
            </a:r>
          </a:p>
          <a:p>
            <a:pPr algn="r" eaLnBrk="1" hangingPunct="1"/>
            <a:r>
              <a:rPr lang="en-US" altLang="en-US" sz="4800">
                <a:solidFill>
                  <a:schemeClr val="bg1"/>
                </a:solidFill>
                <a:latin typeface="Times New Roman" panose="02020603050405020304" pitchFamily="18" charset="0"/>
                <a:cs typeface="Times New Roman" panose="02020603050405020304" pitchFamily="18" charset="0"/>
              </a:rPr>
              <a:t>cảnh sáng tác</a:t>
            </a:r>
          </a:p>
        </p:txBody>
      </p:sp>
      <p:pic>
        <p:nvPicPr>
          <p:cNvPr id="5" name="Picture 4" descr="—Pngtree—chinese style paper spool title_135620.png">
            <a:extLst>
              <a:ext uri="{FF2B5EF4-FFF2-40B4-BE49-F238E27FC236}">
                <a16:creationId xmlns:a16="http://schemas.microsoft.com/office/drawing/2014/main" xmlns="" id="{A2B8C48C-CF9E-72C9-0C84-574A13B32A3E}"/>
              </a:ext>
            </a:extLst>
          </p:cNvPr>
          <p:cNvPicPr>
            <a:picLocks noChangeAspect="1"/>
          </p:cNvPicPr>
          <p:nvPr/>
        </p:nvPicPr>
        <p:blipFill>
          <a:blip r:embed="rId4">
            <a:extLst>
              <a:ext uri="{28A0092B-C50C-407E-A947-70E740481C1C}">
                <a14:useLocalDpi xmlns:a14="http://schemas.microsoft.com/office/drawing/2010/main" val="0"/>
              </a:ext>
            </a:extLst>
          </a:blip>
          <a:srcRect l="7915" t="12038" r="5035" b="25000"/>
          <a:stretch>
            <a:fillRect/>
          </a:stretch>
        </p:blipFill>
        <p:spPr bwMode="auto">
          <a:xfrm>
            <a:off x="5410200" y="0"/>
            <a:ext cx="92202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B7488AF3-6326-ABA9-F884-1EAF25F452FE}"/>
              </a:ext>
            </a:extLst>
          </p:cNvPr>
          <p:cNvSpPr txBox="1">
            <a:spLocks noChangeArrowheads="1"/>
          </p:cNvSpPr>
          <p:nvPr/>
        </p:nvSpPr>
        <p:spPr bwMode="auto">
          <a:xfrm>
            <a:off x="6400800" y="1371600"/>
            <a:ext cx="6934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000" b="1">
                <a:latin typeface="Times New Roman" panose="02020603050405020304" pitchFamily="18" charset="0"/>
                <a:cs typeface="Times New Roman" panose="02020603050405020304" pitchFamily="18" charset="0"/>
              </a:rPr>
              <a:t>Mùa xuân năm 1428, kháng chiến chống Minh thắng lợi. Nguyễn Trãi thay Lê Lợi thảo Cáo Bình Ngô để tuyên bố với trăm họ gần xa về việc dẹp yên giặc Minh, khẳng định sự độc lập của nước Đại Việt. Đây được coi là bản tuyên ngôn độc lập thứ hai của Việt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xmlns="" id="{0AEBBBE8-7961-964E-BA4C-1B2E5B117770}"/>
              </a:ext>
            </a:extLst>
          </p:cNvPr>
          <p:cNvPicPr>
            <a:picLocks noGrp="1" noChangeAspect="1" noChangeArrowheads="1"/>
          </p:cNvPicPr>
          <p:nvPr>
            <p:ph idx="1"/>
          </p:nvPr>
        </p:nvPicPr>
        <p:blipFill>
          <a:blip r:embed="rId2"/>
          <a:srcRect t="3917" b="7688"/>
          <a:stretch>
            <a:fillRect/>
          </a:stretch>
        </p:blipFill>
        <p:spPr>
          <a:xfrm>
            <a:off x="0" y="0"/>
            <a:ext cx="14630400" cy="8229599"/>
          </a:xfrm>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3">
            <a:extLst>
              <a:ext uri="{FF2B5EF4-FFF2-40B4-BE49-F238E27FC236}">
                <a16:creationId xmlns:a16="http://schemas.microsoft.com/office/drawing/2014/main" xmlns="" id="{D269C181-D89F-02E8-BE9D-C68BBFDAA3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4b6e57f1a3bb1d9fabbb0660e0a7a77e.png">
            <a:extLst>
              <a:ext uri="{FF2B5EF4-FFF2-40B4-BE49-F238E27FC236}">
                <a16:creationId xmlns:a16="http://schemas.microsoft.com/office/drawing/2014/main" xmlns="" id="{942F1C72-DDF7-DC3F-E7AA-BEBA8C336B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1066800"/>
            <a:ext cx="43672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F30422B4-B40F-FB1F-EAEE-F399FE507D54}"/>
              </a:ext>
            </a:extLst>
          </p:cNvPr>
          <p:cNvSpPr txBox="1">
            <a:spLocks noChangeArrowheads="1"/>
          </p:cNvSpPr>
          <p:nvPr/>
        </p:nvSpPr>
        <p:spPr bwMode="auto">
          <a:xfrm>
            <a:off x="661988" y="40386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latin typeface="Times New Roman" panose="02020603050405020304" pitchFamily="18" charset="0"/>
                <a:cs typeface="Times New Roman" panose="02020603050405020304" pitchFamily="18" charset="0"/>
              </a:rPr>
              <a:t>Nhan đề</a:t>
            </a:r>
          </a:p>
        </p:txBody>
      </p:sp>
      <p:grpSp>
        <p:nvGrpSpPr>
          <p:cNvPr id="2" name="组合 10">
            <a:extLst>
              <a:ext uri="{FF2B5EF4-FFF2-40B4-BE49-F238E27FC236}">
                <a16:creationId xmlns:a16="http://schemas.microsoft.com/office/drawing/2014/main" xmlns="" id="{EE7BF3D3-E2B4-8D44-1D6B-124E18EF92FA}"/>
              </a:ext>
            </a:extLst>
          </p:cNvPr>
          <p:cNvGrpSpPr>
            <a:grpSpLocks/>
          </p:cNvGrpSpPr>
          <p:nvPr/>
        </p:nvGrpSpPr>
        <p:grpSpPr bwMode="auto">
          <a:xfrm>
            <a:off x="5068888" y="381000"/>
            <a:ext cx="1255712" cy="5791200"/>
            <a:chOff x="930549" y="1591569"/>
            <a:chExt cx="892633" cy="4010736"/>
          </a:xfrm>
        </p:grpSpPr>
        <p:sp>
          <p:nvSpPr>
            <p:cNvPr id="8" name="椭圆 6">
              <a:extLst>
                <a:ext uri="{FF2B5EF4-FFF2-40B4-BE49-F238E27FC236}">
                  <a16:creationId xmlns:a16="http://schemas.microsoft.com/office/drawing/2014/main" xmlns="" id="{0D246B59-2DEE-39C3-E792-DE0AB087387B}"/>
                </a:ext>
              </a:extLst>
            </p:cNvPr>
            <p:cNvSpPr/>
            <p:nvPr/>
          </p:nvSpPr>
          <p:spPr>
            <a:xfrm>
              <a:off x="930549" y="1591569"/>
              <a:ext cx="871192" cy="871852"/>
            </a:xfrm>
            <a:prstGeom prst="ellipse">
              <a:avLst/>
            </a:prstGeom>
            <a:solidFill>
              <a:srgbClr val="322F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4400" dirty="0">
                <a:solidFill>
                  <a:prstClr val="white"/>
                </a:solidFill>
                <a:latin typeface="Times New Roman" pitchFamily="18" charset="0"/>
                <a:ea typeface="方正隶变_GBK" panose="03000509000000000000" pitchFamily="65" charset="-122"/>
                <a:cs typeface="Times New Roman" pitchFamily="18" charset="0"/>
              </a:endParaRPr>
            </a:p>
          </p:txBody>
        </p:sp>
        <p:sp>
          <p:nvSpPr>
            <p:cNvPr id="9" name="椭圆 7">
              <a:extLst>
                <a:ext uri="{FF2B5EF4-FFF2-40B4-BE49-F238E27FC236}">
                  <a16:creationId xmlns:a16="http://schemas.microsoft.com/office/drawing/2014/main" xmlns="" id="{49D42A24-FB56-060E-E874-3366662FB951}"/>
                </a:ext>
              </a:extLst>
            </p:cNvPr>
            <p:cNvSpPr/>
            <p:nvPr/>
          </p:nvSpPr>
          <p:spPr>
            <a:xfrm>
              <a:off x="931677" y="2622838"/>
              <a:ext cx="871192" cy="872951"/>
            </a:xfrm>
            <a:prstGeom prst="ellipse">
              <a:avLst/>
            </a:prstGeom>
            <a:solidFill>
              <a:srgbClr val="322F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4400">
                  <a:solidFill>
                    <a:srgbClr val="FFFFFF"/>
                  </a:solidFill>
                  <a:ea typeface="MS PGothic" pitchFamily="34" charset="-128"/>
                </a:rPr>
                <a:t>吳</a:t>
              </a:r>
              <a:endParaRPr lang="zh-CN" altLang="en-US" sz="4400">
                <a:solidFill>
                  <a:srgbClr val="FFFFFF"/>
                </a:solidFill>
                <a:latin typeface="Times New Roman" pitchFamily="18" charset="0"/>
                <a:ea typeface="方正隶变_GBK"/>
                <a:cs typeface="Times New Roman" pitchFamily="18" charset="0"/>
              </a:endParaRPr>
            </a:p>
          </p:txBody>
        </p:sp>
        <p:sp>
          <p:nvSpPr>
            <p:cNvPr id="10" name="椭圆 8">
              <a:extLst>
                <a:ext uri="{FF2B5EF4-FFF2-40B4-BE49-F238E27FC236}">
                  <a16:creationId xmlns:a16="http://schemas.microsoft.com/office/drawing/2014/main" xmlns="" id="{235A0312-2628-7A8B-53A8-F44BD5E953BA}"/>
                </a:ext>
              </a:extLst>
            </p:cNvPr>
            <p:cNvSpPr/>
            <p:nvPr/>
          </p:nvSpPr>
          <p:spPr>
            <a:xfrm>
              <a:off x="951990" y="3700284"/>
              <a:ext cx="871192" cy="870752"/>
            </a:xfrm>
            <a:prstGeom prst="ellipse">
              <a:avLst/>
            </a:prstGeom>
            <a:solidFill>
              <a:srgbClr val="322F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4000">
                  <a:solidFill>
                    <a:srgbClr val="FFFFFF"/>
                  </a:solidFill>
                  <a:ea typeface="MS PGothic" pitchFamily="34" charset="-128"/>
                </a:rPr>
                <a:t>大</a:t>
              </a:r>
              <a:endParaRPr lang="zh-CN" altLang="en-US" sz="4000" dirty="0">
                <a:solidFill>
                  <a:srgbClr val="FFFFFF"/>
                </a:solidFill>
                <a:latin typeface="Times New Roman" pitchFamily="18" charset="0"/>
                <a:ea typeface="方正隶变_GBK"/>
                <a:cs typeface="Times New Roman" pitchFamily="18" charset="0"/>
              </a:endParaRPr>
            </a:p>
          </p:txBody>
        </p:sp>
        <p:sp>
          <p:nvSpPr>
            <p:cNvPr id="11" name="椭圆 9">
              <a:extLst>
                <a:ext uri="{FF2B5EF4-FFF2-40B4-BE49-F238E27FC236}">
                  <a16:creationId xmlns:a16="http://schemas.microsoft.com/office/drawing/2014/main" xmlns="" id="{B7712DBA-7159-1910-E5D3-E6CD42A3BEF4}"/>
                </a:ext>
              </a:extLst>
            </p:cNvPr>
            <p:cNvSpPr/>
            <p:nvPr/>
          </p:nvSpPr>
          <p:spPr>
            <a:xfrm>
              <a:off x="951990" y="4730454"/>
              <a:ext cx="871192" cy="871851"/>
            </a:xfrm>
            <a:prstGeom prst="ellipse">
              <a:avLst/>
            </a:prstGeom>
            <a:solidFill>
              <a:srgbClr val="322F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ltLang="ja-JP" sz="4400">
                <a:solidFill>
                  <a:srgbClr val="FFFFFF"/>
                </a:solidFill>
                <a:ea typeface="MS PGothic" pitchFamily="34" charset="-128"/>
              </a:endParaRPr>
            </a:p>
            <a:p>
              <a:pPr algn="ctr" eaLnBrk="1" hangingPunct="1">
                <a:defRPr/>
              </a:pPr>
              <a:r>
                <a:rPr lang="ja-JP" altLang="en-US" sz="4400">
                  <a:solidFill>
                    <a:srgbClr val="FFFFFF"/>
                  </a:solidFill>
                  <a:ea typeface="MS PGothic" pitchFamily="34" charset="-128"/>
                </a:rPr>
                <a:t>誥</a:t>
              </a:r>
              <a:endParaRPr lang="en-US" sz="4400">
                <a:solidFill>
                  <a:srgbClr val="FFFFFF"/>
                </a:solidFill>
              </a:endParaRPr>
            </a:p>
            <a:p>
              <a:pPr algn="ctr" eaLnBrk="1" hangingPunct="1">
                <a:defRPr/>
              </a:pPr>
              <a:endParaRPr lang="zh-CN" altLang="en-US" sz="4400">
                <a:solidFill>
                  <a:srgbClr val="FFFFFF"/>
                </a:solidFill>
                <a:latin typeface="Times New Roman" pitchFamily="18" charset="0"/>
                <a:ea typeface="方正隶变_GBK"/>
                <a:cs typeface="Times New Roman" pitchFamily="18" charset="0"/>
              </a:endParaRPr>
            </a:p>
          </p:txBody>
        </p:sp>
      </p:grpSp>
      <p:sp>
        <p:nvSpPr>
          <p:cNvPr id="12" name="TextBox 15">
            <a:extLst>
              <a:ext uri="{FF2B5EF4-FFF2-40B4-BE49-F238E27FC236}">
                <a16:creationId xmlns:a16="http://schemas.microsoft.com/office/drawing/2014/main" xmlns="" id="{36D2AF4D-C399-B806-1D00-C3E324258F78}"/>
              </a:ext>
            </a:extLst>
          </p:cNvPr>
          <p:cNvSpPr txBox="1">
            <a:spLocks noChangeArrowheads="1"/>
          </p:cNvSpPr>
          <p:nvPr/>
        </p:nvSpPr>
        <p:spPr bwMode="auto">
          <a:xfrm>
            <a:off x="5257800" y="533400"/>
            <a:ext cx="950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ja-JP" altLang="en-US" sz="4800">
                <a:solidFill>
                  <a:schemeClr val="bg1"/>
                </a:solidFill>
                <a:ea typeface="MS PGothic" panose="020B0600070205080204" pitchFamily="34" charset="-128"/>
              </a:rPr>
              <a:t>平</a:t>
            </a:r>
            <a:endParaRPr lang="en-US" altLang="en-US" sz="4800">
              <a:solidFill>
                <a:schemeClr val="bg1"/>
              </a:solidFill>
            </a:endParaRPr>
          </a:p>
        </p:txBody>
      </p:sp>
      <p:sp>
        <p:nvSpPr>
          <p:cNvPr id="13" name="Text Box 3">
            <a:extLst>
              <a:ext uri="{FF2B5EF4-FFF2-40B4-BE49-F238E27FC236}">
                <a16:creationId xmlns:a16="http://schemas.microsoft.com/office/drawing/2014/main" xmlns="" id="{D711B73B-ED3E-FB23-79F0-3130C662767D}"/>
              </a:ext>
            </a:extLst>
          </p:cNvPr>
          <p:cNvSpPr txBox="1">
            <a:spLocks noChangeArrowheads="1"/>
          </p:cNvSpPr>
          <p:nvPr/>
        </p:nvSpPr>
        <p:spPr bwMode="auto">
          <a:xfrm>
            <a:off x="6872288" y="533400"/>
            <a:ext cx="211931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b="1" i="1">
                <a:solidFill>
                  <a:srgbClr val="FF3300"/>
                </a:solidFill>
                <a:latin typeface="Times New Roman" panose="02020603050405020304" pitchFamily="18" charset="0"/>
                <a:cs typeface="Times New Roman" panose="02020603050405020304" pitchFamily="18" charset="0"/>
              </a:rPr>
              <a:t>Bình:</a:t>
            </a:r>
          </a:p>
        </p:txBody>
      </p:sp>
      <p:sp>
        <p:nvSpPr>
          <p:cNvPr id="14" name="Text Box 7">
            <a:extLst>
              <a:ext uri="{FF2B5EF4-FFF2-40B4-BE49-F238E27FC236}">
                <a16:creationId xmlns:a16="http://schemas.microsoft.com/office/drawing/2014/main" xmlns="" id="{ADD6608F-4E1D-9E2B-225A-578080F5AEDA}"/>
              </a:ext>
            </a:extLst>
          </p:cNvPr>
          <p:cNvSpPr txBox="1">
            <a:spLocks noChangeArrowheads="1"/>
          </p:cNvSpPr>
          <p:nvPr/>
        </p:nvSpPr>
        <p:spPr bwMode="auto">
          <a:xfrm>
            <a:off x="8839200" y="585788"/>
            <a:ext cx="10160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a:latin typeface="Times New Roman" panose="02020603050405020304" pitchFamily="18" charset="0"/>
                <a:cs typeface="Times New Roman" panose="02020603050405020304" pitchFamily="18" charset="0"/>
              </a:rPr>
              <a:t>Dẹp yên</a:t>
            </a:r>
          </a:p>
        </p:txBody>
      </p:sp>
      <p:sp>
        <p:nvSpPr>
          <p:cNvPr id="15" name="Text Box 3">
            <a:extLst>
              <a:ext uri="{FF2B5EF4-FFF2-40B4-BE49-F238E27FC236}">
                <a16:creationId xmlns:a16="http://schemas.microsoft.com/office/drawing/2014/main" xmlns="" id="{9C2A89A0-6932-AA14-563F-9F5EEF3DB92A}"/>
              </a:ext>
            </a:extLst>
          </p:cNvPr>
          <p:cNvSpPr txBox="1">
            <a:spLocks noChangeArrowheads="1"/>
          </p:cNvSpPr>
          <p:nvPr/>
        </p:nvSpPr>
        <p:spPr bwMode="auto">
          <a:xfrm>
            <a:off x="6858000" y="1981200"/>
            <a:ext cx="21193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b="1" i="1">
                <a:solidFill>
                  <a:srgbClr val="FF3300"/>
                </a:solidFill>
                <a:latin typeface="Times New Roman" panose="02020603050405020304" pitchFamily="18" charset="0"/>
                <a:cs typeface="Times New Roman" panose="02020603050405020304" pitchFamily="18" charset="0"/>
              </a:rPr>
              <a:t>Ngô:</a:t>
            </a:r>
          </a:p>
        </p:txBody>
      </p:sp>
      <p:sp>
        <p:nvSpPr>
          <p:cNvPr id="16" name="Text Box 7">
            <a:extLst>
              <a:ext uri="{FF2B5EF4-FFF2-40B4-BE49-F238E27FC236}">
                <a16:creationId xmlns:a16="http://schemas.microsoft.com/office/drawing/2014/main" xmlns="" id="{3F5F71E4-0719-2EE7-BD8F-82379076CFDD}"/>
              </a:ext>
            </a:extLst>
          </p:cNvPr>
          <p:cNvSpPr txBox="1">
            <a:spLocks noChangeArrowheads="1"/>
          </p:cNvSpPr>
          <p:nvPr/>
        </p:nvSpPr>
        <p:spPr bwMode="auto">
          <a:xfrm>
            <a:off x="8763000" y="1752600"/>
            <a:ext cx="5805488"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a:latin typeface="Times New Roman" panose="02020603050405020304" pitchFamily="18" charset="0"/>
                <a:cs typeface="Times New Roman" panose="02020603050405020304" pitchFamily="18" charset="0"/>
              </a:rPr>
              <a:t>Tên nước Minh thời Tam Quốc (Trung Quốc)</a:t>
            </a:r>
          </a:p>
        </p:txBody>
      </p:sp>
      <p:sp>
        <p:nvSpPr>
          <p:cNvPr id="17" name="Text Box 3">
            <a:extLst>
              <a:ext uri="{FF2B5EF4-FFF2-40B4-BE49-F238E27FC236}">
                <a16:creationId xmlns:a16="http://schemas.microsoft.com/office/drawing/2014/main" xmlns="" id="{FB0657DC-A077-2268-4F4F-7D568807EDAF}"/>
              </a:ext>
            </a:extLst>
          </p:cNvPr>
          <p:cNvSpPr txBox="1">
            <a:spLocks noChangeArrowheads="1"/>
          </p:cNvSpPr>
          <p:nvPr/>
        </p:nvSpPr>
        <p:spPr bwMode="auto">
          <a:xfrm>
            <a:off x="7848600" y="4419600"/>
            <a:ext cx="31242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800" b="1" i="1">
                <a:solidFill>
                  <a:srgbClr val="FF3300"/>
                </a:solidFill>
                <a:latin typeface="Times New Roman" panose="02020603050405020304" pitchFamily="18" charset="0"/>
                <a:cs typeface="Times New Roman" panose="02020603050405020304" pitchFamily="18" charset="0"/>
              </a:rPr>
              <a:t>Đại cáo:</a:t>
            </a:r>
          </a:p>
        </p:txBody>
      </p:sp>
      <p:sp>
        <p:nvSpPr>
          <p:cNvPr id="18" name="Text Box 7">
            <a:extLst>
              <a:ext uri="{FF2B5EF4-FFF2-40B4-BE49-F238E27FC236}">
                <a16:creationId xmlns:a16="http://schemas.microsoft.com/office/drawing/2014/main" xmlns="" id="{83D1E096-A648-CFA1-EB7A-4B5B96D497B9}"/>
              </a:ext>
            </a:extLst>
          </p:cNvPr>
          <p:cNvSpPr txBox="1">
            <a:spLocks noChangeArrowheads="1"/>
          </p:cNvSpPr>
          <p:nvPr/>
        </p:nvSpPr>
        <p:spPr bwMode="auto">
          <a:xfrm>
            <a:off x="10287000" y="4191000"/>
            <a:ext cx="38862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a:latin typeface="Times New Roman" panose="02020603050405020304" pitchFamily="18" charset="0"/>
                <a:cs typeface="Times New Roman" panose="02020603050405020304" pitchFamily="18" charset="0"/>
              </a:rPr>
              <a:t>Bài cáo tuyên bố sự kiện trọng đại</a:t>
            </a:r>
          </a:p>
        </p:txBody>
      </p:sp>
      <p:sp>
        <p:nvSpPr>
          <p:cNvPr id="19" name="Right Brace 18">
            <a:extLst>
              <a:ext uri="{FF2B5EF4-FFF2-40B4-BE49-F238E27FC236}">
                <a16:creationId xmlns:a16="http://schemas.microsoft.com/office/drawing/2014/main" xmlns="" id="{B30D4B87-E24E-16B8-B1E0-B71E749CA837}"/>
              </a:ext>
            </a:extLst>
          </p:cNvPr>
          <p:cNvSpPr/>
          <p:nvPr/>
        </p:nvSpPr>
        <p:spPr>
          <a:xfrm>
            <a:off x="6705600" y="3352800"/>
            <a:ext cx="914400" cy="2971800"/>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0" name="Text Box 6">
            <a:extLst>
              <a:ext uri="{FF2B5EF4-FFF2-40B4-BE49-F238E27FC236}">
                <a16:creationId xmlns:a16="http://schemas.microsoft.com/office/drawing/2014/main" xmlns="" id="{ADDCCC8A-F242-A05E-DA15-88CE7381F958}"/>
              </a:ext>
            </a:extLst>
          </p:cNvPr>
          <p:cNvSpPr txBox="1">
            <a:spLocks noChangeArrowheads="1"/>
          </p:cNvSpPr>
          <p:nvPr/>
        </p:nvSpPr>
        <p:spPr bwMode="auto">
          <a:xfrm>
            <a:off x="304800" y="7162800"/>
            <a:ext cx="5181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i="1">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Bình Ngô đại cáo:</a:t>
            </a:r>
            <a:endParaRPr lang="en-US" altLang="en-US" sz="4000" b="1" i="1">
              <a:solidFill>
                <a:srgbClr val="FF3300"/>
              </a:solidFill>
              <a:latin typeface="Times New Roman" panose="02020603050405020304" pitchFamily="18" charset="0"/>
              <a:cs typeface="Times New Roman" panose="02020603050405020304" pitchFamily="18" charset="0"/>
            </a:endParaRPr>
          </a:p>
        </p:txBody>
      </p:sp>
      <p:sp>
        <p:nvSpPr>
          <p:cNvPr id="21" name="Text Box 10">
            <a:extLst>
              <a:ext uri="{FF2B5EF4-FFF2-40B4-BE49-F238E27FC236}">
                <a16:creationId xmlns:a16="http://schemas.microsoft.com/office/drawing/2014/main" xmlns="" id="{3B0AB675-460D-A631-680E-21902A965109}"/>
              </a:ext>
            </a:extLst>
          </p:cNvPr>
          <p:cNvSpPr txBox="1">
            <a:spLocks noChangeArrowheads="1"/>
          </p:cNvSpPr>
          <p:nvPr/>
        </p:nvSpPr>
        <p:spPr bwMode="auto">
          <a:xfrm>
            <a:off x="5105400" y="7162800"/>
            <a:ext cx="9296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i="1">
                <a:latin typeface="Times New Roman" panose="02020603050405020304" pitchFamily="18" charset="0"/>
                <a:cs typeface="Times New Roman" panose="02020603050405020304" pitchFamily="18" charset="0"/>
              </a:rPr>
              <a:t>Tuyên bố về sự nghiệp đánh dẹp giặc Ngô</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Horizontal)">
                                      <p:cBhvr>
                                        <p:cTn id="15" dur="500"/>
                                        <p:tgtEl>
                                          <p:spTgt spid="12"/>
                                        </p:tgtEl>
                                      </p:cBhvr>
                                    </p:animEffect>
                                  </p:childTnLst>
                                </p:cTn>
                              </p:par>
                              <p:par>
                                <p:cTn id="16" presetID="16" presetClass="entr" presetSubtype="2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Horizontal)">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dissolve">
                                      <p:cBhvr>
                                        <p:cTn id="33" dur="500"/>
                                        <p:tgtEl>
                                          <p:spTgt spid="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Horizontal)">
                                      <p:cBhvr>
                                        <p:cTn id="43" dur="500"/>
                                        <p:tgtEl>
                                          <p:spTgt spid="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dissolve">
                                      <p:cBhvr>
                                        <p:cTn id="53" dur="500"/>
                                        <p:tgtEl>
                                          <p:spTgt spid="1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4" presetClass="entr" presetSubtype="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 from="(-#ppt_w/2)" to="(#ppt_x)" calcmode="lin" valueType="num">
                                      <p:cBhvr>
                                        <p:cTn id="58" dur="600" fill="hold">
                                          <p:stCondLst>
                                            <p:cond delay="0"/>
                                          </p:stCondLst>
                                        </p:cTn>
                                        <p:tgtEl>
                                          <p:spTgt spid="21"/>
                                        </p:tgtEl>
                                        <p:attrNameLst>
                                          <p:attrName>ppt_x</p:attrName>
                                        </p:attrNameLst>
                                      </p:cBhvr>
                                    </p:anim>
                                    <p:anim from="0" to="-1.0" calcmode="lin" valueType="num">
                                      <p:cBhvr>
                                        <p:cTn id="59" dur="200" decel="50000" autoRev="1" fill="hold">
                                          <p:stCondLst>
                                            <p:cond delay="600"/>
                                          </p:stCondLst>
                                        </p:cTn>
                                        <p:tgtEl>
                                          <p:spTgt spid="21"/>
                                        </p:tgtEl>
                                        <p:attrNameLst>
                                          <p:attrName>xshear</p:attrName>
                                        </p:attrNameLst>
                                      </p:cBhvr>
                                    </p:anim>
                                    <p:animScale>
                                      <p:cBhvr>
                                        <p:cTn id="60" dur="200" decel="100000" autoRev="1" fill="hold">
                                          <p:stCondLst>
                                            <p:cond delay="600"/>
                                          </p:stCondLst>
                                        </p:cTn>
                                        <p:tgtEl>
                                          <p:spTgt spid="21"/>
                                        </p:tgtEl>
                                      </p:cBhvr>
                                      <p:from x="100000" y="100000"/>
                                      <p:to x="80000" y="100000"/>
                                    </p:animScale>
                                    <p:anim by="(#ppt_h/3+#ppt_w*0.1)" calcmode="lin" valueType="num">
                                      <p:cBhvr additive="sum">
                                        <p:cTn id="61" dur="200" decel="100000" autoRev="1" fill="hold">
                                          <p:stCondLst>
                                            <p:cond delay="600"/>
                                          </p:stCondLst>
                                        </p:cTn>
                                        <p:tgtEl>
                                          <p:spTgt spid="21"/>
                                        </p:tgtEl>
                                        <p:attrNameLst>
                                          <p:attrName>ppt_x</p:attrName>
                                        </p:attrNameLst>
                                      </p:cBhvr>
                                    </p:anim>
                                  </p:childTnLst>
                                </p:cTn>
                              </p:par>
                              <p:par>
                                <p:cTn id="62" presetID="34"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 from="(-#ppt_w/2)" to="(#ppt_x)" calcmode="lin" valueType="num">
                                      <p:cBhvr>
                                        <p:cTn id="64" dur="600" fill="hold">
                                          <p:stCondLst>
                                            <p:cond delay="0"/>
                                          </p:stCondLst>
                                        </p:cTn>
                                        <p:tgtEl>
                                          <p:spTgt spid="20"/>
                                        </p:tgtEl>
                                        <p:attrNameLst>
                                          <p:attrName>ppt_x</p:attrName>
                                        </p:attrNameLst>
                                      </p:cBhvr>
                                    </p:anim>
                                    <p:anim from="0" to="-1.0" calcmode="lin" valueType="num">
                                      <p:cBhvr>
                                        <p:cTn id="65" dur="200" decel="50000" autoRev="1" fill="hold">
                                          <p:stCondLst>
                                            <p:cond delay="600"/>
                                          </p:stCondLst>
                                        </p:cTn>
                                        <p:tgtEl>
                                          <p:spTgt spid="20"/>
                                        </p:tgtEl>
                                        <p:attrNameLst>
                                          <p:attrName>xshear</p:attrName>
                                        </p:attrNameLst>
                                      </p:cBhvr>
                                    </p:anim>
                                    <p:animScale>
                                      <p:cBhvr>
                                        <p:cTn id="66" dur="200" decel="100000" autoRev="1" fill="hold">
                                          <p:stCondLst>
                                            <p:cond delay="600"/>
                                          </p:stCondLst>
                                        </p:cTn>
                                        <p:tgtEl>
                                          <p:spTgt spid="20"/>
                                        </p:tgtEl>
                                      </p:cBhvr>
                                      <p:from x="100000" y="100000"/>
                                      <p:to x="80000" y="100000"/>
                                    </p:animScale>
                                    <p:anim by="(#ppt_h/3+#ppt_w*0.1)" calcmode="lin" valueType="num">
                                      <p:cBhvr additive="sum">
                                        <p:cTn id="67"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6" grpId="0"/>
      <p:bldP spid="17" grpId="0"/>
      <p:bldP spid="18" grpId="0"/>
      <p:bldP spid="19" grpId="0" animBg="1"/>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RAY0951">
            <a:extLst>
              <a:ext uri="{FF2B5EF4-FFF2-40B4-BE49-F238E27FC236}">
                <a16:creationId xmlns:a16="http://schemas.microsoft.com/office/drawing/2014/main" xmlns="" id="{D138375B-147D-12D3-09A7-8E6ECE9FC648}"/>
              </a:ext>
            </a:extLst>
          </p:cNvPr>
          <p:cNvPicPr>
            <a:picLocks noChangeAspect="1" noChangeArrowheads="1"/>
          </p:cNvPicPr>
          <p:nvPr/>
        </p:nvPicPr>
        <p:blipFill>
          <a:blip r:embed="rId2">
            <a:lum bright="60000" contrast="-84000"/>
            <a:extLst>
              <a:ext uri="{28A0092B-C50C-407E-A947-70E740481C1C}">
                <a14:useLocalDpi xmlns:a14="http://schemas.microsoft.com/office/drawing/2010/main" val="0"/>
              </a:ext>
            </a:extLst>
          </a:blip>
          <a:srcRect/>
          <a:stretch>
            <a:fillRect/>
          </a:stretch>
        </p:blipFill>
        <p:spPr bwMode="auto">
          <a:xfrm>
            <a:off x="0" y="0"/>
            <a:ext cx="14630400" cy="81803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59" name="Picture 3" descr="ghmau xanh reu">
            <a:hlinkClick r:id="rId3" action="ppaction://hlinksldjump"/>
            <a:extLst>
              <a:ext uri="{FF2B5EF4-FFF2-40B4-BE49-F238E27FC236}">
                <a16:creationId xmlns:a16="http://schemas.microsoft.com/office/drawing/2014/main" xmlns="" id="{7C78116C-9DE8-48A6-9F2A-3657C6A0BA0B}"/>
              </a:ext>
            </a:extLst>
          </p:cNvPr>
          <p:cNvPicPr>
            <a:picLocks noChangeAspect="1" noChangeArrowheads="1"/>
          </p:cNvPicPr>
          <p:nvPr/>
        </p:nvPicPr>
        <p:blipFill>
          <a:blip r:embed="rId4">
            <a:lum bright="24000" contrast="-78000"/>
            <a:extLst>
              <a:ext uri="{28A0092B-C50C-407E-A947-70E740481C1C}">
                <a14:useLocalDpi xmlns:a14="http://schemas.microsoft.com/office/drawing/2010/main" val="0"/>
              </a:ext>
            </a:extLst>
          </a:blip>
          <a:srcRect/>
          <a:stretch>
            <a:fillRect/>
          </a:stretch>
        </p:blipFill>
        <p:spPr bwMode="auto">
          <a:xfrm>
            <a:off x="122238" y="0"/>
            <a:ext cx="1096962"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ghmau xanh reu">
            <a:extLst>
              <a:ext uri="{FF2B5EF4-FFF2-40B4-BE49-F238E27FC236}">
                <a16:creationId xmlns:a16="http://schemas.microsoft.com/office/drawing/2014/main" xmlns="" id="{E6B2563E-AAE3-AE86-E511-1ED14C0DEA50}"/>
              </a:ext>
            </a:extLst>
          </p:cNvPr>
          <p:cNvPicPr>
            <a:picLocks noChangeAspect="1" noChangeArrowheads="1"/>
          </p:cNvPicPr>
          <p:nvPr/>
        </p:nvPicPr>
        <p:blipFill>
          <a:blip r:embed="rId4">
            <a:lum bright="24000" contrast="-78000"/>
            <a:extLst>
              <a:ext uri="{28A0092B-C50C-407E-A947-70E740481C1C}">
                <a14:useLocalDpi xmlns:a14="http://schemas.microsoft.com/office/drawing/2010/main" val="0"/>
              </a:ext>
            </a:extLst>
          </a:blip>
          <a:srcRect/>
          <a:stretch>
            <a:fillRect/>
          </a:stretch>
        </p:blipFill>
        <p:spPr bwMode="auto">
          <a:xfrm>
            <a:off x="13411200" y="0"/>
            <a:ext cx="1096963"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5">
            <a:extLst>
              <a:ext uri="{FF2B5EF4-FFF2-40B4-BE49-F238E27FC236}">
                <a16:creationId xmlns:a16="http://schemas.microsoft.com/office/drawing/2014/main" xmlns="" id="{66F0F55A-D6CE-6599-D551-01014DCAB103}"/>
              </a:ext>
            </a:extLst>
          </p:cNvPr>
          <p:cNvSpPr>
            <a:spLocks noChangeArrowheads="1"/>
          </p:cNvSpPr>
          <p:nvPr/>
        </p:nvSpPr>
        <p:spPr bwMode="auto">
          <a:xfrm>
            <a:off x="1463675" y="182563"/>
            <a:ext cx="7558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sz="3200">
              <a:solidFill>
                <a:srgbClr val="9F3B03"/>
              </a:solidFill>
              <a:latin typeface="VNI-Times" pitchFamily="2" charset="0"/>
            </a:endParaRPr>
          </a:p>
        </p:txBody>
      </p:sp>
      <p:pic>
        <p:nvPicPr>
          <p:cNvPr id="19462" name="Picture 16" descr="gliter">
            <a:hlinkClick r:id="rId5" action="ppaction://hlinksldjump"/>
            <a:extLst>
              <a:ext uri="{FF2B5EF4-FFF2-40B4-BE49-F238E27FC236}">
                <a16:creationId xmlns:a16="http://schemas.microsoft.com/office/drawing/2014/main" xmlns="" id="{D94E126E-9179-0616-E9AF-618016CE2E1A}"/>
              </a:ext>
            </a:extLst>
          </p:cNvPr>
          <p:cNvPicPr>
            <a:picLocks noChangeAspect="1" noChangeArrowheads="1" noCrop="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203200" y="7612063"/>
            <a:ext cx="731838"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descr="flower2">
            <a:hlinkClick r:id="rId7" action="ppaction://hlinksldjump"/>
            <a:extLst>
              <a:ext uri="{FF2B5EF4-FFF2-40B4-BE49-F238E27FC236}">
                <a16:creationId xmlns:a16="http://schemas.microsoft.com/office/drawing/2014/main" xmlns="" id="{755B0115-5B64-4E6D-11EA-0AB1CECBF0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33438" y="7554913"/>
            <a:ext cx="1096962"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a:extLst>
              <a:ext uri="{FF2B5EF4-FFF2-40B4-BE49-F238E27FC236}">
                <a16:creationId xmlns:a16="http://schemas.microsoft.com/office/drawing/2014/main" xmlns="" id="{A3516B94-80B9-DE1E-CC27-23C010C6723F}"/>
              </a:ext>
            </a:extLst>
          </p:cNvPr>
          <p:cNvGrpSpPr>
            <a:grpSpLocks/>
          </p:cNvGrpSpPr>
          <p:nvPr/>
        </p:nvGrpSpPr>
        <p:grpSpPr bwMode="auto">
          <a:xfrm>
            <a:off x="1096963" y="182563"/>
            <a:ext cx="12679362" cy="6675437"/>
            <a:chOff x="432" y="96"/>
            <a:chExt cx="4992" cy="3504"/>
          </a:xfrm>
        </p:grpSpPr>
        <p:pic>
          <p:nvPicPr>
            <p:cNvPr id="19466" name="Picture 4" descr="c7">
              <a:extLst>
                <a:ext uri="{FF2B5EF4-FFF2-40B4-BE49-F238E27FC236}">
                  <a16:creationId xmlns:a16="http://schemas.microsoft.com/office/drawing/2014/main" xmlns="" id="{5B2E1028-BE07-9D67-C342-18E2EA1955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8" y="144"/>
              <a:ext cx="134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5" descr="c6">
              <a:extLst>
                <a:ext uri="{FF2B5EF4-FFF2-40B4-BE49-F238E27FC236}">
                  <a16:creationId xmlns:a16="http://schemas.microsoft.com/office/drawing/2014/main" xmlns="" id="{7EDAC1E5-4834-71C9-DD31-891D5C510F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8" y="1920"/>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6" descr="c5">
              <a:extLst>
                <a:ext uri="{FF2B5EF4-FFF2-40B4-BE49-F238E27FC236}">
                  <a16:creationId xmlns:a16="http://schemas.microsoft.com/office/drawing/2014/main" xmlns="" id="{1D4B4D7E-51FB-571C-B055-98E26B89A0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 y="1968"/>
              <a:ext cx="144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7" descr="c4">
              <a:extLst>
                <a:ext uri="{FF2B5EF4-FFF2-40B4-BE49-F238E27FC236}">
                  <a16:creationId xmlns:a16="http://schemas.microsoft.com/office/drawing/2014/main" xmlns="" id="{C4A02FB9-8E8F-84B7-2514-AE5884C7B9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8" y="96"/>
              <a:ext cx="144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8" descr="c1">
              <a:extLst>
                <a:ext uri="{FF2B5EF4-FFF2-40B4-BE49-F238E27FC236}">
                  <a16:creationId xmlns:a16="http://schemas.microsoft.com/office/drawing/2014/main" xmlns="" id="{9BDC8FEA-D1F7-D4BE-9514-E97F7AED62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8" y="1920"/>
              <a:ext cx="1536"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14" name="Text Box 22">
            <a:extLst>
              <a:ext uri="{FF2B5EF4-FFF2-40B4-BE49-F238E27FC236}">
                <a16:creationId xmlns:a16="http://schemas.microsoft.com/office/drawing/2014/main" xmlns="" id="{23FFB1B4-6580-FA68-08FD-0E6FD13DB3D3}"/>
              </a:ext>
            </a:extLst>
          </p:cNvPr>
          <p:cNvSpPr txBox="1">
            <a:spLocks noChangeArrowheads="1"/>
          </p:cNvSpPr>
          <p:nvPr/>
        </p:nvSpPr>
        <p:spPr bwMode="auto">
          <a:xfrm>
            <a:off x="3865563" y="7454900"/>
            <a:ext cx="5900737" cy="6159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FF0000"/>
                </a:solidFill>
                <a:latin typeface="Times New Roman" panose="02020603050405020304" pitchFamily="18" charset="0"/>
                <a:cs typeface="Times New Roman" panose="02020603050405020304" pitchFamily="18" charset="0"/>
              </a:rPr>
              <a:t>“Bình Ngô đại cáo” bằng chữ Hán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8214"/>
                                        </p:tgtEl>
                                        <p:attrNameLst>
                                          <p:attrName>style.visibility</p:attrName>
                                        </p:attrNameLst>
                                      </p:cBhvr>
                                      <p:to>
                                        <p:strVal val="visible"/>
                                      </p:to>
                                    </p:set>
                                    <p:animEffect transition="in" filter="wheel(4)">
                                      <p:cBhvr>
                                        <p:cTn id="12" dur="1000"/>
                                        <p:tgtEl>
                                          <p:spTgt spid="8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3">
            <a:extLst>
              <a:ext uri="{FF2B5EF4-FFF2-40B4-BE49-F238E27FC236}">
                <a16:creationId xmlns:a16="http://schemas.microsoft.com/office/drawing/2014/main" xmlns="" id="{A079632E-F3E7-E429-90E0-A1389310E9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4b6e57f1a3bb1d9fabbb0660e0a7a77e.png">
            <a:extLst>
              <a:ext uri="{FF2B5EF4-FFF2-40B4-BE49-F238E27FC236}">
                <a16:creationId xmlns:a16="http://schemas.microsoft.com/office/drawing/2014/main" xmlns="" id="{515264CC-6130-BCC4-C9C8-60A676FEF8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72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ED71C040-D996-2997-EC92-88CABC893146}"/>
              </a:ext>
            </a:extLst>
          </p:cNvPr>
          <p:cNvSpPr txBox="1">
            <a:spLocks noChangeArrowheads="1"/>
          </p:cNvSpPr>
          <p:nvPr/>
        </p:nvSpPr>
        <p:spPr bwMode="auto">
          <a:xfrm>
            <a:off x="685800" y="2971800"/>
            <a:ext cx="335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latin typeface="Times New Roman" panose="02020603050405020304" pitchFamily="18" charset="0"/>
                <a:cs typeface="Times New Roman" panose="02020603050405020304" pitchFamily="18" charset="0"/>
              </a:rPr>
              <a:t>Thể loại</a:t>
            </a:r>
          </a:p>
        </p:txBody>
      </p:sp>
      <p:sp>
        <p:nvSpPr>
          <p:cNvPr id="6" name="Rounded Rectangle 5">
            <a:extLst>
              <a:ext uri="{FF2B5EF4-FFF2-40B4-BE49-F238E27FC236}">
                <a16:creationId xmlns:a16="http://schemas.microsoft.com/office/drawing/2014/main" xmlns="" id="{F21F7BB5-DD4D-D212-CE23-8C5A0AE30687}"/>
              </a:ext>
            </a:extLst>
          </p:cNvPr>
          <p:cNvSpPr/>
          <p:nvPr/>
        </p:nvSpPr>
        <p:spPr>
          <a:xfrm>
            <a:off x="914400" y="6248400"/>
            <a:ext cx="2819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i="1" dirty="0" err="1">
                <a:solidFill>
                  <a:srgbClr val="FF0000"/>
                </a:solidFill>
                <a:latin typeface="Times New Roman" pitchFamily="18" charset="0"/>
                <a:cs typeface="Times New Roman" pitchFamily="18" charset="0"/>
              </a:rPr>
              <a:t>Thể</a:t>
            </a:r>
            <a:r>
              <a:rPr lang="en-US" sz="4800" b="1" i="1" dirty="0">
                <a:solidFill>
                  <a:srgbClr val="FF0000"/>
                </a:solidFill>
                <a:latin typeface="Times New Roman" pitchFamily="18" charset="0"/>
                <a:cs typeface="Times New Roman" pitchFamily="18" charset="0"/>
              </a:rPr>
              <a:t> </a:t>
            </a:r>
            <a:r>
              <a:rPr lang="en-US" sz="4800" b="1" i="1" dirty="0" err="1">
                <a:solidFill>
                  <a:srgbClr val="FF0000"/>
                </a:solidFill>
                <a:latin typeface="Times New Roman" pitchFamily="18" charset="0"/>
                <a:cs typeface="Times New Roman" pitchFamily="18" charset="0"/>
              </a:rPr>
              <a:t>cáo</a:t>
            </a:r>
            <a:endParaRPr lang="en-US" sz="4800" b="1" i="1" dirty="0">
              <a:solidFill>
                <a:srgbClr val="FF0000"/>
              </a:solidFill>
              <a:latin typeface="Times New Roman" pitchFamily="18" charset="0"/>
              <a:cs typeface="Times New Roman" pitchFamily="18" charset="0"/>
            </a:endParaRPr>
          </a:p>
        </p:txBody>
      </p:sp>
      <p:pic>
        <p:nvPicPr>
          <p:cNvPr id="7" name="Picture 2">
            <a:extLst>
              <a:ext uri="{FF2B5EF4-FFF2-40B4-BE49-F238E27FC236}">
                <a16:creationId xmlns:a16="http://schemas.microsoft.com/office/drawing/2014/main" xmlns="" id="{EE564596-3FE0-0F5C-CB01-D327CB799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8288" y="974725"/>
            <a:ext cx="4492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xmlns="" id="{25FDA67E-2CA2-AB38-A710-F01360C8D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288" y="4081463"/>
            <a:ext cx="4492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xmlns="" id="{3E8E91CA-9EC1-1434-B459-177EB79B7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2319338"/>
            <a:ext cx="44926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xmlns="" id="{8453627B-1FDE-D04A-448E-2CCC8E920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8288" y="6502400"/>
            <a:ext cx="4492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E12117DB-F5E2-FD16-313B-BCF82B875A76}"/>
              </a:ext>
            </a:extLst>
          </p:cNvPr>
          <p:cNvSpPr txBox="1">
            <a:spLocks noChangeArrowheads="1"/>
          </p:cNvSpPr>
          <p:nvPr/>
        </p:nvSpPr>
        <p:spPr bwMode="auto">
          <a:xfrm>
            <a:off x="6324600" y="609600"/>
            <a:ext cx="7620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latin typeface="Times New Roman" panose="02020603050405020304" pitchFamily="18" charset="0"/>
                <a:cs typeface="Times New Roman" panose="02020603050405020304" pitchFamily="18" charset="0"/>
              </a:rPr>
              <a:t>Thể văn nghị luận, bắt nguồn từ Trung Quốc </a:t>
            </a:r>
          </a:p>
        </p:txBody>
      </p:sp>
      <p:sp>
        <p:nvSpPr>
          <p:cNvPr id="12" name="TextBox 11">
            <a:extLst>
              <a:ext uri="{FF2B5EF4-FFF2-40B4-BE49-F238E27FC236}">
                <a16:creationId xmlns:a16="http://schemas.microsoft.com/office/drawing/2014/main" xmlns="" id="{28C7BB84-C6F5-B19D-4086-296E8F1891A6}"/>
              </a:ext>
            </a:extLst>
          </p:cNvPr>
          <p:cNvSpPr txBox="1">
            <a:spLocks noChangeArrowheads="1"/>
          </p:cNvSpPr>
          <p:nvPr/>
        </p:nvSpPr>
        <p:spPr bwMode="auto">
          <a:xfrm>
            <a:off x="6400800" y="2187575"/>
            <a:ext cx="7315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600">
                <a:solidFill>
                  <a:srgbClr val="FF3300"/>
                </a:solidFill>
                <a:latin typeface="Times New Roman" panose="02020603050405020304" pitchFamily="18" charset="0"/>
                <a:cs typeface="Times New Roman" panose="02020603050405020304" pitchFamily="18" charset="0"/>
              </a:rPr>
              <a:t>Tác giả:</a:t>
            </a:r>
            <a:r>
              <a:rPr lang="en-US" altLang="en-US" sz="3600">
                <a:solidFill>
                  <a:schemeClr val="bg2"/>
                </a:solidFill>
                <a:latin typeface="Times New Roman" panose="02020603050405020304" pitchFamily="18" charset="0"/>
                <a:cs typeface="Times New Roman" panose="02020603050405020304" pitchFamily="18" charset="0"/>
              </a:rPr>
              <a:t> </a:t>
            </a:r>
            <a:r>
              <a:rPr lang="en-US" altLang="en-US" sz="3600">
                <a:latin typeface="Times New Roman" panose="02020603050405020304" pitchFamily="18" charset="0"/>
                <a:cs typeface="Times New Roman" panose="02020603050405020304" pitchFamily="18" charset="0"/>
              </a:rPr>
              <a:t>Vua chúa hoặc thủ lĩnh</a:t>
            </a:r>
          </a:p>
        </p:txBody>
      </p:sp>
      <p:sp>
        <p:nvSpPr>
          <p:cNvPr id="13" name="TextBox 12">
            <a:extLst>
              <a:ext uri="{FF2B5EF4-FFF2-40B4-BE49-F238E27FC236}">
                <a16:creationId xmlns:a16="http://schemas.microsoft.com/office/drawing/2014/main" xmlns="" id="{D7F8C579-6D0E-0F19-D716-6CDA2FC0F4E4}"/>
              </a:ext>
            </a:extLst>
          </p:cNvPr>
          <p:cNvSpPr txBox="1">
            <a:spLocks noChangeArrowheads="1"/>
          </p:cNvSpPr>
          <p:nvPr/>
        </p:nvSpPr>
        <p:spPr bwMode="auto">
          <a:xfrm>
            <a:off x="6477000" y="5486400"/>
            <a:ext cx="73914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FF3300"/>
                </a:solidFill>
                <a:latin typeface="Times New Roman" panose="02020603050405020304" pitchFamily="18" charset="0"/>
                <a:cs typeface="Times New Roman" panose="02020603050405020304" pitchFamily="18" charset="0"/>
              </a:rPr>
              <a:t>Lời văn: </a:t>
            </a:r>
            <a:r>
              <a:rPr lang="en-US" altLang="en-US" sz="3400">
                <a:latin typeface="Times New Roman" panose="02020603050405020304" pitchFamily="18" charset="0"/>
                <a:cs typeface="Times New Roman" panose="02020603050405020304" pitchFamily="18" charset="0"/>
              </a:rPr>
              <a:t>Phần nhiều được được viết theo lối văn biền ngẫu (không vần/ có vần; thường có đối, câu dài ngắn không gò bó, mỗi cặp 2 vế đối nhau)</a:t>
            </a:r>
          </a:p>
        </p:txBody>
      </p:sp>
      <p:sp>
        <p:nvSpPr>
          <p:cNvPr id="14" name="TextBox 13">
            <a:extLst>
              <a:ext uri="{FF2B5EF4-FFF2-40B4-BE49-F238E27FC236}">
                <a16:creationId xmlns:a16="http://schemas.microsoft.com/office/drawing/2014/main" xmlns="" id="{C66414BB-5407-5FF5-261E-EF6FA3BC6475}"/>
              </a:ext>
            </a:extLst>
          </p:cNvPr>
          <p:cNvSpPr txBox="1">
            <a:spLocks noChangeArrowheads="1"/>
          </p:cNvSpPr>
          <p:nvPr/>
        </p:nvSpPr>
        <p:spPr bwMode="auto">
          <a:xfrm>
            <a:off x="6445250" y="3332163"/>
            <a:ext cx="742315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600">
                <a:solidFill>
                  <a:srgbClr val="FF0000"/>
                </a:solidFill>
                <a:latin typeface="Times New Roman" panose="02020603050405020304" pitchFamily="18" charset="0"/>
                <a:cs typeface="Times New Roman" panose="02020603050405020304" pitchFamily="18" charset="0"/>
              </a:rPr>
              <a:t>Nội dung: </a:t>
            </a:r>
            <a:r>
              <a:rPr lang="en-US" altLang="en-US" sz="3600">
                <a:latin typeface="Times New Roman" panose="02020603050405020304" pitchFamily="18" charset="0"/>
                <a:cs typeface="Times New Roman" panose="02020603050405020304" pitchFamily="18" charset="0"/>
              </a:rPr>
              <a:t>Trình bày 1 chủ trương/ công bố 1 kết quả của 1 sự nghiệp để mội người cùng biết</a:t>
            </a:r>
          </a:p>
        </p:txBody>
      </p:sp>
      <p:sp>
        <p:nvSpPr>
          <p:cNvPr id="15" name="Down Arrow 14">
            <a:extLst>
              <a:ext uri="{FF2B5EF4-FFF2-40B4-BE49-F238E27FC236}">
                <a16:creationId xmlns:a16="http://schemas.microsoft.com/office/drawing/2014/main" xmlns="" id="{32C7C1E7-FCBD-5E4C-42A6-97CB526CAD13}"/>
              </a:ext>
            </a:extLst>
          </p:cNvPr>
          <p:cNvSpPr/>
          <p:nvPr/>
        </p:nvSpPr>
        <p:spPr>
          <a:xfrm>
            <a:off x="1905000" y="4953000"/>
            <a:ext cx="762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20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Horizontal)">
                                      <p:cBhvr>
                                        <p:cTn id="15" dur="5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1" grpId="0"/>
      <p:bldP spid="12" grpId="0"/>
      <p:bldP spid="13"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có liên quan">
            <a:extLst>
              <a:ext uri="{FF2B5EF4-FFF2-40B4-BE49-F238E27FC236}">
                <a16:creationId xmlns:a16="http://schemas.microsoft.com/office/drawing/2014/main" xmlns="" id="{48EAB564-B8D2-E6C3-9352-335918A03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xmlns="" id="{6FFF9793-DC29-3663-D7B7-7DF43F5DC25F}"/>
              </a:ext>
            </a:extLst>
          </p:cNvPr>
          <p:cNvSpPr/>
          <p:nvPr/>
        </p:nvSpPr>
        <p:spPr>
          <a:xfrm>
            <a:off x="9753600" y="-2590800"/>
            <a:ext cx="6629400" cy="63246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en-US" dirty="0"/>
          </a:p>
        </p:txBody>
      </p:sp>
      <p:sp>
        <p:nvSpPr>
          <p:cNvPr id="3076" name="Rectangle 3">
            <a:extLst>
              <a:ext uri="{FF2B5EF4-FFF2-40B4-BE49-F238E27FC236}">
                <a16:creationId xmlns:a16="http://schemas.microsoft.com/office/drawing/2014/main" xmlns="" id="{08FC7C7F-445E-288D-B8FC-A3320D4FCEE0}"/>
              </a:ext>
            </a:extLst>
          </p:cNvPr>
          <p:cNvSpPr>
            <a:spLocks noChangeArrowheads="1"/>
          </p:cNvSpPr>
          <p:nvPr/>
        </p:nvSpPr>
        <p:spPr bwMode="auto">
          <a:xfrm>
            <a:off x="10134600" y="457200"/>
            <a:ext cx="4343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4400">
                <a:latin typeface="Times New Roman" panose="02020603050405020304" pitchFamily="18" charset="0"/>
                <a:cs typeface="Times New Roman" panose="02020603050405020304" pitchFamily="18" charset="0"/>
              </a:rPr>
              <a:t>Đây là vị vua đầu tiên của nhà Hậu Lê. Ông là ai?</a:t>
            </a:r>
          </a:p>
        </p:txBody>
      </p:sp>
      <p:sp>
        <p:nvSpPr>
          <p:cNvPr id="5" name="Rounded Rectangle 4">
            <a:extLst>
              <a:ext uri="{FF2B5EF4-FFF2-40B4-BE49-F238E27FC236}">
                <a16:creationId xmlns:a16="http://schemas.microsoft.com/office/drawing/2014/main" xmlns="" id="{47299064-6378-6AED-12EC-0CA7E6074103}"/>
              </a:ext>
            </a:extLst>
          </p:cNvPr>
          <p:cNvSpPr/>
          <p:nvPr/>
        </p:nvSpPr>
        <p:spPr>
          <a:xfrm>
            <a:off x="10134600" y="6096000"/>
            <a:ext cx="2895600" cy="990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4400" b="1" dirty="0" err="1">
                <a:latin typeface="Times New Roman" pitchFamily="18" charset="0"/>
                <a:cs typeface="Times New Roman" pitchFamily="18" charset="0"/>
              </a:rPr>
              <a:t>Lê</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Lợi</a:t>
            </a:r>
            <a:endParaRPr lang="en-US" sz="44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dissolve">
                                      <p:cBhvr>
                                        <p:cTn id="10" dur="500"/>
                                        <p:tgtEl>
                                          <p:spTgt spid="30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76"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图片 3">
            <a:extLst>
              <a:ext uri="{FF2B5EF4-FFF2-40B4-BE49-F238E27FC236}">
                <a16:creationId xmlns:a16="http://schemas.microsoft.com/office/drawing/2014/main" xmlns="" id="{6B00FFAF-3C91-0E76-E8AE-A7072E682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8" descr="6e3e461d6fe4261ffac34bab182ac1ed">
            <a:extLst>
              <a:ext uri="{FF2B5EF4-FFF2-40B4-BE49-F238E27FC236}">
                <a16:creationId xmlns:a16="http://schemas.microsoft.com/office/drawing/2014/main" xmlns="" id="{ACFADAF4-FEEE-617C-7571-CB90B8A3A0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76300"/>
            <a:ext cx="5181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9F326B9A-ABC8-71DA-37D7-8E0A9ED33561}"/>
              </a:ext>
            </a:extLst>
          </p:cNvPr>
          <p:cNvSpPr txBox="1"/>
          <p:nvPr/>
        </p:nvSpPr>
        <p:spPr>
          <a:xfrm>
            <a:off x="1460666" y="1724895"/>
            <a:ext cx="4096986" cy="707886"/>
          </a:xfrm>
          <a:prstGeom prst="rect">
            <a:avLst/>
          </a:prstGeom>
          <a:noFill/>
        </p:spPr>
        <p:txBody>
          <a:bodyPr spcFirstLastPara="1" wrap="none">
            <a:prstTxWarp prst="textArchUp">
              <a:avLst/>
            </a:prstTxWarp>
            <a:spAutoFit/>
          </a:bodyPr>
          <a:lstStyle/>
          <a:p>
            <a:pPr algn="ctr" eaLnBrk="1" hangingPunct="1">
              <a:defRPr/>
            </a:pPr>
            <a:r>
              <a:rPr lang="en-US" sz="4800" b="1" dirty="0" err="1">
                <a:solidFill>
                  <a:srgbClr val="FF0000"/>
                </a:solidFill>
                <a:latin typeface="Times New Roman" pitchFamily="18" charset="0"/>
                <a:cs typeface="Times New Roman" pitchFamily="18" charset="0"/>
              </a:rPr>
              <a:t>Thảo</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luận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nhóm</a:t>
            </a:r>
            <a:endParaRPr lang="en-US" sz="4800" b="1" dirty="0">
              <a:solidFill>
                <a:srgbClr val="FF0000"/>
              </a:solidFill>
              <a:latin typeface="Times New Roman" pitchFamily="18" charset="0"/>
              <a:cs typeface="Times New Roman" pitchFamily="18" charset="0"/>
            </a:endParaRPr>
          </a:p>
        </p:txBody>
      </p:sp>
      <p:pic>
        <p:nvPicPr>
          <p:cNvPr id="5" name="Picture 4" descr="58PIC58PIC58PIC58PICHsaGKG559akDq_PIC2018.png">
            <a:extLst>
              <a:ext uri="{FF2B5EF4-FFF2-40B4-BE49-F238E27FC236}">
                <a16:creationId xmlns:a16="http://schemas.microsoft.com/office/drawing/2014/main" xmlns="" id="{A252B426-8443-393D-B601-DCAE33005DD0}"/>
              </a:ext>
            </a:extLst>
          </p:cNvPr>
          <p:cNvPicPr>
            <a:picLocks noChangeAspect="1"/>
          </p:cNvPicPr>
          <p:nvPr/>
        </p:nvPicPr>
        <p:blipFill>
          <a:blip r:embed="rId4">
            <a:extLst>
              <a:ext uri="{28A0092B-C50C-407E-A947-70E740481C1C}">
                <a14:useLocalDpi xmlns:a14="http://schemas.microsoft.com/office/drawing/2010/main" val="0"/>
              </a:ext>
            </a:extLst>
          </a:blip>
          <a:srcRect l="7143" t="16071" r="5357" b="14285"/>
          <a:stretch>
            <a:fillRect/>
          </a:stretch>
        </p:blipFill>
        <p:spPr bwMode="auto">
          <a:xfrm>
            <a:off x="6248400" y="304800"/>
            <a:ext cx="754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7CCE1ACC-F0C7-036E-0595-BB5897813065}"/>
              </a:ext>
            </a:extLst>
          </p:cNvPr>
          <p:cNvSpPr txBox="1">
            <a:spLocks noChangeArrowheads="1"/>
          </p:cNvSpPr>
          <p:nvPr/>
        </p:nvSpPr>
        <p:spPr bwMode="auto">
          <a:xfrm>
            <a:off x="7016750" y="838200"/>
            <a:ext cx="58610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a:latin typeface="Times New Roman" panose="02020603050405020304" pitchFamily="18" charset="0"/>
                <a:cs typeface="Times New Roman" panose="02020603050405020304" pitchFamily="18" charset="0"/>
              </a:rPr>
              <a:t>So sánh sự giống và khác nhau giữa 3 thể loại: Chiếu; Hịch; Cáo</a:t>
            </a:r>
          </a:p>
        </p:txBody>
      </p:sp>
      <p:graphicFrame>
        <p:nvGraphicFramePr>
          <p:cNvPr id="7" name="Table 6">
            <a:extLst>
              <a:ext uri="{FF2B5EF4-FFF2-40B4-BE49-F238E27FC236}">
                <a16:creationId xmlns:a16="http://schemas.microsoft.com/office/drawing/2014/main" xmlns="" id="{F020A1CE-5FFD-881B-7C6E-A72A7CB85A22}"/>
              </a:ext>
            </a:extLst>
          </p:cNvPr>
          <p:cNvGraphicFramePr>
            <a:graphicFrameLocks noGrp="1"/>
          </p:cNvGraphicFramePr>
          <p:nvPr/>
        </p:nvGraphicFramePr>
        <p:xfrm>
          <a:off x="914400" y="4318000"/>
          <a:ext cx="12573000" cy="3149600"/>
        </p:xfrm>
        <a:graphic>
          <a:graphicData uri="http://schemas.openxmlformats.org/drawingml/2006/table">
            <a:tbl>
              <a:tblPr firstRow="1" bandRow="1">
                <a:tableStyleId>{5940675A-B579-460E-94D1-54222C63F5DA}</a:tableStyleId>
              </a:tblPr>
              <a:tblGrid>
                <a:gridCol w="3143250">
                  <a:extLst>
                    <a:ext uri="{9D8B030D-6E8A-4147-A177-3AD203B41FA5}">
                      <a16:colId xmlns:a16="http://schemas.microsoft.com/office/drawing/2014/main" xmlns="" val="20000"/>
                    </a:ext>
                  </a:extLst>
                </a:gridCol>
                <a:gridCol w="3143250">
                  <a:extLst>
                    <a:ext uri="{9D8B030D-6E8A-4147-A177-3AD203B41FA5}">
                      <a16:colId xmlns:a16="http://schemas.microsoft.com/office/drawing/2014/main" xmlns="" val="20001"/>
                    </a:ext>
                  </a:extLst>
                </a:gridCol>
                <a:gridCol w="3143250">
                  <a:extLst>
                    <a:ext uri="{9D8B030D-6E8A-4147-A177-3AD203B41FA5}">
                      <a16:colId xmlns:a16="http://schemas.microsoft.com/office/drawing/2014/main" xmlns="" val="20002"/>
                    </a:ext>
                  </a:extLst>
                </a:gridCol>
                <a:gridCol w="3143250">
                  <a:extLst>
                    <a:ext uri="{9D8B030D-6E8A-4147-A177-3AD203B41FA5}">
                      <a16:colId xmlns:a16="http://schemas.microsoft.com/office/drawing/2014/main" xmlns="" val="20003"/>
                    </a:ext>
                  </a:extLst>
                </a:gridCol>
              </a:tblGrid>
              <a:tr h="914400">
                <a:tc>
                  <a:txBody>
                    <a:bodyPr/>
                    <a:lstStyle/>
                    <a:p>
                      <a:pPr algn="ctr"/>
                      <a:endParaRPr lang="en-US" sz="4000" b="1" dirty="0">
                        <a:solidFill>
                          <a:srgbClr val="FF0000"/>
                        </a:solidFill>
                        <a:latin typeface="Times New Roman" pitchFamily="18" charset="0"/>
                        <a:cs typeface="Times New Roman" pitchFamily="18" charset="0"/>
                      </a:endParaRPr>
                    </a:p>
                  </a:txBody>
                  <a:tcPr/>
                </a:tc>
                <a:tc>
                  <a:txBody>
                    <a:bodyPr/>
                    <a:lstStyle/>
                    <a:p>
                      <a:pPr algn="ctr"/>
                      <a:r>
                        <a:rPr lang="en-US" sz="4000" b="1" dirty="0" err="1">
                          <a:solidFill>
                            <a:srgbClr val="FF0000"/>
                          </a:solidFill>
                          <a:latin typeface="Times New Roman" pitchFamily="18" charset="0"/>
                          <a:cs typeface="Times New Roman" pitchFamily="18" charset="0"/>
                        </a:rPr>
                        <a:t>Chiếu</a:t>
                      </a:r>
                      <a:endParaRPr lang="en-US" sz="4000" b="1" dirty="0">
                        <a:solidFill>
                          <a:srgbClr val="FF0000"/>
                        </a:solidFill>
                        <a:latin typeface="Times New Roman" pitchFamily="18" charset="0"/>
                        <a:cs typeface="Times New Roman" pitchFamily="18" charset="0"/>
                      </a:endParaRPr>
                    </a:p>
                  </a:txBody>
                  <a:tcPr/>
                </a:tc>
                <a:tc>
                  <a:txBody>
                    <a:bodyPr/>
                    <a:lstStyle/>
                    <a:p>
                      <a:pPr algn="ctr"/>
                      <a:r>
                        <a:rPr lang="en-US" sz="4000" b="1" dirty="0" err="1">
                          <a:solidFill>
                            <a:srgbClr val="FF0000"/>
                          </a:solidFill>
                          <a:latin typeface="Times New Roman" pitchFamily="18" charset="0"/>
                          <a:cs typeface="Times New Roman" pitchFamily="18" charset="0"/>
                        </a:rPr>
                        <a:t>Hịch</a:t>
                      </a:r>
                      <a:endParaRPr lang="en-US" sz="4000" b="1" dirty="0">
                        <a:solidFill>
                          <a:srgbClr val="FF0000"/>
                        </a:solidFill>
                        <a:latin typeface="Times New Roman" pitchFamily="18" charset="0"/>
                        <a:cs typeface="Times New Roman" pitchFamily="18" charset="0"/>
                      </a:endParaRPr>
                    </a:p>
                  </a:txBody>
                  <a:tcPr/>
                </a:tc>
                <a:tc>
                  <a:txBody>
                    <a:bodyPr/>
                    <a:lstStyle/>
                    <a:p>
                      <a:pPr algn="ctr"/>
                      <a:r>
                        <a:rPr lang="en-US" sz="4000" b="1" dirty="0" err="1">
                          <a:solidFill>
                            <a:srgbClr val="FF0000"/>
                          </a:solidFill>
                          <a:latin typeface="Times New Roman" pitchFamily="18" charset="0"/>
                          <a:cs typeface="Times New Roman" pitchFamily="18" charset="0"/>
                        </a:rPr>
                        <a:t>Cáo</a:t>
                      </a:r>
                      <a:endParaRPr lang="en-US" sz="40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1117600">
                <a:tc>
                  <a:txBody>
                    <a:bodyPr/>
                    <a:lstStyle/>
                    <a:p>
                      <a:pPr algn="ctr"/>
                      <a:r>
                        <a:rPr lang="en-US" sz="4000" b="1" dirty="0" err="1">
                          <a:latin typeface="Times New Roman" pitchFamily="18" charset="0"/>
                          <a:cs typeface="Times New Roman" pitchFamily="18" charset="0"/>
                        </a:rPr>
                        <a:t>Giống</a:t>
                      </a:r>
                      <a:r>
                        <a:rPr lang="en-US" sz="4000" b="1" baseline="0" dirty="0">
                          <a:latin typeface="Times New Roman" pitchFamily="18" charset="0"/>
                          <a:cs typeface="Times New Roman" pitchFamily="18" charset="0"/>
                        </a:rPr>
                        <a:t> </a:t>
                      </a:r>
                      <a:r>
                        <a:rPr lang="en-US" sz="4000" b="1" baseline="0" dirty="0" err="1">
                          <a:latin typeface="Times New Roman" pitchFamily="18" charset="0"/>
                          <a:cs typeface="Times New Roman" pitchFamily="18" charset="0"/>
                        </a:rPr>
                        <a:t>nhau</a:t>
                      </a:r>
                      <a:endParaRPr lang="en-US" sz="4000" b="1" dirty="0">
                        <a:latin typeface="Times New Roman" pitchFamily="18" charset="0"/>
                        <a:cs typeface="Times New Roman" pitchFamily="18" charset="0"/>
                      </a:endParaRPr>
                    </a:p>
                  </a:txBody>
                  <a:tcPr/>
                </a:tc>
                <a:tc gridSpan="3">
                  <a:txBody>
                    <a:bodyPr/>
                    <a:lstStyle/>
                    <a:p>
                      <a:endParaRPr lang="en-US" dirty="0"/>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xmlns="" val="10001"/>
                  </a:ext>
                </a:extLst>
              </a:tr>
              <a:tr h="1117600">
                <a:tc>
                  <a:txBody>
                    <a:bodyPr/>
                    <a:lstStyle/>
                    <a:p>
                      <a:pPr algn="ctr"/>
                      <a:r>
                        <a:rPr lang="en-US" sz="4000" b="1" dirty="0" err="1">
                          <a:latin typeface="Times New Roman" pitchFamily="18" charset="0"/>
                          <a:cs typeface="Times New Roman" pitchFamily="18" charset="0"/>
                        </a:rPr>
                        <a:t>Khác</a:t>
                      </a:r>
                      <a:r>
                        <a:rPr lang="en-US" sz="4000" b="1" baseline="0" dirty="0">
                          <a:latin typeface="Times New Roman" pitchFamily="18" charset="0"/>
                          <a:cs typeface="Times New Roman" pitchFamily="18" charset="0"/>
                        </a:rPr>
                        <a:t> </a:t>
                      </a:r>
                      <a:r>
                        <a:rPr lang="en-US" sz="4000" b="1" baseline="0" dirty="0" err="1">
                          <a:latin typeface="Times New Roman" pitchFamily="18" charset="0"/>
                          <a:cs typeface="Times New Roman" pitchFamily="18" charset="0"/>
                        </a:rPr>
                        <a:t>nhau</a:t>
                      </a:r>
                      <a:endParaRPr lang="en-US" sz="4000" b="1" dirty="0">
                        <a:latin typeface="Times New Roman" pitchFamily="18" charset="0"/>
                        <a:cs typeface="Times New Roman" pitchFamily="18" charset="0"/>
                      </a:endParaRP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3">
            <a:extLst>
              <a:ext uri="{FF2B5EF4-FFF2-40B4-BE49-F238E27FC236}">
                <a16:creationId xmlns:a16="http://schemas.microsoft.com/office/drawing/2014/main" xmlns="" id="{AF307D09-3B35-0FFC-9877-D469EAD35E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xmlns="" id="{B9C53999-2C65-7FB1-69F3-274FDA57811F}"/>
              </a:ext>
            </a:extLst>
          </p:cNvPr>
          <p:cNvGraphicFramePr>
            <a:graphicFrameLocks noGrp="1"/>
          </p:cNvGraphicFramePr>
          <p:nvPr/>
        </p:nvGraphicFramePr>
        <p:xfrm>
          <a:off x="990600" y="762000"/>
          <a:ext cx="12573000" cy="6781800"/>
        </p:xfrm>
        <a:graphic>
          <a:graphicData uri="http://schemas.openxmlformats.org/drawingml/2006/table">
            <a:tbl>
              <a:tblPr firstRow="1" bandRow="1">
                <a:tableStyleId>{5940675A-B579-460E-94D1-54222C63F5DA}</a:tableStyleId>
              </a:tblPr>
              <a:tblGrid>
                <a:gridCol w="3143250">
                  <a:extLst>
                    <a:ext uri="{9D8B030D-6E8A-4147-A177-3AD203B41FA5}">
                      <a16:colId xmlns:a16="http://schemas.microsoft.com/office/drawing/2014/main" xmlns="" val="20000"/>
                    </a:ext>
                  </a:extLst>
                </a:gridCol>
                <a:gridCol w="3143250">
                  <a:extLst>
                    <a:ext uri="{9D8B030D-6E8A-4147-A177-3AD203B41FA5}">
                      <a16:colId xmlns:a16="http://schemas.microsoft.com/office/drawing/2014/main" xmlns="" val="20001"/>
                    </a:ext>
                  </a:extLst>
                </a:gridCol>
                <a:gridCol w="3143250">
                  <a:extLst>
                    <a:ext uri="{9D8B030D-6E8A-4147-A177-3AD203B41FA5}">
                      <a16:colId xmlns:a16="http://schemas.microsoft.com/office/drawing/2014/main" xmlns="" val="20002"/>
                    </a:ext>
                  </a:extLst>
                </a:gridCol>
                <a:gridCol w="3143250">
                  <a:extLst>
                    <a:ext uri="{9D8B030D-6E8A-4147-A177-3AD203B41FA5}">
                      <a16:colId xmlns:a16="http://schemas.microsoft.com/office/drawing/2014/main" xmlns="" val="20003"/>
                    </a:ext>
                  </a:extLst>
                </a:gridCol>
              </a:tblGrid>
              <a:tr h="914400">
                <a:tc>
                  <a:txBody>
                    <a:bodyPr/>
                    <a:lstStyle/>
                    <a:p>
                      <a:pPr algn="ctr"/>
                      <a:endParaRPr lang="en-US" sz="4000" b="1" dirty="0">
                        <a:solidFill>
                          <a:srgbClr val="FF0000"/>
                        </a:solidFill>
                        <a:latin typeface="Times New Roman" pitchFamily="18" charset="0"/>
                        <a:cs typeface="Times New Roman" pitchFamily="18" charset="0"/>
                      </a:endParaRPr>
                    </a:p>
                  </a:txBody>
                  <a:tcPr/>
                </a:tc>
                <a:tc>
                  <a:txBody>
                    <a:bodyPr/>
                    <a:lstStyle/>
                    <a:p>
                      <a:pPr algn="ctr"/>
                      <a:r>
                        <a:rPr lang="en-US" sz="4000" b="1" dirty="0" err="1">
                          <a:solidFill>
                            <a:srgbClr val="FF0000"/>
                          </a:solidFill>
                          <a:latin typeface="Times New Roman" pitchFamily="18" charset="0"/>
                          <a:cs typeface="Times New Roman" pitchFamily="18" charset="0"/>
                        </a:rPr>
                        <a:t>Chiếu</a:t>
                      </a:r>
                      <a:endParaRPr lang="en-US" sz="4000" b="1" dirty="0">
                        <a:solidFill>
                          <a:srgbClr val="FF0000"/>
                        </a:solidFill>
                        <a:latin typeface="Times New Roman" pitchFamily="18" charset="0"/>
                        <a:cs typeface="Times New Roman" pitchFamily="18" charset="0"/>
                      </a:endParaRPr>
                    </a:p>
                  </a:txBody>
                  <a:tcPr/>
                </a:tc>
                <a:tc>
                  <a:txBody>
                    <a:bodyPr/>
                    <a:lstStyle/>
                    <a:p>
                      <a:pPr algn="ctr"/>
                      <a:r>
                        <a:rPr lang="en-US" sz="4000" b="1" dirty="0" err="1">
                          <a:solidFill>
                            <a:srgbClr val="FF0000"/>
                          </a:solidFill>
                          <a:latin typeface="Times New Roman" pitchFamily="18" charset="0"/>
                          <a:cs typeface="Times New Roman" pitchFamily="18" charset="0"/>
                        </a:rPr>
                        <a:t>Hịch</a:t>
                      </a:r>
                      <a:endParaRPr lang="en-US" sz="4000" b="1" dirty="0">
                        <a:solidFill>
                          <a:srgbClr val="FF0000"/>
                        </a:solidFill>
                        <a:latin typeface="Times New Roman" pitchFamily="18" charset="0"/>
                        <a:cs typeface="Times New Roman" pitchFamily="18" charset="0"/>
                      </a:endParaRPr>
                    </a:p>
                  </a:txBody>
                  <a:tcPr/>
                </a:tc>
                <a:tc>
                  <a:txBody>
                    <a:bodyPr/>
                    <a:lstStyle/>
                    <a:p>
                      <a:pPr algn="ctr"/>
                      <a:r>
                        <a:rPr lang="en-US" sz="4000" b="1" dirty="0" err="1">
                          <a:solidFill>
                            <a:srgbClr val="FF0000"/>
                          </a:solidFill>
                          <a:latin typeface="Times New Roman" pitchFamily="18" charset="0"/>
                          <a:cs typeface="Times New Roman" pitchFamily="18" charset="0"/>
                        </a:rPr>
                        <a:t>Cáo</a:t>
                      </a:r>
                      <a:endParaRPr lang="en-US" sz="4000" b="1" dirty="0">
                        <a:solidFill>
                          <a:srgbClr val="FF0000"/>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362200">
                <a:tc>
                  <a:txBody>
                    <a:bodyPr/>
                    <a:lstStyle/>
                    <a:p>
                      <a:pPr algn="ctr"/>
                      <a:endParaRPr lang="en-US" sz="4000" b="1" dirty="0">
                        <a:latin typeface="Times New Roman" pitchFamily="18" charset="0"/>
                        <a:cs typeface="Times New Roman" pitchFamily="18" charset="0"/>
                      </a:endParaRPr>
                    </a:p>
                    <a:p>
                      <a:pPr algn="ctr"/>
                      <a:r>
                        <a:rPr lang="en-US" sz="4000" b="1" dirty="0" err="1">
                          <a:latin typeface="Times New Roman" pitchFamily="18" charset="0"/>
                          <a:cs typeface="Times New Roman" pitchFamily="18" charset="0"/>
                        </a:rPr>
                        <a:t>Giống</a:t>
                      </a:r>
                      <a:r>
                        <a:rPr lang="en-US" sz="4000" b="1" baseline="0" dirty="0">
                          <a:latin typeface="Times New Roman" pitchFamily="18" charset="0"/>
                          <a:cs typeface="Times New Roman" pitchFamily="18" charset="0"/>
                        </a:rPr>
                        <a:t> </a:t>
                      </a:r>
                      <a:r>
                        <a:rPr lang="en-US" sz="4000" b="1" baseline="0" dirty="0" err="1">
                          <a:latin typeface="Times New Roman" pitchFamily="18" charset="0"/>
                          <a:cs typeface="Times New Roman" pitchFamily="18" charset="0"/>
                        </a:rPr>
                        <a:t>nhau</a:t>
                      </a:r>
                      <a:endParaRPr lang="en-US" sz="4000" b="1" dirty="0">
                        <a:latin typeface="Times New Roman" pitchFamily="18" charset="0"/>
                        <a:cs typeface="Times New Roman" pitchFamily="18" charset="0"/>
                      </a:endParaRPr>
                    </a:p>
                  </a:txBody>
                  <a:tcPr/>
                </a:tc>
                <a:tc gridSpan="3">
                  <a:txBody>
                    <a:bodyPr/>
                    <a:lstStyle/>
                    <a:p>
                      <a:endParaRPr lang="en-US" dirty="0"/>
                    </a:p>
                  </a:txBody>
                  <a:tcPr/>
                </a:tc>
                <a:tc hMerge="1">
                  <a:txBody>
                    <a:bodyPr/>
                    <a:lstStyle/>
                    <a:p>
                      <a:endParaRPr lang="en-US" dirty="0"/>
                    </a:p>
                  </a:txBody>
                  <a:tcPr/>
                </a:tc>
                <a:tc hMerge="1">
                  <a:txBody>
                    <a:bodyPr/>
                    <a:lstStyle/>
                    <a:p>
                      <a:endParaRPr lang="en-US"/>
                    </a:p>
                  </a:txBody>
                  <a:tcPr/>
                </a:tc>
                <a:extLst>
                  <a:ext uri="{0D108BD9-81ED-4DB2-BD59-A6C34878D82A}">
                    <a16:rowId xmlns:a16="http://schemas.microsoft.com/office/drawing/2014/main" xmlns="" val="10001"/>
                  </a:ext>
                </a:extLst>
              </a:tr>
              <a:tr h="3505200">
                <a:tc>
                  <a:txBody>
                    <a:bodyPr/>
                    <a:lstStyle/>
                    <a:p>
                      <a:pPr algn="ctr"/>
                      <a:endParaRPr lang="en-US" sz="4000" b="1" dirty="0">
                        <a:latin typeface="Times New Roman" pitchFamily="18" charset="0"/>
                        <a:cs typeface="Times New Roman" pitchFamily="18" charset="0"/>
                      </a:endParaRPr>
                    </a:p>
                    <a:p>
                      <a:pPr algn="ctr"/>
                      <a:endParaRPr lang="en-US" sz="4000" b="1" dirty="0">
                        <a:latin typeface="Times New Roman" pitchFamily="18" charset="0"/>
                        <a:cs typeface="Times New Roman" pitchFamily="18" charset="0"/>
                      </a:endParaRPr>
                    </a:p>
                    <a:p>
                      <a:pPr algn="ctr"/>
                      <a:r>
                        <a:rPr lang="en-US" sz="4000" b="1" dirty="0" err="1">
                          <a:latin typeface="Times New Roman" pitchFamily="18" charset="0"/>
                          <a:cs typeface="Times New Roman" pitchFamily="18" charset="0"/>
                        </a:rPr>
                        <a:t>Khác</a:t>
                      </a:r>
                      <a:r>
                        <a:rPr lang="en-US" sz="4000" b="1" baseline="0" dirty="0">
                          <a:latin typeface="Times New Roman" pitchFamily="18" charset="0"/>
                          <a:cs typeface="Times New Roman" pitchFamily="18" charset="0"/>
                        </a:rPr>
                        <a:t> </a:t>
                      </a:r>
                      <a:r>
                        <a:rPr lang="en-US" sz="4000" b="1" baseline="0" dirty="0" err="1">
                          <a:latin typeface="Times New Roman" pitchFamily="18" charset="0"/>
                          <a:cs typeface="Times New Roman" pitchFamily="18" charset="0"/>
                        </a:rPr>
                        <a:t>nhau</a:t>
                      </a:r>
                      <a:endParaRPr lang="en-US" sz="4000" b="1" baseline="0" dirty="0">
                        <a:latin typeface="Times New Roman" pitchFamily="18" charset="0"/>
                        <a:cs typeface="Times New Roman" pitchFamily="18" charset="0"/>
                      </a:endParaRPr>
                    </a:p>
                    <a:p>
                      <a:pPr algn="ctr"/>
                      <a:endParaRPr lang="en-US" sz="4000" b="1" baseline="0" dirty="0">
                        <a:latin typeface="Times New Roman" pitchFamily="18" charset="0"/>
                        <a:cs typeface="Times New Roman" pitchFamily="18" charset="0"/>
                      </a:endParaRPr>
                    </a:p>
                    <a:p>
                      <a:pPr algn="ctr"/>
                      <a:endParaRPr lang="en-US" sz="4000" b="1"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sp>
        <p:nvSpPr>
          <p:cNvPr id="8" name="Text Box 24">
            <a:extLst>
              <a:ext uri="{FF2B5EF4-FFF2-40B4-BE49-F238E27FC236}">
                <a16:creationId xmlns:a16="http://schemas.microsoft.com/office/drawing/2014/main" xmlns="" id="{7BCC5E4A-CF71-075C-6C59-27F61363D632}"/>
              </a:ext>
            </a:extLst>
          </p:cNvPr>
          <p:cNvSpPr txBox="1">
            <a:spLocks noChangeArrowheads="1"/>
          </p:cNvSpPr>
          <p:nvPr/>
        </p:nvSpPr>
        <p:spPr bwMode="auto">
          <a:xfrm>
            <a:off x="4191000" y="1784350"/>
            <a:ext cx="93726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buClr>
                <a:schemeClr val="hlink"/>
              </a:buClr>
              <a:buSzPct val="65000"/>
              <a:buFont typeface="Wingdings" panose="05000000000000000000" pitchFamily="2" charset="2"/>
              <a:buNone/>
            </a:pPr>
            <a:r>
              <a:rPr lang="en-US" altLang="en-US" sz="4000">
                <a:latin typeface="Times New Roman" panose="02020603050405020304" pitchFamily="18" charset="0"/>
                <a:cs typeface="Times New Roman" panose="02020603050405020304" pitchFamily="18" charset="0"/>
              </a:rPr>
              <a:t>- Đều là kiểu văn bản nghị luận cổ, dùng lối văn biền ngẫu.</a:t>
            </a:r>
          </a:p>
          <a:p>
            <a:pPr algn="just" eaLnBrk="1" hangingPunct="1">
              <a:spcBef>
                <a:spcPct val="20000"/>
              </a:spcBef>
              <a:buClr>
                <a:schemeClr val="hlink"/>
              </a:buClr>
              <a:buSzPct val="65000"/>
              <a:buFont typeface="Wingdings" panose="05000000000000000000" pitchFamily="2" charset="2"/>
              <a:buNone/>
            </a:pPr>
            <a:r>
              <a:rPr lang="en-US" altLang="en-US" sz="4000">
                <a:latin typeface="Times New Roman" panose="02020603050405020304" pitchFamily="18" charset="0"/>
                <a:cs typeface="Times New Roman" panose="02020603050405020304" pitchFamily="18" charset="0"/>
              </a:rPr>
              <a:t>- Do vua chúa hoặc thủ lĩnh phong trào viết.</a:t>
            </a:r>
          </a:p>
        </p:txBody>
      </p:sp>
      <p:sp>
        <p:nvSpPr>
          <p:cNvPr id="9" name="Text Box 25">
            <a:extLst>
              <a:ext uri="{FF2B5EF4-FFF2-40B4-BE49-F238E27FC236}">
                <a16:creationId xmlns:a16="http://schemas.microsoft.com/office/drawing/2014/main" xmlns="" id="{A1E9E101-07CE-8E28-939C-DEA0EFB65994}"/>
              </a:ext>
            </a:extLst>
          </p:cNvPr>
          <p:cNvSpPr txBox="1">
            <a:spLocks noChangeArrowheads="1"/>
          </p:cNvSpPr>
          <p:nvPr/>
        </p:nvSpPr>
        <p:spPr bwMode="auto">
          <a:xfrm>
            <a:off x="4267200" y="5019675"/>
            <a:ext cx="28194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hlink"/>
              </a:buClr>
              <a:buSzPct val="65000"/>
              <a:buFont typeface="Wingdings" panose="05000000000000000000" pitchFamily="2" charset="2"/>
              <a:buNone/>
            </a:pPr>
            <a:r>
              <a:rPr lang="en-US" altLang="en-US" sz="4000">
                <a:latin typeface="Times New Roman" panose="02020603050405020304" pitchFamily="18" charset="0"/>
                <a:cs typeface="Times New Roman" panose="02020603050405020304" pitchFamily="18" charset="0"/>
              </a:rPr>
              <a:t>Ban bố mệnh lệnh</a:t>
            </a:r>
          </a:p>
        </p:txBody>
      </p:sp>
      <p:sp>
        <p:nvSpPr>
          <p:cNvPr id="10" name="Text Box 26">
            <a:extLst>
              <a:ext uri="{FF2B5EF4-FFF2-40B4-BE49-F238E27FC236}">
                <a16:creationId xmlns:a16="http://schemas.microsoft.com/office/drawing/2014/main" xmlns="" id="{B32E40B5-4A64-A839-852F-184046E1CCF1}"/>
              </a:ext>
            </a:extLst>
          </p:cNvPr>
          <p:cNvSpPr txBox="1">
            <a:spLocks noChangeArrowheads="1"/>
          </p:cNvSpPr>
          <p:nvPr/>
        </p:nvSpPr>
        <p:spPr bwMode="auto">
          <a:xfrm>
            <a:off x="7315200" y="4559300"/>
            <a:ext cx="30480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hlink"/>
              </a:buClr>
              <a:buSzPct val="65000"/>
              <a:buFont typeface="Wingdings" panose="05000000000000000000" pitchFamily="2" charset="2"/>
              <a:buNone/>
            </a:pPr>
            <a:r>
              <a:rPr lang="en-US" altLang="en-US" sz="4000">
                <a:latin typeface="Times New Roman" panose="02020603050405020304" pitchFamily="18" charset="0"/>
                <a:cs typeface="Times New Roman" panose="02020603050405020304" pitchFamily="18" charset="0"/>
              </a:rPr>
              <a:t>Cổ động thuyết phục, kêu gọi đấu tranh</a:t>
            </a:r>
          </a:p>
        </p:txBody>
      </p:sp>
      <p:sp>
        <p:nvSpPr>
          <p:cNvPr id="11" name="Text Box 27">
            <a:extLst>
              <a:ext uri="{FF2B5EF4-FFF2-40B4-BE49-F238E27FC236}">
                <a16:creationId xmlns:a16="http://schemas.microsoft.com/office/drawing/2014/main" xmlns="" id="{E990386D-1224-CCE6-E991-836B32FACD14}"/>
              </a:ext>
            </a:extLst>
          </p:cNvPr>
          <p:cNvSpPr txBox="1">
            <a:spLocks noChangeArrowheads="1"/>
          </p:cNvSpPr>
          <p:nvPr/>
        </p:nvSpPr>
        <p:spPr bwMode="auto">
          <a:xfrm>
            <a:off x="10439400" y="4181475"/>
            <a:ext cx="31242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buClr>
                <a:schemeClr val="hlink"/>
              </a:buClr>
              <a:buSzPct val="65000"/>
              <a:buFont typeface="Wingdings" panose="05000000000000000000" pitchFamily="2" charset="2"/>
              <a:buNone/>
            </a:pPr>
            <a:r>
              <a:rPr lang="en-US" altLang="en-US" sz="4000">
                <a:latin typeface="Times New Roman" panose="02020603050405020304" pitchFamily="18" charset="0"/>
                <a:cs typeface="Times New Roman" panose="02020603050405020304" pitchFamily="18" charset="0"/>
              </a:rPr>
              <a:t>Trình bày chủ trương, công bố thành quả của một sự nghiệp lớn.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3">
            <a:extLst>
              <a:ext uri="{FF2B5EF4-FFF2-40B4-BE49-F238E27FC236}">
                <a16:creationId xmlns:a16="http://schemas.microsoft.com/office/drawing/2014/main" xmlns="" id="{6C8B0E07-2158-1799-79F2-77E0E8484536}"/>
              </a:ext>
            </a:extLst>
          </p:cNvPr>
          <p:cNvSpPr>
            <a:spLocks noChangeArrowheads="1"/>
          </p:cNvSpPr>
          <p:nvPr/>
        </p:nvSpPr>
        <p:spPr bwMode="auto">
          <a:xfrm>
            <a:off x="2895600" y="4090988"/>
            <a:ext cx="7315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p>
        </p:txBody>
      </p:sp>
      <p:pic>
        <p:nvPicPr>
          <p:cNvPr id="23555" name="图片 3">
            <a:extLst>
              <a:ext uri="{FF2B5EF4-FFF2-40B4-BE49-F238E27FC236}">
                <a16:creationId xmlns:a16="http://schemas.microsoft.com/office/drawing/2014/main" xmlns="" id="{098E57F8-641D-A680-E295-3A621DEDC86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
            <a:extLst>
              <a:ext uri="{FF2B5EF4-FFF2-40B4-BE49-F238E27FC236}">
                <a16:creationId xmlns:a16="http://schemas.microsoft.com/office/drawing/2014/main" xmlns="" id="{2155A4A8-5DB9-80D6-7619-52977A22D8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727075"/>
            <a:ext cx="7500938" cy="75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菱形 2">
            <a:extLst>
              <a:ext uri="{FF2B5EF4-FFF2-40B4-BE49-F238E27FC236}">
                <a16:creationId xmlns:a16="http://schemas.microsoft.com/office/drawing/2014/main" xmlns="" id="{AD6F07F1-FC0F-AD7C-2ACB-277FC21EBCA4}"/>
              </a:ext>
            </a:extLst>
          </p:cNvPr>
          <p:cNvSpPr/>
          <p:nvPr/>
        </p:nvSpPr>
        <p:spPr>
          <a:xfrm>
            <a:off x="976313" y="2451100"/>
            <a:ext cx="4383087" cy="443865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eaLnBrk="1" hangingPunct="1">
              <a:defRPr/>
            </a:pPr>
            <a:endParaRPr lang="zh-CN" altLang="en-US">
              <a:solidFill>
                <a:srgbClr val="212F36"/>
              </a:solidFill>
            </a:endParaRPr>
          </a:p>
        </p:txBody>
      </p:sp>
      <p:pic>
        <p:nvPicPr>
          <p:cNvPr id="6" name="PA_库_图片 13">
            <a:extLst>
              <a:ext uri="{FF2B5EF4-FFF2-40B4-BE49-F238E27FC236}">
                <a16:creationId xmlns:a16="http://schemas.microsoft.com/office/drawing/2014/main" xmlns="" id="{75FF7C2F-922A-4BE5-0B02-029AD62B4A7E}"/>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6731000" y="3049588"/>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A_库_图片 15">
            <a:extLst>
              <a:ext uri="{FF2B5EF4-FFF2-40B4-BE49-F238E27FC236}">
                <a16:creationId xmlns:a16="http://schemas.microsoft.com/office/drawing/2014/main" xmlns="" id="{A1DF81EA-C526-4D0B-2CCC-F2B07A35D76B}"/>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773863" y="4633913"/>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A_库_图片 17">
            <a:extLst>
              <a:ext uri="{FF2B5EF4-FFF2-40B4-BE49-F238E27FC236}">
                <a16:creationId xmlns:a16="http://schemas.microsoft.com/office/drawing/2014/main" xmlns="" id="{E6D6A28E-7C30-68B9-3B91-13A1C96E4A03}"/>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6823075" y="6710363"/>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xmlns="" id="{5D42C8DA-3CB8-B7FC-EFA8-E3E7563E89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5438" y="1524000"/>
            <a:ext cx="6889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0B070D1E-5929-4572-199D-B58B11B7E646}"/>
              </a:ext>
            </a:extLst>
          </p:cNvPr>
          <p:cNvSpPr txBox="1"/>
          <p:nvPr/>
        </p:nvSpPr>
        <p:spPr>
          <a:xfrm>
            <a:off x="7229475" y="1652588"/>
            <a:ext cx="2438400" cy="635000"/>
          </a:xfrm>
          <a:prstGeom prst="rect">
            <a:avLst/>
          </a:prstGeom>
          <a:noFill/>
        </p:spPr>
        <p:txBody>
          <a:bodyPr lIns="109728" tIns="54864" rIns="109728" bIns="54864">
            <a:spAutoFit/>
          </a:bodyPr>
          <a:lstStyle/>
          <a:p>
            <a:pPr algn="ctr" eaLnBrk="1" hangingPunct="1">
              <a:defRPr/>
            </a:pPr>
            <a:r>
              <a:rPr lang="en-US" sz="3400" u="sng" dirty="0" err="1">
                <a:effectLst>
                  <a:outerShdw blurRad="38100" dist="38100" dir="2700000" algn="tl">
                    <a:srgbClr val="000000">
                      <a:alpha val="43137"/>
                    </a:srgbClr>
                  </a:outerShdw>
                </a:effectLst>
                <a:latin typeface="Times New Roman" pitchFamily="18" charset="0"/>
                <a:cs typeface="Times New Roman" pitchFamily="18" charset="0"/>
              </a:rPr>
              <a:t>Đoạn</a:t>
            </a:r>
            <a:r>
              <a:rPr lang="en-US" sz="3400" u="sng" dirty="0">
                <a:effectLst>
                  <a:outerShdw blurRad="38100" dist="38100" dir="2700000" algn="tl">
                    <a:srgbClr val="000000">
                      <a:alpha val="43137"/>
                    </a:srgbClr>
                  </a:outerShdw>
                </a:effectLst>
                <a:latin typeface="Times New Roman" pitchFamily="18" charset="0"/>
                <a:cs typeface="Times New Roman" pitchFamily="18" charset="0"/>
              </a:rPr>
              <a:t> 1</a:t>
            </a:r>
            <a:r>
              <a:rPr lang="en-US" sz="3400"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11" name="TextBox 10">
            <a:extLst>
              <a:ext uri="{FF2B5EF4-FFF2-40B4-BE49-F238E27FC236}">
                <a16:creationId xmlns:a16="http://schemas.microsoft.com/office/drawing/2014/main" xmlns="" id="{043C9DA1-DE8A-3ACB-3A5E-238FACA533BD}"/>
              </a:ext>
            </a:extLst>
          </p:cNvPr>
          <p:cNvSpPr txBox="1"/>
          <p:nvPr/>
        </p:nvSpPr>
        <p:spPr>
          <a:xfrm>
            <a:off x="7326313" y="3106738"/>
            <a:ext cx="2438400" cy="633412"/>
          </a:xfrm>
          <a:prstGeom prst="rect">
            <a:avLst/>
          </a:prstGeom>
          <a:noFill/>
        </p:spPr>
        <p:txBody>
          <a:bodyPr lIns="109728" tIns="54864" rIns="109728" bIns="54864">
            <a:spAutoFit/>
          </a:bodyPr>
          <a:lstStyle/>
          <a:p>
            <a:pPr algn="ctr" eaLnBrk="1" hangingPunct="1">
              <a:defRPr/>
            </a:pPr>
            <a:r>
              <a:rPr lang="en-US" sz="3400" u="sng" dirty="0" err="1">
                <a:effectLst>
                  <a:outerShdw blurRad="38100" dist="38100" dir="2700000" algn="tl">
                    <a:srgbClr val="000000">
                      <a:alpha val="43137"/>
                    </a:srgbClr>
                  </a:outerShdw>
                </a:effectLst>
                <a:latin typeface="Times New Roman" pitchFamily="18" charset="0"/>
                <a:cs typeface="Times New Roman" pitchFamily="18" charset="0"/>
              </a:rPr>
              <a:t>Đoạn</a:t>
            </a:r>
            <a:r>
              <a:rPr lang="en-US" sz="3400" u="sng" dirty="0">
                <a:effectLst>
                  <a:outerShdw blurRad="38100" dist="38100" dir="2700000" algn="tl">
                    <a:srgbClr val="000000">
                      <a:alpha val="43137"/>
                    </a:srgbClr>
                  </a:outerShdw>
                </a:effectLst>
                <a:latin typeface="Times New Roman" pitchFamily="18" charset="0"/>
                <a:cs typeface="Times New Roman" pitchFamily="18" charset="0"/>
              </a:rPr>
              <a:t> 2</a:t>
            </a:r>
            <a:r>
              <a:rPr lang="en-US" sz="3400"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12" name="TextBox 11">
            <a:extLst>
              <a:ext uri="{FF2B5EF4-FFF2-40B4-BE49-F238E27FC236}">
                <a16:creationId xmlns:a16="http://schemas.microsoft.com/office/drawing/2014/main" xmlns="" id="{DECE333F-2A6E-7D16-7464-71B8EFB3333F}"/>
              </a:ext>
            </a:extLst>
          </p:cNvPr>
          <p:cNvSpPr txBox="1"/>
          <p:nvPr/>
        </p:nvSpPr>
        <p:spPr>
          <a:xfrm>
            <a:off x="7326313" y="4695825"/>
            <a:ext cx="2438400" cy="633413"/>
          </a:xfrm>
          <a:prstGeom prst="rect">
            <a:avLst/>
          </a:prstGeom>
          <a:noFill/>
        </p:spPr>
        <p:txBody>
          <a:bodyPr lIns="109728" tIns="54864" rIns="109728" bIns="54864">
            <a:spAutoFit/>
          </a:bodyPr>
          <a:lstStyle/>
          <a:p>
            <a:pPr algn="ctr" eaLnBrk="1" hangingPunct="1">
              <a:defRPr/>
            </a:pPr>
            <a:r>
              <a:rPr lang="en-US" sz="3400" u="sng" dirty="0" err="1">
                <a:effectLst>
                  <a:outerShdw blurRad="38100" dist="38100" dir="2700000" algn="tl">
                    <a:srgbClr val="000000">
                      <a:alpha val="43137"/>
                    </a:srgbClr>
                  </a:outerShdw>
                </a:effectLst>
                <a:latin typeface="Times New Roman" pitchFamily="18" charset="0"/>
                <a:cs typeface="Times New Roman" pitchFamily="18" charset="0"/>
              </a:rPr>
              <a:t>Đoạn</a:t>
            </a:r>
            <a:r>
              <a:rPr lang="en-US" sz="3400" u="sng" dirty="0">
                <a:effectLst>
                  <a:outerShdw blurRad="38100" dist="38100" dir="2700000" algn="tl">
                    <a:srgbClr val="000000">
                      <a:alpha val="43137"/>
                    </a:srgbClr>
                  </a:outerShdw>
                </a:effectLst>
                <a:latin typeface="Times New Roman" pitchFamily="18" charset="0"/>
                <a:cs typeface="Times New Roman" pitchFamily="18" charset="0"/>
              </a:rPr>
              <a:t> 3</a:t>
            </a:r>
            <a:r>
              <a:rPr lang="en-US" sz="3400"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xmlns="" id="{371FF5C9-93C6-D9ED-82C1-22D72BD12F90}"/>
              </a:ext>
            </a:extLst>
          </p:cNvPr>
          <p:cNvSpPr txBox="1"/>
          <p:nvPr/>
        </p:nvSpPr>
        <p:spPr>
          <a:xfrm>
            <a:off x="7326313" y="6727825"/>
            <a:ext cx="2438400" cy="633413"/>
          </a:xfrm>
          <a:prstGeom prst="rect">
            <a:avLst/>
          </a:prstGeom>
          <a:noFill/>
        </p:spPr>
        <p:txBody>
          <a:bodyPr lIns="109728" tIns="54864" rIns="109728" bIns="54864">
            <a:spAutoFit/>
          </a:bodyPr>
          <a:lstStyle/>
          <a:p>
            <a:pPr algn="ctr" eaLnBrk="1" hangingPunct="1">
              <a:defRPr/>
            </a:pPr>
            <a:r>
              <a:rPr lang="en-US" sz="3400" u="sng" dirty="0" err="1">
                <a:effectLst>
                  <a:outerShdw blurRad="38100" dist="38100" dir="2700000" algn="tl">
                    <a:srgbClr val="000000">
                      <a:alpha val="43137"/>
                    </a:srgbClr>
                  </a:outerShdw>
                </a:effectLst>
                <a:latin typeface="Times New Roman" pitchFamily="18" charset="0"/>
                <a:cs typeface="Times New Roman" pitchFamily="18" charset="0"/>
              </a:rPr>
              <a:t>Đoạn</a:t>
            </a:r>
            <a:r>
              <a:rPr lang="en-US" sz="3400" u="sng" dirty="0">
                <a:effectLst>
                  <a:outerShdw blurRad="38100" dist="38100" dir="2700000" algn="tl">
                    <a:srgbClr val="000000">
                      <a:alpha val="43137"/>
                    </a:srgbClr>
                  </a:outerShdw>
                </a:effectLst>
                <a:latin typeface="Times New Roman" pitchFamily="18" charset="0"/>
                <a:cs typeface="Times New Roman" pitchFamily="18" charset="0"/>
              </a:rPr>
              <a:t> 4</a:t>
            </a:r>
            <a:r>
              <a:rPr lang="en-US" sz="3400" dirty="0">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xmlns="" id="{2D49B21C-A604-5739-28F6-E06ACC5C97E6}"/>
              </a:ext>
            </a:extLst>
          </p:cNvPr>
          <p:cNvSpPr txBox="1">
            <a:spLocks noChangeArrowheads="1"/>
          </p:cNvSpPr>
          <p:nvPr/>
        </p:nvSpPr>
        <p:spPr bwMode="auto">
          <a:xfrm>
            <a:off x="9448800" y="1676400"/>
            <a:ext cx="469423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00">
                <a:latin typeface="Times New Roman" panose="02020603050405020304" pitchFamily="18" charset="0"/>
                <a:cs typeface="Times New Roman" panose="02020603050405020304" pitchFamily="18" charset="0"/>
              </a:rPr>
              <a:t>Nêu luận đề chính nghĩa</a:t>
            </a:r>
          </a:p>
        </p:txBody>
      </p:sp>
      <p:sp>
        <p:nvSpPr>
          <p:cNvPr id="17" name="TextBox 16">
            <a:extLst>
              <a:ext uri="{FF2B5EF4-FFF2-40B4-BE49-F238E27FC236}">
                <a16:creationId xmlns:a16="http://schemas.microsoft.com/office/drawing/2014/main" xmlns="" id="{81A1A92E-6663-8440-F36E-38D3A063EBDF}"/>
              </a:ext>
            </a:extLst>
          </p:cNvPr>
          <p:cNvSpPr txBox="1">
            <a:spLocks noChangeArrowheads="1"/>
          </p:cNvSpPr>
          <p:nvPr/>
        </p:nvSpPr>
        <p:spPr bwMode="auto">
          <a:xfrm>
            <a:off x="9478963" y="3124200"/>
            <a:ext cx="46180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00">
                <a:latin typeface="Times New Roman" panose="02020603050405020304" pitchFamily="18" charset="0"/>
                <a:cs typeface="Times New Roman" panose="02020603050405020304" pitchFamily="18" charset="0"/>
              </a:rPr>
              <a:t>Vạch rõ tội ác của kẻ thù</a:t>
            </a:r>
          </a:p>
        </p:txBody>
      </p:sp>
      <p:sp>
        <p:nvSpPr>
          <p:cNvPr id="18" name="TextBox 17">
            <a:extLst>
              <a:ext uri="{FF2B5EF4-FFF2-40B4-BE49-F238E27FC236}">
                <a16:creationId xmlns:a16="http://schemas.microsoft.com/office/drawing/2014/main" xmlns="" id="{76F4EB5E-0B96-2CFC-4E0B-223D0621E1D8}"/>
              </a:ext>
            </a:extLst>
          </p:cNvPr>
          <p:cNvSpPr txBox="1">
            <a:spLocks noChangeArrowheads="1"/>
          </p:cNvSpPr>
          <p:nvPr/>
        </p:nvSpPr>
        <p:spPr bwMode="auto">
          <a:xfrm>
            <a:off x="9220200" y="4343400"/>
            <a:ext cx="5151438"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00">
                <a:latin typeface="Times New Roman" panose="02020603050405020304" pitchFamily="18" charset="0"/>
                <a:cs typeface="Times New Roman" panose="02020603050405020304" pitchFamily="18" charset="0"/>
              </a:rPr>
              <a:t>Quá trình chinh phạt gian khổ và tất thắng của cuộc khởi nghĩa</a:t>
            </a:r>
          </a:p>
        </p:txBody>
      </p:sp>
      <p:sp>
        <p:nvSpPr>
          <p:cNvPr id="19" name="TextBox 18">
            <a:extLst>
              <a:ext uri="{FF2B5EF4-FFF2-40B4-BE49-F238E27FC236}">
                <a16:creationId xmlns:a16="http://schemas.microsoft.com/office/drawing/2014/main" xmlns="" id="{75BE81DA-6E59-F74F-A56D-775FDA2D0232}"/>
              </a:ext>
            </a:extLst>
          </p:cNvPr>
          <p:cNvSpPr txBox="1">
            <a:spLocks noChangeArrowheads="1"/>
          </p:cNvSpPr>
          <p:nvPr/>
        </p:nvSpPr>
        <p:spPr bwMode="auto">
          <a:xfrm>
            <a:off x="9448800" y="6538913"/>
            <a:ext cx="502920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400">
                <a:latin typeface="Times New Roman" panose="02020603050405020304" pitchFamily="18" charset="0"/>
                <a:cs typeface="Times New Roman" panose="02020603050405020304" pitchFamily="18" charset="0"/>
              </a:rPr>
              <a:t>Tuyên bố chiến quả, khẳng định sự nghiệp chính nghĩa</a:t>
            </a:r>
          </a:p>
        </p:txBody>
      </p:sp>
      <p:sp>
        <p:nvSpPr>
          <p:cNvPr id="20" name="TextBox 19">
            <a:extLst>
              <a:ext uri="{FF2B5EF4-FFF2-40B4-BE49-F238E27FC236}">
                <a16:creationId xmlns:a16="http://schemas.microsoft.com/office/drawing/2014/main" xmlns="" id="{2EC88881-A218-06FB-27DC-1BC91D67B746}"/>
              </a:ext>
            </a:extLst>
          </p:cNvPr>
          <p:cNvSpPr txBox="1">
            <a:spLocks noChangeArrowheads="1"/>
          </p:cNvSpPr>
          <p:nvPr/>
        </p:nvSpPr>
        <p:spPr bwMode="auto">
          <a:xfrm>
            <a:off x="1676400" y="3487738"/>
            <a:ext cx="27368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i="1">
                <a:solidFill>
                  <a:srgbClr val="FF0000"/>
                </a:solidFill>
                <a:latin typeface="Times New Roman" panose="02020603050405020304" pitchFamily="18" charset="0"/>
                <a:cs typeface="Times New Roman" panose="02020603050405020304" pitchFamily="18" charset="0"/>
              </a:rPr>
              <a:t>Bố cục của BNĐC</a:t>
            </a:r>
          </a:p>
        </p:txBody>
      </p:sp>
      <p:sp>
        <p:nvSpPr>
          <p:cNvPr id="21" name="菱形 4">
            <a:extLst>
              <a:ext uri="{FF2B5EF4-FFF2-40B4-BE49-F238E27FC236}">
                <a16:creationId xmlns:a16="http://schemas.microsoft.com/office/drawing/2014/main" xmlns="" id="{1D862B13-E0BB-07C1-40B5-9AD3495C1C90}"/>
              </a:ext>
            </a:extLst>
          </p:cNvPr>
          <p:cNvSpPr/>
          <p:nvPr/>
        </p:nvSpPr>
        <p:spPr>
          <a:xfrm>
            <a:off x="1128713" y="2603500"/>
            <a:ext cx="4078287" cy="4132263"/>
          </a:xfrm>
          <a:prstGeom prst="diamond">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eaLnBrk="1" hangingPunct="1">
              <a:defRPr/>
            </a:pPr>
            <a:endParaRPr lang="zh-CN" altLang="en-US">
              <a:solidFill>
                <a:prstClr val="white"/>
              </a:solidFill>
            </a:endParaRPr>
          </a:p>
        </p:txBody>
      </p:sp>
      <p:sp>
        <p:nvSpPr>
          <p:cNvPr id="22" name="Rectangle 21">
            <a:extLst>
              <a:ext uri="{FF2B5EF4-FFF2-40B4-BE49-F238E27FC236}">
                <a16:creationId xmlns:a16="http://schemas.microsoft.com/office/drawing/2014/main" xmlns="" id="{CFDDDDD7-D54C-96F0-5EE8-F64147FE7FE8}"/>
              </a:ext>
            </a:extLst>
          </p:cNvPr>
          <p:cNvSpPr>
            <a:spLocks noChangeArrowheads="1"/>
          </p:cNvSpPr>
          <p:nvPr/>
        </p:nvSpPr>
        <p:spPr bwMode="auto">
          <a:xfrm>
            <a:off x="2320925" y="381000"/>
            <a:ext cx="10518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4400" b="1" i="1">
                <a:solidFill>
                  <a:srgbClr val="FF0000"/>
                </a:solidFill>
                <a:latin typeface="Times New Roman" panose="02020603050405020304" pitchFamily="18" charset="0"/>
                <a:cs typeface="Times New Roman" panose="02020603050405020304" pitchFamily="18" charset="0"/>
              </a:rPr>
              <a:t>Đoạn trích thuộc phần I – Bình Ngô đại cáo</a:t>
            </a:r>
            <a:endParaRPr lang="en-US" altLang="en-US" sz="4400" b="1" i="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2000"/>
                                        <p:tgtEl>
                                          <p:spTgt spid="20"/>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18" presetClass="entr" presetSubtype="1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par>
                                <p:cTn id="27" presetID="18" presetClass="entr" presetSubtype="1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downLeft)">
                                      <p:cBhvr>
                                        <p:cTn id="29" dur="500"/>
                                        <p:tgtEl>
                                          <p:spTgt spid="11"/>
                                        </p:tgtEl>
                                      </p:cBhvr>
                                    </p:animEffect>
                                  </p:childTnLst>
                                </p:cTn>
                              </p:par>
                              <p:par>
                                <p:cTn id="30" presetID="18" presetClass="entr" presetSubtype="1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Left)">
                                      <p:cBhvr>
                                        <p:cTn id="37" dur="500"/>
                                        <p:tgtEl>
                                          <p:spTgt spid="7"/>
                                        </p:tgtEl>
                                      </p:cBhvr>
                                    </p:animEffect>
                                  </p:childTnLst>
                                </p:cTn>
                              </p:par>
                              <p:par>
                                <p:cTn id="38" presetID="18" presetClass="entr" presetSubtype="12"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downLeft)">
                                      <p:cBhvr>
                                        <p:cTn id="40" dur="500"/>
                                        <p:tgtEl>
                                          <p:spTgt spid="12"/>
                                        </p:tgtEl>
                                      </p:cBhvr>
                                    </p:animEffect>
                                  </p:childTnLst>
                                </p:cTn>
                              </p:par>
                              <p:par>
                                <p:cTn id="41" presetID="18" presetClass="entr" presetSubtype="12"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Left)">
                                      <p:cBhvr>
                                        <p:cTn id="43" dur="500"/>
                                        <p:tgtEl>
                                          <p:spTgt spid="1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8" presetClass="entr" presetSubtype="12"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strips(downLeft)">
                                      <p:cBhvr>
                                        <p:cTn id="48" dur="500"/>
                                        <p:tgtEl>
                                          <p:spTgt spid="8"/>
                                        </p:tgtEl>
                                      </p:cBhvr>
                                    </p:animEffect>
                                  </p:childTnLst>
                                </p:cTn>
                              </p:par>
                              <p:par>
                                <p:cTn id="49" presetID="18" presetClass="entr" presetSubtype="12"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strips(downLeft)">
                                      <p:cBhvr>
                                        <p:cTn id="51" dur="500"/>
                                        <p:tgtEl>
                                          <p:spTgt spid="15"/>
                                        </p:tgtEl>
                                      </p:cBhvr>
                                    </p:animEffect>
                                  </p:childTnLst>
                                </p:cTn>
                              </p:par>
                              <p:par>
                                <p:cTn id="52" presetID="18" presetClass="entr" presetSubtype="12"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strips(downLeft)">
                                      <p:cBhvr>
                                        <p:cTn id="54" dur="500"/>
                                        <p:tgtEl>
                                          <p:spTgt spid="1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4"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 from="(-#ppt_w/2)" to="(#ppt_x)" calcmode="lin" valueType="num">
                                      <p:cBhvr>
                                        <p:cTn id="59" dur="600" fill="hold">
                                          <p:stCondLst>
                                            <p:cond delay="0"/>
                                          </p:stCondLst>
                                        </p:cTn>
                                        <p:tgtEl>
                                          <p:spTgt spid="22"/>
                                        </p:tgtEl>
                                        <p:attrNameLst>
                                          <p:attrName>ppt_x</p:attrName>
                                        </p:attrNameLst>
                                      </p:cBhvr>
                                    </p:anim>
                                    <p:anim from="0" to="-1.0" calcmode="lin" valueType="num">
                                      <p:cBhvr>
                                        <p:cTn id="60" dur="200" decel="50000" autoRev="1" fill="hold">
                                          <p:stCondLst>
                                            <p:cond delay="600"/>
                                          </p:stCondLst>
                                        </p:cTn>
                                        <p:tgtEl>
                                          <p:spTgt spid="22"/>
                                        </p:tgtEl>
                                        <p:attrNameLst>
                                          <p:attrName>xshear</p:attrName>
                                        </p:attrNameLst>
                                      </p:cBhvr>
                                    </p:anim>
                                    <p:animScale>
                                      <p:cBhvr>
                                        <p:cTn id="61" dur="200" decel="100000" autoRev="1" fill="hold">
                                          <p:stCondLst>
                                            <p:cond delay="600"/>
                                          </p:stCondLst>
                                        </p:cTn>
                                        <p:tgtEl>
                                          <p:spTgt spid="22"/>
                                        </p:tgtEl>
                                      </p:cBhvr>
                                      <p:from x="100000" y="100000"/>
                                      <p:to x="80000" y="100000"/>
                                    </p:animScale>
                                    <p:anim by="(#ppt_h/3+#ppt_w*0.1)" calcmode="lin" valueType="num">
                                      <p:cBhvr additive="sum">
                                        <p:cTn id="62" dur="200" decel="100000" autoRev="1" fill="hold">
                                          <p:stCondLst>
                                            <p:cond delay="600"/>
                                          </p:stCondLst>
                                        </p:cTn>
                                        <p:tgtEl>
                                          <p:spTgt spid="2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P spid="16" grpId="0"/>
      <p:bldP spid="17" grpId="0"/>
      <p:bldP spid="18" grpId="0"/>
      <p:bldP spid="19"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3">
            <a:extLst>
              <a:ext uri="{FF2B5EF4-FFF2-40B4-BE49-F238E27FC236}">
                <a16:creationId xmlns:a16="http://schemas.microsoft.com/office/drawing/2014/main" xmlns="" id="{42B4B72B-6F9F-03B1-45E7-731B9A6878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图片 5">
            <a:extLst>
              <a:ext uri="{FF2B5EF4-FFF2-40B4-BE49-F238E27FC236}">
                <a16:creationId xmlns:a16="http://schemas.microsoft.com/office/drawing/2014/main" xmlns="" id="{5182FBDB-CEFD-A4CA-99F6-74EDE0E7D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2575" y="0"/>
            <a:ext cx="6683375"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xmlns="" id="{5A105196-5700-B2D4-D23F-8FA11419F3A7}"/>
              </a:ext>
            </a:extLst>
          </p:cNvPr>
          <p:cNvSpPr>
            <a:spLocks noChangeArrowheads="1"/>
          </p:cNvSpPr>
          <p:nvPr/>
        </p:nvSpPr>
        <p:spPr bwMode="auto">
          <a:xfrm>
            <a:off x="0" y="-95250"/>
            <a:ext cx="10363200" cy="842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a:solidFill>
                  <a:srgbClr val="000000"/>
                </a:solidFill>
                <a:latin typeface="Times New Roman" panose="02020603050405020304" pitchFamily="18" charset="0"/>
                <a:cs typeface="Times New Roman" panose="02020603050405020304" pitchFamily="18" charset="0"/>
              </a:rPr>
              <a:t>“ Từng nghe:</a:t>
            </a:r>
          </a:p>
          <a:p>
            <a:pPr eaLnBrk="1" hangingPunct="1"/>
            <a:r>
              <a:rPr lang="vi-VN" altLang="en-US" sz="3000">
                <a:solidFill>
                  <a:srgbClr val="000000"/>
                </a:solidFill>
                <a:latin typeface="Times New Roman" panose="02020603050405020304" pitchFamily="18" charset="0"/>
                <a:cs typeface="Times New Roman" panose="02020603050405020304" pitchFamily="18" charset="0"/>
              </a:rPr>
              <a:t>Việc nhân nghĩa cốt ở yên dân</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Quân điếu phạt trước lo trừ bạo</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Như nước Đại Việt ta từ trước</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Vốn xưng nền văn hiến đã lâu</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Núi sông bờ cõi đã chia</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Phong tục Bắc Nam cũng khác</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Từ Triệu, Đinh, Lý, Trần bao đời xây nền độc lập</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Cùng Hán, Đường, Tống, Nguyên mỗi bên xưng đế một phương</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Tuy mạnh yếu có lúc khác nhau</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Song hào kiệt thời nào cũng có.</a:t>
            </a:r>
            <a:br>
              <a:rPr lang="vi-VN" altLang="en-US" sz="3000">
                <a:solidFill>
                  <a:srgbClr val="000000"/>
                </a:solidFill>
                <a:latin typeface="Times New Roman" panose="02020603050405020304" pitchFamily="18" charset="0"/>
                <a:cs typeface="Times New Roman" panose="02020603050405020304" pitchFamily="18" charset="0"/>
              </a:rPr>
            </a:br>
            <a:r>
              <a:rPr lang="en-US" altLang="en-US" sz="3000">
                <a:solidFill>
                  <a:srgbClr val="000000"/>
                </a:solidFill>
                <a:latin typeface="Times New Roman" panose="02020603050405020304" pitchFamily="18" charset="0"/>
                <a:cs typeface="Times New Roman" panose="02020603050405020304" pitchFamily="18" charset="0"/>
              </a:rPr>
              <a:t>Vậy</a:t>
            </a:r>
            <a:r>
              <a:rPr lang="vi-VN" altLang="en-US" sz="3000">
                <a:solidFill>
                  <a:srgbClr val="000000"/>
                </a:solidFill>
                <a:latin typeface="Times New Roman" panose="02020603050405020304" pitchFamily="18" charset="0"/>
                <a:cs typeface="Times New Roman" panose="02020603050405020304" pitchFamily="18" charset="0"/>
              </a:rPr>
              <a:t> nên:</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Lưu Cung tham công nên thất bại,</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Triệu Tiết thích lớn phải tiêu vong,</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Cửa Hàm tử bắt sống Toa Đô</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Sông Bạch Đằng giết tươi Ô Mã</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Việc xưa xem xét,</a:t>
            </a:r>
            <a:br>
              <a:rPr lang="vi-VN" altLang="en-US" sz="3000">
                <a:solidFill>
                  <a:srgbClr val="000000"/>
                </a:solidFill>
                <a:latin typeface="Times New Roman" panose="02020603050405020304" pitchFamily="18" charset="0"/>
                <a:cs typeface="Times New Roman" panose="02020603050405020304" pitchFamily="18" charset="0"/>
              </a:rPr>
            </a:br>
            <a:r>
              <a:rPr lang="vi-VN" altLang="en-US" sz="3000">
                <a:solidFill>
                  <a:srgbClr val="000000"/>
                </a:solidFill>
                <a:latin typeface="Times New Roman" panose="02020603050405020304" pitchFamily="18" charset="0"/>
                <a:cs typeface="Times New Roman" panose="02020603050405020304" pitchFamily="18" charset="0"/>
              </a:rPr>
              <a:t>Chứng cứ còn ghi.</a:t>
            </a:r>
            <a:r>
              <a:rPr lang="en-US" altLang="en-US" sz="300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3">
            <a:extLst>
              <a:ext uri="{FF2B5EF4-FFF2-40B4-BE49-F238E27FC236}">
                <a16:creationId xmlns:a16="http://schemas.microsoft.com/office/drawing/2014/main" xmlns="" id="{585A4DD7-0AA7-F0CE-719A-503AA692AA51}"/>
              </a:ext>
            </a:extLst>
          </p:cNvPr>
          <p:cNvSpPr>
            <a:spLocks noChangeArrowheads="1"/>
          </p:cNvSpPr>
          <p:nvPr/>
        </p:nvSpPr>
        <p:spPr bwMode="auto">
          <a:xfrm>
            <a:off x="2895600" y="3668713"/>
            <a:ext cx="7315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p>
        </p:txBody>
      </p:sp>
      <p:pic>
        <p:nvPicPr>
          <p:cNvPr id="25603" name="图片 3">
            <a:extLst>
              <a:ext uri="{FF2B5EF4-FFF2-40B4-BE49-F238E27FC236}">
                <a16:creationId xmlns:a16="http://schemas.microsoft.com/office/drawing/2014/main" xmlns="" id="{175F2E7D-7E8D-B040-DF41-C625F8405E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
            <a:extLst>
              <a:ext uri="{FF2B5EF4-FFF2-40B4-BE49-F238E27FC236}">
                <a16:creationId xmlns:a16="http://schemas.microsoft.com/office/drawing/2014/main" xmlns="" id="{0A52578F-00A8-0706-6212-A710FDFB7AE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04800"/>
            <a:ext cx="7500938" cy="75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菱形 2">
            <a:extLst>
              <a:ext uri="{FF2B5EF4-FFF2-40B4-BE49-F238E27FC236}">
                <a16:creationId xmlns:a16="http://schemas.microsoft.com/office/drawing/2014/main" xmlns="" id="{EE59B50B-682A-1C8F-91B0-79E4DEBCA980}"/>
              </a:ext>
            </a:extLst>
          </p:cNvPr>
          <p:cNvSpPr/>
          <p:nvPr/>
        </p:nvSpPr>
        <p:spPr>
          <a:xfrm>
            <a:off x="976313" y="2028825"/>
            <a:ext cx="4383087" cy="4438650"/>
          </a:xfrm>
          <a:prstGeom prst="diamon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eaLnBrk="1" hangingPunct="1">
              <a:defRPr/>
            </a:pPr>
            <a:endParaRPr lang="zh-CN" altLang="en-US">
              <a:solidFill>
                <a:srgbClr val="212F36"/>
              </a:solidFill>
            </a:endParaRPr>
          </a:p>
        </p:txBody>
      </p:sp>
      <p:pic>
        <p:nvPicPr>
          <p:cNvPr id="6" name="PA_库_图片 13">
            <a:extLst>
              <a:ext uri="{FF2B5EF4-FFF2-40B4-BE49-F238E27FC236}">
                <a16:creationId xmlns:a16="http://schemas.microsoft.com/office/drawing/2014/main" xmlns="" id="{1A8324D0-321F-30AB-D443-05ABADB7CF46}"/>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731000" y="3384550"/>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A_库_图片 15">
            <a:extLst>
              <a:ext uri="{FF2B5EF4-FFF2-40B4-BE49-F238E27FC236}">
                <a16:creationId xmlns:a16="http://schemas.microsoft.com/office/drawing/2014/main" xmlns="" id="{0695FAB8-3DBD-741D-EEB3-DC7741206F5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6829425" y="5594350"/>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xmlns="" id="{C61423B4-4971-14E4-CF20-88688B0C41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5438" y="1101725"/>
            <a:ext cx="68897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12D8B4A3-5BAD-54CA-9226-681452EFE3F5}"/>
              </a:ext>
            </a:extLst>
          </p:cNvPr>
          <p:cNvSpPr txBox="1">
            <a:spLocks noChangeArrowheads="1"/>
          </p:cNvSpPr>
          <p:nvPr/>
        </p:nvSpPr>
        <p:spPr bwMode="auto">
          <a:xfrm>
            <a:off x="7229475" y="1360488"/>
            <a:ext cx="28289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latin typeface="Times New Roman" panose="02020603050405020304" pitchFamily="18" charset="0"/>
                <a:cs typeface="Times New Roman" panose="02020603050405020304" pitchFamily="18" charset="0"/>
              </a:rPr>
              <a:t>3 câu đầu </a:t>
            </a:r>
          </a:p>
        </p:txBody>
      </p:sp>
      <p:sp>
        <p:nvSpPr>
          <p:cNvPr id="11" name="TextBox 10">
            <a:extLst>
              <a:ext uri="{FF2B5EF4-FFF2-40B4-BE49-F238E27FC236}">
                <a16:creationId xmlns:a16="http://schemas.microsoft.com/office/drawing/2014/main" xmlns="" id="{833E045F-10E5-1D84-2BEF-6A7DAEEDEC3A}"/>
              </a:ext>
            </a:extLst>
          </p:cNvPr>
          <p:cNvSpPr txBox="1">
            <a:spLocks noChangeArrowheads="1"/>
          </p:cNvSpPr>
          <p:nvPr/>
        </p:nvSpPr>
        <p:spPr bwMode="auto">
          <a:xfrm>
            <a:off x="7326313" y="3571875"/>
            <a:ext cx="2828925"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latin typeface="Times New Roman" panose="02020603050405020304" pitchFamily="18" charset="0"/>
                <a:cs typeface="Times New Roman" panose="02020603050405020304" pitchFamily="18" charset="0"/>
              </a:rPr>
              <a:t>8 câu tiếp</a:t>
            </a:r>
          </a:p>
        </p:txBody>
      </p:sp>
      <p:sp>
        <p:nvSpPr>
          <p:cNvPr id="12" name="TextBox 11">
            <a:extLst>
              <a:ext uri="{FF2B5EF4-FFF2-40B4-BE49-F238E27FC236}">
                <a16:creationId xmlns:a16="http://schemas.microsoft.com/office/drawing/2014/main" xmlns="" id="{D9C87970-2D20-92B5-2901-CCB866E1D0C6}"/>
              </a:ext>
            </a:extLst>
          </p:cNvPr>
          <p:cNvSpPr txBox="1">
            <a:spLocks noChangeArrowheads="1"/>
          </p:cNvSpPr>
          <p:nvPr/>
        </p:nvSpPr>
        <p:spPr bwMode="auto">
          <a:xfrm>
            <a:off x="7381875" y="5786438"/>
            <a:ext cx="2828925"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latin typeface="Times New Roman" panose="02020603050405020304" pitchFamily="18" charset="0"/>
                <a:cs typeface="Times New Roman" panose="02020603050405020304" pitchFamily="18" charset="0"/>
              </a:rPr>
              <a:t>7 câu cuối</a:t>
            </a:r>
          </a:p>
        </p:txBody>
      </p:sp>
      <p:sp>
        <p:nvSpPr>
          <p:cNvPr id="16" name="TextBox 15">
            <a:extLst>
              <a:ext uri="{FF2B5EF4-FFF2-40B4-BE49-F238E27FC236}">
                <a16:creationId xmlns:a16="http://schemas.microsoft.com/office/drawing/2014/main" xmlns="" id="{D948AB03-5DEC-B584-7751-2D0A6565E098}"/>
              </a:ext>
            </a:extLst>
          </p:cNvPr>
          <p:cNvSpPr txBox="1">
            <a:spLocks noChangeArrowheads="1"/>
          </p:cNvSpPr>
          <p:nvPr/>
        </p:nvSpPr>
        <p:spPr bwMode="auto">
          <a:xfrm>
            <a:off x="9982200" y="1219200"/>
            <a:ext cx="396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SG" altLang="en-US" sz="3600" b="1">
                <a:solidFill>
                  <a:srgbClr val="0070C0"/>
                </a:solidFill>
                <a:latin typeface="Times New Roman" panose="02020603050405020304" pitchFamily="18" charset="0"/>
                <a:cs typeface="Times New Roman" panose="02020603050405020304" pitchFamily="18" charset="0"/>
              </a:rPr>
              <a:t>Đề cao nguyên lí nhân nghĩa</a:t>
            </a:r>
          </a:p>
        </p:txBody>
      </p:sp>
      <p:sp>
        <p:nvSpPr>
          <p:cNvPr id="17" name="TextBox 16">
            <a:extLst>
              <a:ext uri="{FF2B5EF4-FFF2-40B4-BE49-F238E27FC236}">
                <a16:creationId xmlns:a16="http://schemas.microsoft.com/office/drawing/2014/main" xmlns="" id="{21B0CFDB-03F9-5814-6DB1-FC82FAD7A91F}"/>
              </a:ext>
            </a:extLst>
          </p:cNvPr>
          <p:cNvSpPr txBox="1">
            <a:spLocks noChangeArrowheads="1"/>
          </p:cNvSpPr>
          <p:nvPr/>
        </p:nvSpPr>
        <p:spPr bwMode="auto">
          <a:xfrm>
            <a:off x="9982200" y="3027363"/>
            <a:ext cx="461803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SG" altLang="en-US" sz="3600" b="1">
                <a:solidFill>
                  <a:srgbClr val="0070C0"/>
                </a:solidFill>
                <a:latin typeface="Times New Roman" panose="02020603050405020304" pitchFamily="18" charset="0"/>
                <a:cs typeface="Times New Roman" panose="02020603050405020304" pitchFamily="18" charset="0"/>
              </a:rPr>
              <a:t>Chân lí về sự tồn tại độc lập,  chủ quyền của dân tộc</a:t>
            </a:r>
          </a:p>
        </p:txBody>
      </p:sp>
      <p:sp>
        <p:nvSpPr>
          <p:cNvPr id="18" name="TextBox 17">
            <a:extLst>
              <a:ext uri="{FF2B5EF4-FFF2-40B4-BE49-F238E27FC236}">
                <a16:creationId xmlns:a16="http://schemas.microsoft.com/office/drawing/2014/main" xmlns="" id="{32957F19-CDCF-F876-4773-4E35AB288FCA}"/>
              </a:ext>
            </a:extLst>
          </p:cNvPr>
          <p:cNvSpPr txBox="1">
            <a:spLocks noChangeArrowheads="1"/>
          </p:cNvSpPr>
          <p:nvPr/>
        </p:nvSpPr>
        <p:spPr bwMode="auto">
          <a:xfrm>
            <a:off x="10058400" y="5257800"/>
            <a:ext cx="4114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SG" altLang="en-US" sz="3600" b="1">
                <a:solidFill>
                  <a:srgbClr val="0070C0"/>
                </a:solidFill>
                <a:latin typeface="Times New Roman" panose="02020603050405020304" pitchFamily="18" charset="0"/>
                <a:cs typeface="Times New Roman" panose="02020603050405020304" pitchFamily="18" charset="0"/>
              </a:rPr>
              <a:t>Sức mạnh của nhân nghĩa, sức mạnh của độc lập dân tộc </a:t>
            </a:r>
          </a:p>
        </p:txBody>
      </p:sp>
      <p:sp>
        <p:nvSpPr>
          <p:cNvPr id="20" name="TextBox 19">
            <a:extLst>
              <a:ext uri="{FF2B5EF4-FFF2-40B4-BE49-F238E27FC236}">
                <a16:creationId xmlns:a16="http://schemas.microsoft.com/office/drawing/2014/main" xmlns="" id="{11A28609-1251-531C-9EF1-9A7FD4BE2D2B}"/>
              </a:ext>
            </a:extLst>
          </p:cNvPr>
          <p:cNvSpPr txBox="1">
            <a:spLocks noChangeArrowheads="1"/>
          </p:cNvSpPr>
          <p:nvPr/>
        </p:nvSpPr>
        <p:spPr bwMode="auto">
          <a:xfrm>
            <a:off x="1676400" y="3065463"/>
            <a:ext cx="27368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i="1">
                <a:solidFill>
                  <a:srgbClr val="FF0000"/>
                </a:solidFill>
                <a:latin typeface="Times New Roman" panose="02020603050405020304" pitchFamily="18" charset="0"/>
                <a:cs typeface="Times New Roman" panose="02020603050405020304" pitchFamily="18" charset="0"/>
              </a:rPr>
              <a:t>Bố cục đoạn trích</a:t>
            </a:r>
          </a:p>
        </p:txBody>
      </p:sp>
      <p:sp>
        <p:nvSpPr>
          <p:cNvPr id="21" name="菱形 4">
            <a:extLst>
              <a:ext uri="{FF2B5EF4-FFF2-40B4-BE49-F238E27FC236}">
                <a16:creationId xmlns:a16="http://schemas.microsoft.com/office/drawing/2014/main" xmlns="" id="{0430B083-7C8D-28AA-BCE1-1767848A82C0}"/>
              </a:ext>
            </a:extLst>
          </p:cNvPr>
          <p:cNvSpPr/>
          <p:nvPr/>
        </p:nvSpPr>
        <p:spPr>
          <a:xfrm>
            <a:off x="1128713" y="2181225"/>
            <a:ext cx="4078287" cy="4132263"/>
          </a:xfrm>
          <a:prstGeom prst="diamond">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anchor="ctr"/>
          <a:lstStyle/>
          <a:p>
            <a:pPr algn="ctr" eaLnBrk="1" hangingPunct="1">
              <a:defRPr/>
            </a:pPr>
            <a:endParaRPr lang="zh-CN" altLang="en-US">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2000"/>
                                        <p:tgtEl>
                                          <p:spTgt spid="20"/>
                                        </p:tgtEl>
                                      </p:cBhvr>
                                    </p:animEffect>
                                  </p:childTnLst>
                                </p:cTn>
                              </p:par>
                              <p:par>
                                <p:cTn id="8" presetID="21"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18" presetClass="entr" presetSubtype="12"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8" presetClass="entr" presetSubtype="1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par>
                                <p:cTn id="27" presetID="18" presetClass="entr" presetSubtype="1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downLeft)">
                                      <p:cBhvr>
                                        <p:cTn id="29" dur="500"/>
                                        <p:tgtEl>
                                          <p:spTgt spid="11"/>
                                        </p:tgtEl>
                                      </p:cBhvr>
                                    </p:animEffect>
                                  </p:childTnLst>
                                </p:cTn>
                              </p:par>
                              <p:par>
                                <p:cTn id="30" presetID="18" presetClass="entr" presetSubtype="1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Left)">
                                      <p:cBhvr>
                                        <p:cTn id="37" dur="500"/>
                                        <p:tgtEl>
                                          <p:spTgt spid="7"/>
                                        </p:tgtEl>
                                      </p:cBhvr>
                                    </p:animEffect>
                                  </p:childTnLst>
                                </p:cTn>
                              </p:par>
                              <p:par>
                                <p:cTn id="38" presetID="18" presetClass="entr" presetSubtype="12"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downLeft)">
                                      <p:cBhvr>
                                        <p:cTn id="40" dur="500"/>
                                        <p:tgtEl>
                                          <p:spTgt spid="12"/>
                                        </p:tgtEl>
                                      </p:cBhvr>
                                    </p:animEffect>
                                  </p:childTnLst>
                                </p:cTn>
                              </p:par>
                              <p:par>
                                <p:cTn id="41" presetID="18" presetClass="entr" presetSubtype="12"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3">
            <a:extLst>
              <a:ext uri="{FF2B5EF4-FFF2-40B4-BE49-F238E27FC236}">
                <a16:creationId xmlns:a16="http://schemas.microsoft.com/office/drawing/2014/main" xmlns="" id="{69FC7E46-2E65-AF2E-4C15-6DCA9D7617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形 10">
            <a:extLst>
              <a:ext uri="{FF2B5EF4-FFF2-40B4-BE49-F238E27FC236}">
                <a16:creationId xmlns:a16="http://schemas.microsoft.com/office/drawing/2014/main" xmlns="" id="{743ABF76-B85E-3B8E-6D5D-616B4B6C1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00" y="339725"/>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9E856B32-E426-A6CB-D3FF-251822BE786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77538" y="5715000"/>
            <a:ext cx="315595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xmlns="" id="{AF75EA5D-1469-32C1-5610-7B2302B07E30}"/>
              </a:ext>
            </a:extLst>
          </p:cNvPr>
          <p:cNvSpPr txBox="1"/>
          <p:nvPr/>
        </p:nvSpPr>
        <p:spPr>
          <a:xfrm>
            <a:off x="228600" y="339028"/>
            <a:ext cx="14554199" cy="4542782"/>
          </a:xfrm>
          <a:prstGeom prst="rect">
            <a:avLst/>
          </a:prstGeom>
          <a:noFill/>
        </p:spPr>
        <p:txBody>
          <a:bodyPr wrap="square" lIns="109728" tIns="54864" rIns="109728" bIns="54864">
            <a:spAutoFit/>
          </a:bodyPr>
          <a:lstStyle/>
          <a:p>
            <a:pPr algn="ctr" eaLnBrk="1" hangingPunct="1">
              <a:lnSpc>
                <a:spcPct val="150000"/>
              </a:lnSpc>
              <a:defRPr/>
            </a:pPr>
            <a:r>
              <a:rPr lang="vi-VN" altLang="zh-CN" sz="9600" b="1" spc="360" dirty="0">
                <a:solidFill>
                  <a:srgbClr val="FF0000"/>
                </a:solidFill>
                <a:effectLst>
                  <a:glow rad="139700">
                    <a:schemeClr val="accent6">
                      <a:satMod val="175000"/>
                      <a:alpha val="40000"/>
                    </a:schemeClr>
                  </a:glow>
                </a:effectLst>
                <a:latin typeface="Times New Roman" pitchFamily="18" charset="0"/>
                <a:cs typeface="Times New Roman" pitchFamily="18" charset="0"/>
                <a:sym typeface="+mn-lt"/>
              </a:rPr>
              <a:t>II </a:t>
            </a:r>
            <a:r>
              <a:rPr lang="vi-VN" altLang="zh-CN" sz="9600" b="1" spc="360">
                <a:solidFill>
                  <a:srgbClr val="FF0000"/>
                </a:solidFill>
                <a:effectLst>
                  <a:glow rad="139700">
                    <a:schemeClr val="accent6">
                      <a:satMod val="175000"/>
                      <a:alpha val="40000"/>
                    </a:schemeClr>
                  </a:glow>
                </a:effectLst>
                <a:latin typeface="Times New Roman" pitchFamily="18" charset="0"/>
                <a:cs typeface="Times New Roman" pitchFamily="18" charset="0"/>
                <a:sym typeface="+mn-lt"/>
              </a:rPr>
              <a:t>– </a:t>
            </a:r>
            <a:r>
              <a:rPr lang="en-US" altLang="zh-CN" sz="9600" b="1" spc="360" smtClean="0">
                <a:solidFill>
                  <a:srgbClr val="FF0000"/>
                </a:solidFill>
                <a:effectLst>
                  <a:glow rad="139700">
                    <a:schemeClr val="accent6">
                      <a:satMod val="175000"/>
                      <a:alpha val="40000"/>
                    </a:schemeClr>
                  </a:glow>
                </a:effectLst>
                <a:latin typeface="Times New Roman" pitchFamily="18" charset="0"/>
                <a:cs typeface="Times New Roman" pitchFamily="18" charset="0"/>
                <a:sym typeface="+mn-lt"/>
              </a:rPr>
              <a:t>TÌM HIỂU CHI TIẾT</a:t>
            </a:r>
            <a:endParaRPr lang="zh-CN" altLang="en-US" sz="9600" b="1" spc="360" dirty="0">
              <a:solidFill>
                <a:srgbClr val="FF0000"/>
              </a:solidFill>
              <a:effectLst>
                <a:glow rad="139700">
                  <a:schemeClr val="accent6">
                    <a:satMod val="175000"/>
                    <a:alpha val="40000"/>
                  </a:schemeClr>
                </a:glow>
              </a:effectLst>
              <a:latin typeface="Times New Roman" pitchFamily="18" charset="0"/>
              <a:cs typeface="Times New Roman" pitchFamily="18" charset="0"/>
              <a:sym typeface="+mn-lt"/>
            </a:endParaRPr>
          </a:p>
        </p:txBody>
      </p:sp>
      <p:pic>
        <p:nvPicPr>
          <p:cNvPr id="12" name="图形 11">
            <a:extLst>
              <a:ext uri="{FF2B5EF4-FFF2-40B4-BE49-F238E27FC236}">
                <a16:creationId xmlns:a16="http://schemas.microsoft.com/office/drawing/2014/main" xmlns="" id="{FD762CEF-E4ED-FF05-F1A5-D390AF2078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38" y="3201988"/>
            <a:ext cx="3351212"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
                            </p:stCondLst>
                            <p:childTnLst>
                              <p:par>
                                <p:cTn id="10" presetID="2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750"/>
                                        <p:tgtEl>
                                          <p:spTgt spid="12"/>
                                        </p:tgtEl>
                                      </p:cBhvr>
                                    </p:animEffect>
                                  </p:childTnLst>
                                </p:cTn>
                              </p:par>
                            </p:childTnLst>
                          </p:cTn>
                        </p:par>
                        <p:par>
                          <p:cTn id="13" fill="hold" nodeType="afterGroup">
                            <p:stCondLst>
                              <p:cond delay="15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750"/>
                                        <p:tgtEl>
                                          <p:spTgt spid="11"/>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图片 3">
            <a:extLst>
              <a:ext uri="{FF2B5EF4-FFF2-40B4-BE49-F238E27FC236}">
                <a16:creationId xmlns:a16="http://schemas.microsoft.com/office/drawing/2014/main" xmlns="" id="{016ABA8C-9C28-7B93-C42C-B31640BB63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xmlns="" id="{9A3C6A3B-5B58-266A-C65F-E6C421FA5522}"/>
              </a:ext>
            </a:extLst>
          </p:cNvPr>
          <p:cNvSpPr/>
          <p:nvPr/>
        </p:nvSpPr>
        <p:spPr>
          <a:xfrm>
            <a:off x="4267200" y="609600"/>
            <a:ext cx="73914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4400" b="1" dirty="0">
                <a:solidFill>
                  <a:srgbClr val="FF0000"/>
                </a:solidFill>
                <a:latin typeface="Times New Roman" pitchFamily="18" charset="0"/>
                <a:cs typeface="Times New Roman" pitchFamily="18" charset="0"/>
              </a:rPr>
              <a:t>1. </a:t>
            </a:r>
            <a:r>
              <a:rPr lang="en-US" sz="4400" b="1" dirty="0" err="1">
                <a:solidFill>
                  <a:srgbClr val="FF0000"/>
                </a:solidFill>
                <a:latin typeface="Times New Roman" pitchFamily="18" charset="0"/>
                <a:cs typeface="Times New Roman" pitchFamily="18" charset="0"/>
              </a:rPr>
              <a:t>Nguyên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lí</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nhân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nghĩa</a:t>
            </a:r>
            <a:endParaRPr lang="en-US" sz="4400" b="1" dirty="0">
              <a:solidFill>
                <a:srgbClr val="FF0000"/>
              </a:solidFill>
              <a:latin typeface="Times New Roman" pitchFamily="18" charset="0"/>
              <a:cs typeface="Times New Roman" pitchFamily="18" charset="0"/>
            </a:endParaRPr>
          </a:p>
        </p:txBody>
      </p:sp>
      <p:pic>
        <p:nvPicPr>
          <p:cNvPr id="16" name="图片 2">
            <a:extLst>
              <a:ext uri="{FF2B5EF4-FFF2-40B4-BE49-F238E27FC236}">
                <a16:creationId xmlns:a16="http://schemas.microsoft.com/office/drawing/2014/main" xmlns="" id="{73822746-6727-A81B-B7C8-71A606D6D99C}"/>
              </a:ext>
            </a:extLst>
          </p:cNvPr>
          <p:cNvPicPr>
            <a:picLocks noChangeAspect="1"/>
          </p:cNvPicPr>
          <p:nvPr/>
        </p:nvPicPr>
        <p:blipFill>
          <a:blip r:embed="rId3">
            <a:extLst>
              <a:ext uri="{28A0092B-C50C-407E-A947-70E740481C1C}">
                <a14:useLocalDpi xmlns:a14="http://schemas.microsoft.com/office/drawing/2010/main" val="0"/>
              </a:ext>
            </a:extLst>
          </a:blip>
          <a:srcRect l="19679" r="19574" b="53067"/>
          <a:stretch>
            <a:fillRect/>
          </a:stretch>
        </p:blipFill>
        <p:spPr bwMode="auto">
          <a:xfrm>
            <a:off x="3429000" y="304800"/>
            <a:ext cx="2446338"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ngtree—edict_903655.png">
            <a:extLst>
              <a:ext uri="{FF2B5EF4-FFF2-40B4-BE49-F238E27FC236}">
                <a16:creationId xmlns:a16="http://schemas.microsoft.com/office/drawing/2014/main" xmlns="" id="{86286690-09AC-BD7C-163F-426C774E2B30}"/>
              </a:ext>
            </a:extLst>
          </p:cNvPr>
          <p:cNvPicPr>
            <a:picLocks noChangeAspect="1"/>
          </p:cNvPicPr>
          <p:nvPr/>
        </p:nvPicPr>
        <p:blipFill>
          <a:blip r:embed="rId4">
            <a:extLst>
              <a:ext uri="{28A0092B-C50C-407E-A947-70E740481C1C}">
                <a14:useLocalDpi xmlns:a14="http://schemas.microsoft.com/office/drawing/2010/main" val="0"/>
              </a:ext>
            </a:extLst>
          </a:blip>
          <a:srcRect l="15741" t="24074" r="14815" b="25926"/>
          <a:stretch>
            <a:fillRect/>
          </a:stretch>
        </p:blipFill>
        <p:spPr bwMode="auto">
          <a:xfrm>
            <a:off x="457200" y="2209800"/>
            <a:ext cx="1013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E519A1AB-EF8A-10CD-C560-5629602E4F65}"/>
              </a:ext>
            </a:extLst>
          </p:cNvPr>
          <p:cNvSpPr/>
          <p:nvPr/>
        </p:nvSpPr>
        <p:spPr>
          <a:xfrm>
            <a:off x="1676400" y="3733800"/>
            <a:ext cx="7696200" cy="2438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just" eaLnBrk="1" hangingPunct="1">
              <a:defRPr/>
            </a:pPr>
            <a:r>
              <a:rPr lang="vi-VN" sz="4400" i="1" dirty="0">
                <a:solidFill>
                  <a:srgbClr val="000000"/>
                </a:solidFill>
                <a:latin typeface="Times New Roman" pitchFamily="18" charset="0"/>
                <a:cs typeface="Times New Roman" pitchFamily="18" charset="0"/>
              </a:rPr>
              <a:t>Việc nhân nghĩa cốt ở yên dân</a:t>
            </a:r>
            <a:br>
              <a:rPr lang="vi-VN" sz="4400" i="1" dirty="0">
                <a:solidFill>
                  <a:srgbClr val="000000"/>
                </a:solidFill>
                <a:latin typeface="Times New Roman" pitchFamily="18" charset="0"/>
                <a:cs typeface="Times New Roman" pitchFamily="18" charset="0"/>
              </a:rPr>
            </a:br>
            <a:r>
              <a:rPr lang="vi-VN" sz="4400" i="1" dirty="0">
                <a:solidFill>
                  <a:srgbClr val="000000"/>
                </a:solidFill>
                <a:latin typeface="Times New Roman" pitchFamily="18" charset="0"/>
                <a:cs typeface="Times New Roman" pitchFamily="18" charset="0"/>
              </a:rPr>
              <a:t>Quân điếu phạt trước lo trừ bạo</a:t>
            </a:r>
            <a:endParaRPr lang="en-US" sz="4400" i="1" dirty="0"/>
          </a:p>
        </p:txBody>
      </p:sp>
      <p:sp>
        <p:nvSpPr>
          <p:cNvPr id="19" name="Rectangle 18">
            <a:extLst>
              <a:ext uri="{FF2B5EF4-FFF2-40B4-BE49-F238E27FC236}">
                <a16:creationId xmlns:a16="http://schemas.microsoft.com/office/drawing/2014/main" xmlns="" id="{7B21B16C-805A-B141-8444-99522DCCDD38}"/>
              </a:ext>
            </a:extLst>
          </p:cNvPr>
          <p:cNvSpPr/>
          <p:nvPr/>
        </p:nvSpPr>
        <p:spPr>
          <a:xfrm>
            <a:off x="10820400" y="2743200"/>
            <a:ext cx="3429000" cy="4524375"/>
          </a:xfrm>
          <a:prstGeom prst="rect">
            <a:avLst/>
          </a:prstGeom>
        </p:spPr>
        <p:txBody>
          <a:bodyPr>
            <a:spAutoFit/>
          </a:bodyPr>
          <a:lstStyle/>
          <a:p>
            <a:pPr algn="ctr" defTabSz="1097280" eaLnBrk="1" fontAlgn="auto" hangingPunct="1">
              <a:lnSpc>
                <a:spcPct val="90000"/>
              </a:lnSpc>
              <a:spcAft>
                <a:spcPts val="0"/>
              </a:spcAft>
              <a:defRPr/>
            </a:pPr>
            <a:r>
              <a:rPr lang="en-US" sz="4000" b="1" dirty="0" err="1">
                <a:solidFill>
                  <a:schemeClr val="accent2">
                    <a:lumMod val="50000"/>
                  </a:schemeClr>
                </a:solidFill>
                <a:latin typeface="Times New Roman" pitchFamily="18" charset="0"/>
                <a:cs typeface="Times New Roman" pitchFamily="18" charset="0"/>
              </a:rPr>
              <a:t>Tư</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tưởng</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nhân</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nghĩa</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của</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Nguyễn</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Trãi</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thể</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hiện</a:t>
            </a:r>
            <a:r>
              <a:rPr lang="en-US" sz="4000" b="1" dirty="0">
                <a:solidFill>
                  <a:schemeClr val="accent2">
                    <a:lumMod val="50000"/>
                  </a:schemeClr>
                </a:solidFill>
                <a:latin typeface="Times New Roman" pitchFamily="18" charset="0"/>
                <a:cs typeface="Times New Roman" pitchFamily="18" charset="0"/>
              </a:rPr>
              <a:t> ở </a:t>
            </a:r>
            <a:r>
              <a:rPr lang="en-US" sz="4000" b="1" dirty="0" err="1">
                <a:solidFill>
                  <a:schemeClr val="accent2">
                    <a:lumMod val="50000"/>
                  </a:schemeClr>
                </a:solidFill>
                <a:latin typeface="Times New Roman" pitchFamily="18" charset="0"/>
                <a:cs typeface="Times New Roman" pitchFamily="18" charset="0"/>
              </a:rPr>
              <a:t>những</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phương</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diện</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nào</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Nhận</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xét</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tư</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tưởng</a:t>
            </a:r>
            <a:r>
              <a:rPr lang="en-US" sz="4000" b="1" dirty="0">
                <a:solidFill>
                  <a:schemeClr val="accent2">
                    <a:lumMod val="50000"/>
                  </a:schemeClr>
                </a:solidFill>
                <a:latin typeface="Times New Roman" pitchFamily="18" charset="0"/>
                <a:cs typeface="Times New Roman" pitchFamily="18" charset="0"/>
              </a:rPr>
              <a:t> </a:t>
            </a:r>
            <a:r>
              <a:rPr lang="en-US" sz="4000" b="1" dirty="0" err="1">
                <a:solidFill>
                  <a:schemeClr val="accent2">
                    <a:lumMod val="50000"/>
                  </a:schemeClr>
                </a:solidFill>
                <a:latin typeface="Times New Roman" pitchFamily="18" charset="0"/>
                <a:cs typeface="Times New Roman" pitchFamily="18" charset="0"/>
              </a:rPr>
              <a:t>đó</a:t>
            </a:r>
            <a:endParaRPr lang="en-US" sz="4000" b="1" dirty="0">
              <a:solidFill>
                <a:schemeClr val="accent2">
                  <a:lumMod val="50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ppt_x</p:attrName>
                                        </p:attrNameLst>
                                      </p:cBhvr>
                                      <p:tavLst>
                                        <p:tav tm="0">
                                          <p:val>
                                            <p:strVal val="#ppt_x-.2"/>
                                          </p:val>
                                        </p:tav>
                                        <p:tav tm="100000">
                                          <p:val>
                                            <p:strVal val="#ppt_x"/>
                                          </p:val>
                                        </p:tav>
                                      </p:tavLst>
                                    </p:anim>
                                    <p:anim calcmode="lin" valueType="num">
                                      <p:cBhvr>
                                        <p:cTn id="21"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6"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3">
            <a:extLst>
              <a:ext uri="{FF2B5EF4-FFF2-40B4-BE49-F238E27FC236}">
                <a16:creationId xmlns:a16="http://schemas.microsoft.com/office/drawing/2014/main" xmlns="" id="{3D9493E7-1275-0635-DC4D-03CE674B92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4">
            <a:extLst>
              <a:ext uri="{FF2B5EF4-FFF2-40B4-BE49-F238E27FC236}">
                <a16:creationId xmlns:a16="http://schemas.microsoft.com/office/drawing/2014/main" xmlns="" id="{A20A4BF5-E411-5471-F6AA-AA3DFC566043}"/>
              </a:ext>
            </a:extLst>
          </p:cNvPr>
          <p:cNvSpPr txBox="1">
            <a:spLocks/>
          </p:cNvSpPr>
          <p:nvPr/>
        </p:nvSpPr>
        <p:spPr>
          <a:xfrm>
            <a:off x="731838" y="152400"/>
            <a:ext cx="13166725" cy="1133475"/>
          </a:xfrm>
          <a:prstGeom prst="rect">
            <a:avLst/>
          </a:prstGeom>
        </p:spPr>
        <p:txBody>
          <a:bodyPr lIns="109728" tIns="54864" rIns="109728" bIns="54864">
            <a:normAutofit/>
          </a:bodyPr>
          <a:lstStyle/>
          <a:p>
            <a:pPr algn="ctr" defTabSz="1097280" eaLnBrk="1" fontAlgn="auto" hangingPunct="1">
              <a:lnSpc>
                <a:spcPct val="90000"/>
              </a:lnSpc>
              <a:spcAft>
                <a:spcPts val="0"/>
              </a:spcAft>
              <a:defRPr/>
            </a:pPr>
            <a:r>
              <a:rPr lang="en-US" sz="4400" b="1" dirty="0" err="1">
                <a:solidFill>
                  <a:srgbClr val="FF0000"/>
                </a:solidFill>
                <a:latin typeface="Times New Roman" pitchFamily="18" charset="0"/>
                <a:ea typeface="+mj-ea"/>
                <a:cs typeface="Times New Roman" pitchFamily="18" charset="0"/>
              </a:rPr>
              <a:t>Nhân</a:t>
            </a:r>
            <a:r>
              <a:rPr lang="en-US" sz="4400" b="1" dirty="0">
                <a:solidFill>
                  <a:srgbClr val="FF0000"/>
                </a:solidFill>
                <a:latin typeface="Times New Roman" pitchFamily="18" charset="0"/>
                <a:ea typeface="+mj-ea"/>
                <a:cs typeface="Times New Roman" pitchFamily="18" charset="0"/>
              </a:rPr>
              <a:t> </a:t>
            </a:r>
            <a:r>
              <a:rPr lang="en-US" sz="4400" b="1" dirty="0" err="1">
                <a:solidFill>
                  <a:srgbClr val="FF0000"/>
                </a:solidFill>
                <a:latin typeface="Times New Roman" pitchFamily="18" charset="0"/>
                <a:ea typeface="+mj-ea"/>
                <a:cs typeface="Times New Roman" pitchFamily="18" charset="0"/>
              </a:rPr>
              <a:t>nghĩa</a:t>
            </a:r>
            <a:endParaRPr lang="en-US" sz="4400" b="1" dirty="0">
              <a:solidFill>
                <a:srgbClr val="FF0000"/>
              </a:solidFill>
              <a:latin typeface="Times New Roman" pitchFamily="18" charset="0"/>
              <a:ea typeface="+mj-ea"/>
              <a:cs typeface="Times New Roman" pitchFamily="18" charset="0"/>
            </a:endParaRPr>
          </a:p>
        </p:txBody>
      </p:sp>
      <p:sp>
        <p:nvSpPr>
          <p:cNvPr id="4" name="Text Placeholder 6">
            <a:extLst>
              <a:ext uri="{FF2B5EF4-FFF2-40B4-BE49-F238E27FC236}">
                <a16:creationId xmlns:a16="http://schemas.microsoft.com/office/drawing/2014/main" xmlns="" id="{07643714-5517-4F66-25EA-AD2A7DFE6DB4}"/>
              </a:ext>
            </a:extLst>
          </p:cNvPr>
          <p:cNvSpPr txBox="1">
            <a:spLocks/>
          </p:cNvSpPr>
          <p:nvPr/>
        </p:nvSpPr>
        <p:spPr bwMode="auto">
          <a:xfrm>
            <a:off x="685800" y="1143000"/>
            <a:ext cx="618966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lstStyle>
            <a:lvl1pPr marL="273050" indent="-273050"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ts val="1200"/>
              </a:spcBef>
            </a:pPr>
            <a:r>
              <a:rPr lang="en-US" altLang="en-US" sz="4400">
                <a:latin typeface="Times New Roman" panose="02020603050405020304" pitchFamily="18" charset="0"/>
                <a:cs typeface="Times New Roman" panose="02020603050405020304" pitchFamily="18" charset="0"/>
              </a:rPr>
              <a:t>Yên dân</a:t>
            </a:r>
          </a:p>
        </p:txBody>
      </p:sp>
      <p:pic>
        <p:nvPicPr>
          <p:cNvPr id="5" name="Content Placeholder 11" descr="images.jpg">
            <a:extLst>
              <a:ext uri="{FF2B5EF4-FFF2-40B4-BE49-F238E27FC236}">
                <a16:creationId xmlns:a16="http://schemas.microsoft.com/office/drawing/2014/main" xmlns="" id="{959C56BC-DD80-EAFD-4673-7BDFBE6B24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4075" y="2057400"/>
            <a:ext cx="57070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8">
            <a:extLst>
              <a:ext uri="{FF2B5EF4-FFF2-40B4-BE49-F238E27FC236}">
                <a16:creationId xmlns:a16="http://schemas.microsoft.com/office/drawing/2014/main" xmlns="" id="{98702BC2-F204-273B-2197-00177250A901}"/>
              </a:ext>
            </a:extLst>
          </p:cNvPr>
          <p:cNvSpPr txBox="1">
            <a:spLocks/>
          </p:cNvSpPr>
          <p:nvPr/>
        </p:nvSpPr>
        <p:spPr bwMode="auto">
          <a:xfrm>
            <a:off x="7407275" y="1143000"/>
            <a:ext cx="62198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lstStyle>
            <a:lvl1pPr marL="273050" indent="-273050"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spcBef>
                <a:spcPts val="1200"/>
              </a:spcBef>
            </a:pPr>
            <a:r>
              <a:rPr lang="en-US" altLang="en-US" sz="4400">
                <a:latin typeface="Times New Roman" panose="02020603050405020304" pitchFamily="18" charset="0"/>
                <a:cs typeface="Times New Roman" panose="02020603050405020304" pitchFamily="18" charset="0"/>
              </a:rPr>
              <a:t>Trừ bạo</a:t>
            </a:r>
          </a:p>
        </p:txBody>
      </p:sp>
      <p:pic>
        <p:nvPicPr>
          <p:cNvPr id="7" name="Content Placeholder 12" descr="phan-tich-gia-tri-tuyen-ngon-doc-lap-cua-binh-1.png">
            <a:extLst>
              <a:ext uri="{FF2B5EF4-FFF2-40B4-BE49-F238E27FC236}">
                <a16:creationId xmlns:a16="http://schemas.microsoft.com/office/drawing/2014/main" xmlns="" id="{4DD0927C-4EA0-3D3E-A14A-B83C10526C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2238" y="2063750"/>
            <a:ext cx="582136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0A2F4535-288B-E437-EB9A-D42781243D8E}"/>
              </a:ext>
            </a:extLst>
          </p:cNvPr>
          <p:cNvSpPr txBox="1">
            <a:spLocks noChangeArrowheads="1"/>
          </p:cNvSpPr>
          <p:nvPr/>
        </p:nvSpPr>
        <p:spPr bwMode="auto">
          <a:xfrm>
            <a:off x="11125200" y="5867400"/>
            <a:ext cx="34290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i="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b="1" i="1">
                <a:solidFill>
                  <a:srgbClr val="C00000"/>
                </a:solidFill>
                <a:latin typeface="Times New Roman" panose="02020603050405020304" pitchFamily="18" charset="0"/>
                <a:cs typeface="Times New Roman" panose="02020603050405020304" pitchFamily="18" charset="0"/>
              </a:rPr>
              <a:t> Quan điểm mới mẻ: Lấy dân làm gốc</a:t>
            </a:r>
          </a:p>
        </p:txBody>
      </p:sp>
      <p:sp>
        <p:nvSpPr>
          <p:cNvPr id="9" name="Rectangle 26">
            <a:extLst>
              <a:ext uri="{FF2B5EF4-FFF2-40B4-BE49-F238E27FC236}">
                <a16:creationId xmlns:a16="http://schemas.microsoft.com/office/drawing/2014/main" xmlns="" id="{FBA9E989-18C8-40E4-559B-E2B8EF66FD6D}"/>
              </a:ext>
            </a:extLst>
          </p:cNvPr>
          <p:cNvSpPr>
            <a:spLocks noChangeArrowheads="1"/>
          </p:cNvSpPr>
          <p:nvPr/>
        </p:nvSpPr>
        <p:spPr bwMode="auto">
          <a:xfrm>
            <a:off x="0" y="5943600"/>
            <a:ext cx="105918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FontTx/>
              <a:buChar char="-"/>
            </a:pPr>
            <a:r>
              <a:rPr lang="en-US" altLang="en-US" sz="4000">
                <a:latin typeface="Times New Roman" panose="02020603050405020304" pitchFamily="18" charset="0"/>
                <a:cs typeface="Times New Roman" panose="02020603050405020304" pitchFamily="18" charset="0"/>
              </a:rPr>
              <a:t> Từ ngữ chuẩn xác, trang trọng, giàu ý nghĩa</a:t>
            </a:r>
          </a:p>
          <a:p>
            <a:pPr algn="just">
              <a:lnSpc>
                <a:spcPct val="150000"/>
              </a:lnSpc>
              <a:buFontTx/>
              <a:buChar char="-"/>
            </a:pPr>
            <a:r>
              <a:rPr lang="en-US" altLang="en-US" sz="4000">
                <a:latin typeface="Times New Roman" panose="02020603050405020304" pitchFamily="18" charset="0"/>
                <a:cs typeface="Times New Roman" panose="02020603050405020304" pitchFamily="18" charset="0"/>
              </a:rPr>
              <a:t> Cách đặt vấn đề khéo léo, giàu sức thuyết phục</a:t>
            </a:r>
            <a:endParaRPr lang="en-US" altLang="en-US" sz="4000">
              <a:latin typeface=".VnArial" pitchFamily="34" charset="0"/>
            </a:endParaRPr>
          </a:p>
        </p:txBody>
      </p:sp>
      <p:sp>
        <p:nvSpPr>
          <p:cNvPr id="11" name="Right Brace 10">
            <a:extLst>
              <a:ext uri="{FF2B5EF4-FFF2-40B4-BE49-F238E27FC236}">
                <a16:creationId xmlns:a16="http://schemas.microsoft.com/office/drawing/2014/main" xmlns="" id="{6FC1CA52-8518-2AA0-87B0-EED13859E14B}"/>
              </a:ext>
            </a:extLst>
          </p:cNvPr>
          <p:cNvSpPr/>
          <p:nvPr/>
        </p:nvSpPr>
        <p:spPr>
          <a:xfrm>
            <a:off x="10363200" y="5791200"/>
            <a:ext cx="609600" cy="205740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linds(horizontal)">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linds(horizontal)">
                                      <p:cBhvr>
                                        <p:cTn id="27" dur="500"/>
                                        <p:tgtEl>
                                          <p:spTgt spid="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checkerboard(across)">
                                      <p:cBhvr>
                                        <p:cTn id="32" dur="500"/>
                                        <p:tgtEl>
                                          <p:spTgt spid="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checkerboard(across)">
                                      <p:cBhvr>
                                        <p:cTn id="37" dur="500"/>
                                        <p:tgtEl>
                                          <p:spTgt spid="9">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6" grpId="0" build="p"/>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3">
            <a:extLst>
              <a:ext uri="{FF2B5EF4-FFF2-40B4-BE49-F238E27FC236}">
                <a16:creationId xmlns:a16="http://schemas.microsoft.com/office/drawing/2014/main" xmlns="" id="{A6EC8C6D-9095-0669-388B-0D7ECBA9F3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xmlns="" id="{C59A4461-8C1F-EC1A-84A1-36427B9FE446}"/>
              </a:ext>
            </a:extLst>
          </p:cNvPr>
          <p:cNvSpPr/>
          <p:nvPr/>
        </p:nvSpPr>
        <p:spPr>
          <a:xfrm>
            <a:off x="1524000" y="292100"/>
            <a:ext cx="12573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tabLst>
                <a:tab pos="1714500" algn="l"/>
              </a:tabLst>
              <a:defRPr/>
            </a:pPr>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Chân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về</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tồn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tại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độc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lập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chủ</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quyền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tộc</a:t>
            </a:r>
            <a:r>
              <a:rPr lang="en-US" sz="4000" b="1" dirty="0">
                <a:solidFill>
                  <a:srgbClr val="FF0000"/>
                </a:solidFill>
                <a:latin typeface="Times New Roman" pitchFamily="18" charset="0"/>
                <a:cs typeface="Times New Roman" pitchFamily="18" charset="0"/>
              </a:rPr>
              <a:t> </a:t>
            </a:r>
          </a:p>
        </p:txBody>
      </p:sp>
      <p:pic>
        <p:nvPicPr>
          <p:cNvPr id="8" name="图片 2">
            <a:extLst>
              <a:ext uri="{FF2B5EF4-FFF2-40B4-BE49-F238E27FC236}">
                <a16:creationId xmlns:a16="http://schemas.microsoft.com/office/drawing/2014/main" xmlns="" id="{205EAABA-6AA6-0C96-B312-0466D477EEDE}"/>
              </a:ext>
            </a:extLst>
          </p:cNvPr>
          <p:cNvPicPr>
            <a:picLocks noChangeAspect="1"/>
          </p:cNvPicPr>
          <p:nvPr/>
        </p:nvPicPr>
        <p:blipFill>
          <a:blip r:embed="rId3">
            <a:extLst>
              <a:ext uri="{28A0092B-C50C-407E-A947-70E740481C1C}">
                <a14:useLocalDpi xmlns:a14="http://schemas.microsoft.com/office/drawing/2010/main" val="0"/>
              </a:ext>
            </a:extLst>
          </a:blip>
          <a:srcRect l="19679" r="19574" b="53067"/>
          <a:stretch>
            <a:fillRect/>
          </a:stretch>
        </p:blipFill>
        <p:spPr bwMode="auto">
          <a:xfrm>
            <a:off x="152400" y="76200"/>
            <a:ext cx="2209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ngtree—chinese style paper spool title_135620.png">
            <a:extLst>
              <a:ext uri="{FF2B5EF4-FFF2-40B4-BE49-F238E27FC236}">
                <a16:creationId xmlns:a16="http://schemas.microsoft.com/office/drawing/2014/main" xmlns="" id="{36E2F871-0EA0-BDCA-BD1D-5B97463FC788}"/>
              </a:ext>
            </a:extLst>
          </p:cNvPr>
          <p:cNvPicPr>
            <a:picLocks noChangeAspect="1"/>
          </p:cNvPicPr>
          <p:nvPr/>
        </p:nvPicPr>
        <p:blipFill>
          <a:blip r:embed="rId4">
            <a:extLst>
              <a:ext uri="{28A0092B-C50C-407E-A947-70E740481C1C}">
                <a14:useLocalDpi xmlns:a14="http://schemas.microsoft.com/office/drawing/2010/main" val="0"/>
              </a:ext>
            </a:extLst>
          </a:blip>
          <a:srcRect l="9259" t="14815" r="9259" b="25926"/>
          <a:stretch>
            <a:fillRect/>
          </a:stretch>
        </p:blipFill>
        <p:spPr bwMode="auto">
          <a:xfrm>
            <a:off x="0" y="1676400"/>
            <a:ext cx="146304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xmlns="" id="{B2EFF94D-8CD5-EDA1-A82E-D00E9717ACF0}"/>
              </a:ext>
            </a:extLst>
          </p:cNvPr>
          <p:cNvSpPr/>
          <p:nvPr/>
        </p:nvSpPr>
        <p:spPr>
          <a:xfrm>
            <a:off x="1676400" y="2819400"/>
            <a:ext cx="11277600" cy="44196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hangingPunct="1">
              <a:defRPr/>
            </a:pPr>
            <a:r>
              <a:rPr lang="vi-VN" sz="3400" dirty="0">
                <a:solidFill>
                  <a:srgbClr val="000000"/>
                </a:solidFill>
                <a:latin typeface="Times New Roman" pitchFamily="18" charset="0"/>
                <a:cs typeface="Times New Roman" pitchFamily="18" charset="0"/>
              </a:rPr>
              <a:t>Như nước Đại Việt ta từ trước</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Vốn xưng nền văn hiến đã lâu</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Núi sông bờ cõi đã chia</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Phong tục Bắc Nam cũng khác</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Từ Triệu, Đinh, Lý, Trần bao đời xây nền độc lập</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Cùng Hán, Đường, Tống, Nguyên mỗi bên xưng đế </a:t>
            </a:r>
            <a:r>
              <a:rPr lang="en-US" sz="3400" dirty="0">
                <a:solidFill>
                  <a:srgbClr val="000000"/>
                </a:solidFill>
                <a:latin typeface="Times New Roman" pitchFamily="18" charset="0"/>
                <a:cs typeface="Times New Roman" pitchFamily="18" charset="0"/>
              </a:rPr>
              <a:t>1</a:t>
            </a:r>
            <a:r>
              <a:rPr lang="vi-VN" sz="3400" dirty="0">
                <a:solidFill>
                  <a:srgbClr val="000000"/>
                </a:solidFill>
                <a:latin typeface="Times New Roman" pitchFamily="18" charset="0"/>
                <a:cs typeface="Times New Roman" pitchFamily="18" charset="0"/>
              </a:rPr>
              <a:t> phương</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Tuy mạnh yếu có lúc khác nhau</a:t>
            </a:r>
            <a:br>
              <a:rPr lang="vi-VN" sz="3400" dirty="0">
                <a:solidFill>
                  <a:srgbClr val="000000"/>
                </a:solidFill>
                <a:latin typeface="Times New Roman" pitchFamily="18" charset="0"/>
                <a:cs typeface="Times New Roman" pitchFamily="18" charset="0"/>
              </a:rPr>
            </a:br>
            <a:r>
              <a:rPr lang="vi-VN" sz="3400" dirty="0">
                <a:solidFill>
                  <a:srgbClr val="000000"/>
                </a:solidFill>
                <a:latin typeface="Times New Roman" pitchFamily="18" charset="0"/>
                <a:cs typeface="Times New Roman" pitchFamily="18" charset="0"/>
              </a:rPr>
              <a:t>Song hào kiệt thời nào cũng có.</a:t>
            </a:r>
            <a:endParaRPr lang="en-US" sz="3400" i="1" dirty="0"/>
          </a:p>
        </p:txBody>
      </p:sp>
      <p:pic>
        <p:nvPicPr>
          <p:cNvPr id="104450" name="Picture 2" descr="Kết quả hình ảnh cho bản đồ việt nam png&quot;">
            <a:extLst>
              <a:ext uri="{FF2B5EF4-FFF2-40B4-BE49-F238E27FC236}">
                <a16:creationId xmlns:a16="http://schemas.microsoft.com/office/drawing/2014/main" xmlns="" id="{789B8356-703B-BE73-71F9-53EC5767894F}"/>
              </a:ext>
            </a:extLst>
          </p:cNvPr>
          <p:cNvPicPr>
            <a:picLocks noChangeAspect="1" noChangeArrowheads="1"/>
          </p:cNvPicPr>
          <p:nvPr/>
        </p:nvPicPr>
        <p:blipFill>
          <a:blip r:embed="rId5" cstate="print"/>
          <a:srcRect/>
          <a:stretch>
            <a:fillRect/>
          </a:stretch>
        </p:blipFill>
        <p:spPr bwMode="auto">
          <a:xfrm>
            <a:off x="10972800" y="2971800"/>
            <a:ext cx="1676400" cy="233422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Horizontal)">
                                      <p:cBhvr>
                                        <p:cTn id="25" dur="500"/>
                                        <p:tgtEl>
                                          <p:spTgt spid="10"/>
                                        </p:tgtEl>
                                      </p:cBhvr>
                                    </p:animEffect>
                                  </p:childTnLst>
                                </p:cTn>
                              </p:par>
                              <p:par>
                                <p:cTn id="26" presetID="16" presetClass="entr" presetSubtype="2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04450"/>
                                        </p:tgtEl>
                                        <p:attrNameLst>
                                          <p:attrName>style.visibility</p:attrName>
                                        </p:attrNameLst>
                                      </p:cBhvr>
                                      <p:to>
                                        <p:strVal val="visible"/>
                                      </p:to>
                                    </p:set>
                                    <p:animEffect transition="in" filter="dissolve">
                                      <p:cBhvr>
                                        <p:cTn id="33" dur="500"/>
                                        <p:tgtEl>
                                          <p:spTgt spid="10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3">
            <a:extLst>
              <a:ext uri="{FF2B5EF4-FFF2-40B4-BE49-F238E27FC236}">
                <a16:creationId xmlns:a16="http://schemas.microsoft.com/office/drawing/2014/main" xmlns="" id="{4F400FAA-72BD-DC9F-BFDD-D9E91B3C8A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xmlns="" id="{8DFDD2CE-A504-4446-1339-135425C479B1}"/>
              </a:ext>
            </a:extLst>
          </p:cNvPr>
          <p:cNvSpPr txBox="1">
            <a:spLocks/>
          </p:cNvSpPr>
          <p:nvPr/>
        </p:nvSpPr>
        <p:spPr>
          <a:xfrm>
            <a:off x="1098550" y="304800"/>
            <a:ext cx="12617450" cy="914400"/>
          </a:xfrm>
          <a:prstGeom prst="rect">
            <a:avLst/>
          </a:prstGeom>
        </p:spPr>
        <p:txBody>
          <a:bodyPr lIns="109728" tIns="54864" rIns="109728" bIns="54864"/>
          <a:lstStyle/>
          <a:p>
            <a:pPr algn="ctr" defTabSz="1097280" eaLnBrk="1" fontAlgn="auto" hangingPunct="1">
              <a:lnSpc>
                <a:spcPct val="90000"/>
              </a:lnSpc>
              <a:spcAft>
                <a:spcPts val="0"/>
              </a:spcAft>
              <a:defRPr/>
            </a:pPr>
            <a:r>
              <a:rPr lang="nl-NL" sz="4300" b="1" dirty="0">
                <a:solidFill>
                  <a:schemeClr val="accent2">
                    <a:lumMod val="50000"/>
                  </a:schemeClr>
                </a:solidFill>
                <a:effectLst>
                  <a:outerShdw blurRad="38100" dist="38100" dir="2700000" algn="tl">
                    <a:srgbClr val="000000">
                      <a:alpha val="43137"/>
                    </a:srgbClr>
                  </a:outerShdw>
                </a:effectLst>
                <a:latin typeface="Times New Roman" pitchFamily="18" charset="0"/>
                <a:ea typeface="+mj-ea"/>
                <a:cs typeface="Times New Roman" pitchFamily="18" charset="0"/>
              </a:rPr>
              <a:t>Khẳng định độc lập, chủ quyền của dân tộc</a:t>
            </a:r>
            <a:endParaRPr lang="en-US" sz="4300" dirty="0">
              <a:solidFill>
                <a:schemeClr val="accent2">
                  <a:lumMod val="50000"/>
                </a:schemeClr>
              </a:solidFill>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pic>
        <p:nvPicPr>
          <p:cNvPr id="4" name="Picture 3" descr="10-tin-hieu-than-thuoc-bao-hieu-tet-nguyen-dan-dang-ve-2.jpg">
            <a:extLst>
              <a:ext uri="{FF2B5EF4-FFF2-40B4-BE49-F238E27FC236}">
                <a16:creationId xmlns:a16="http://schemas.microsoft.com/office/drawing/2014/main" xmlns="" id="{25573573-F4AD-616F-59E3-EDDB1216AD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8475" y="1371600"/>
            <a:ext cx="469423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450.jpg">
            <a:extLst>
              <a:ext uri="{FF2B5EF4-FFF2-40B4-BE49-F238E27FC236}">
                <a16:creationId xmlns:a16="http://schemas.microsoft.com/office/drawing/2014/main" xmlns="" id="{782F3750-11D0-2B8C-0426-EE0C5CBAAE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8" y="4572000"/>
            <a:ext cx="67056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7784-88cace498012a39368d0ccbfa36b4d8b.jpg">
            <a:extLst>
              <a:ext uri="{FF2B5EF4-FFF2-40B4-BE49-F238E27FC236}">
                <a16:creationId xmlns:a16="http://schemas.microsoft.com/office/drawing/2014/main" xmlns="" id="{0A6E839E-A001-CDAE-1BB4-831610B563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664075"/>
            <a:ext cx="560863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oang-thanh-thang-long-1.jpg">
            <a:extLst>
              <a:ext uri="{FF2B5EF4-FFF2-40B4-BE49-F238E27FC236}">
                <a16:creationId xmlns:a16="http://schemas.microsoft.com/office/drawing/2014/main" xmlns="" id="{31D6A957-0D7E-59A7-0632-27090DE2BC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4075" y="1371600"/>
            <a:ext cx="460057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 (1).jpg">
            <a:extLst>
              <a:ext uri="{FF2B5EF4-FFF2-40B4-BE49-F238E27FC236}">
                <a16:creationId xmlns:a16="http://schemas.microsoft.com/office/drawing/2014/main" xmlns="" id="{C01247B2-9751-2C4D-E37D-B81C2440E92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30875" y="1371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CEB5D772-ADBE-6B8F-0846-F42488690CAF}"/>
              </a:ext>
            </a:extLst>
          </p:cNvPr>
          <p:cNvSpPr txBox="1">
            <a:spLocks noChangeArrowheads="1"/>
          </p:cNvSpPr>
          <p:nvPr/>
        </p:nvSpPr>
        <p:spPr bwMode="auto">
          <a:xfrm>
            <a:off x="1477963" y="3840163"/>
            <a:ext cx="324643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400">
                <a:latin typeface="Times New Roman" panose="02020603050405020304" pitchFamily="18" charset="0"/>
                <a:cs typeface="Times New Roman" panose="02020603050405020304" pitchFamily="18" charset="0"/>
              </a:rPr>
              <a:t>Văn hiến lâu đời</a:t>
            </a:r>
          </a:p>
        </p:txBody>
      </p:sp>
      <p:sp>
        <p:nvSpPr>
          <p:cNvPr id="10" name="TextBox 9">
            <a:extLst>
              <a:ext uri="{FF2B5EF4-FFF2-40B4-BE49-F238E27FC236}">
                <a16:creationId xmlns:a16="http://schemas.microsoft.com/office/drawing/2014/main" xmlns="" id="{8A072CE1-3E10-0B15-E326-16A7A45A2DD0}"/>
              </a:ext>
            </a:extLst>
          </p:cNvPr>
          <p:cNvSpPr txBox="1">
            <a:spLocks noChangeArrowheads="1"/>
          </p:cNvSpPr>
          <p:nvPr/>
        </p:nvSpPr>
        <p:spPr bwMode="auto">
          <a:xfrm>
            <a:off x="6019800" y="3932238"/>
            <a:ext cx="27908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400">
                <a:latin typeface="Times New Roman" panose="02020603050405020304" pitchFamily="18" charset="0"/>
                <a:cs typeface="Times New Roman" panose="02020603050405020304" pitchFamily="18" charset="0"/>
              </a:rPr>
              <a:t>Lãnh thổ riêng</a:t>
            </a:r>
          </a:p>
        </p:txBody>
      </p:sp>
      <p:sp>
        <p:nvSpPr>
          <p:cNvPr id="11" name="TextBox 10">
            <a:extLst>
              <a:ext uri="{FF2B5EF4-FFF2-40B4-BE49-F238E27FC236}">
                <a16:creationId xmlns:a16="http://schemas.microsoft.com/office/drawing/2014/main" xmlns="" id="{29CB6548-F7A9-5FA4-587F-753A767826B7}"/>
              </a:ext>
            </a:extLst>
          </p:cNvPr>
          <p:cNvSpPr txBox="1">
            <a:spLocks noChangeArrowheads="1"/>
          </p:cNvSpPr>
          <p:nvPr/>
        </p:nvSpPr>
        <p:spPr bwMode="auto">
          <a:xfrm>
            <a:off x="10287000" y="3886200"/>
            <a:ext cx="29845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400">
                <a:latin typeface="Times New Roman" panose="02020603050405020304" pitchFamily="18" charset="0"/>
                <a:cs typeface="Times New Roman" panose="02020603050405020304" pitchFamily="18" charset="0"/>
              </a:rPr>
              <a:t>Phong tục riêng</a:t>
            </a:r>
          </a:p>
        </p:txBody>
      </p:sp>
      <p:sp>
        <p:nvSpPr>
          <p:cNvPr id="12" name="TextBox 11">
            <a:extLst>
              <a:ext uri="{FF2B5EF4-FFF2-40B4-BE49-F238E27FC236}">
                <a16:creationId xmlns:a16="http://schemas.microsoft.com/office/drawing/2014/main" xmlns="" id="{2ABAE607-08C0-56A2-5D27-56A43C9EA38E}"/>
              </a:ext>
            </a:extLst>
          </p:cNvPr>
          <p:cNvSpPr txBox="1">
            <a:spLocks noChangeArrowheads="1"/>
          </p:cNvSpPr>
          <p:nvPr/>
        </p:nvSpPr>
        <p:spPr bwMode="auto">
          <a:xfrm>
            <a:off x="2465388" y="7467600"/>
            <a:ext cx="25431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400">
                <a:latin typeface="Times New Roman" panose="02020603050405020304" pitchFamily="18" charset="0"/>
                <a:cs typeface="Times New Roman" panose="02020603050405020304" pitchFamily="18" charset="0"/>
              </a:rPr>
              <a:t>Lịch sử riêng</a:t>
            </a:r>
          </a:p>
        </p:txBody>
      </p:sp>
      <p:sp>
        <p:nvSpPr>
          <p:cNvPr id="13" name="TextBox 12">
            <a:extLst>
              <a:ext uri="{FF2B5EF4-FFF2-40B4-BE49-F238E27FC236}">
                <a16:creationId xmlns:a16="http://schemas.microsoft.com/office/drawing/2014/main" xmlns="" id="{49218B86-9255-7847-AE18-E21367730F5C}"/>
              </a:ext>
            </a:extLst>
          </p:cNvPr>
          <p:cNvSpPr txBox="1">
            <a:spLocks noChangeArrowheads="1"/>
          </p:cNvSpPr>
          <p:nvPr/>
        </p:nvSpPr>
        <p:spPr bwMode="auto">
          <a:xfrm>
            <a:off x="8716963" y="7600950"/>
            <a:ext cx="43894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400">
                <a:latin typeface="Times New Roman" panose="02020603050405020304" pitchFamily="18" charset="0"/>
                <a:cs typeface="Times New Roman" panose="02020603050405020304" pitchFamily="18" charset="0"/>
              </a:rPr>
              <a:t>Chế độ chủ quyền riêng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linds(horizontal)">
                                      <p:cBhvr>
                                        <p:cTn id="47" dur="500"/>
                                        <p:tgtEl>
                                          <p:spTgt spid="1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blinds(horizontal)">
                                      <p:cBhvr>
                                        <p:cTn id="5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1200px-Nguyen_Trai.jpg">
            <a:extLst>
              <a:ext uri="{FF2B5EF4-FFF2-40B4-BE49-F238E27FC236}">
                <a16:creationId xmlns:a16="http://schemas.microsoft.com/office/drawing/2014/main" xmlns="" id="{27DA715C-FF62-B1EC-F99C-AFC78F5E5F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6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AutoShape 4" descr="Kết quả hình ảnh cho bài ca CÔN SƠN&quot;">
            <a:extLst>
              <a:ext uri="{FF2B5EF4-FFF2-40B4-BE49-F238E27FC236}">
                <a16:creationId xmlns:a16="http://schemas.microsoft.com/office/drawing/2014/main" xmlns="" id="{2D3A0A7C-43E3-6F23-A31B-F15139255171}"/>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6" descr="Kết quả hình ảnh cho bài ca CÔN SƠN&quot;">
            <a:extLst>
              <a:ext uri="{FF2B5EF4-FFF2-40B4-BE49-F238E27FC236}">
                <a16:creationId xmlns:a16="http://schemas.microsoft.com/office/drawing/2014/main" xmlns="" id="{E94610AF-D9D8-EFE8-3A1B-F9E2F1248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600"/>
          <a:stretch>
            <a:fillRect/>
          </a:stretch>
        </p:blipFill>
        <p:spPr bwMode="auto">
          <a:xfrm>
            <a:off x="7456488" y="0"/>
            <a:ext cx="71739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a:ext uri="{FF2B5EF4-FFF2-40B4-BE49-F238E27FC236}">
                <a16:creationId xmlns:a16="http://schemas.microsoft.com/office/drawing/2014/main" xmlns="" id="{EA0BE9B8-2348-F689-8CC7-23AA87FDBFEC}"/>
              </a:ext>
            </a:extLst>
          </p:cNvPr>
          <p:cNvSpPr/>
          <p:nvPr/>
        </p:nvSpPr>
        <p:spPr>
          <a:xfrm>
            <a:off x="8686800" y="5257800"/>
            <a:ext cx="4876800" cy="2514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dirty="0">
                <a:solidFill>
                  <a:srgbClr val="FF0000"/>
                </a:solidFill>
                <a:latin typeface="Times New Roman" pitchFamily="18" charset="0"/>
                <a:cs typeface="Times New Roman" pitchFamily="18" charset="0"/>
              </a:rPr>
              <a:t>ĐÂY LÀ AI?</a:t>
            </a:r>
          </a:p>
        </p:txBody>
      </p:sp>
      <p:sp>
        <p:nvSpPr>
          <p:cNvPr id="6" name="Rounded Rectangle 5">
            <a:extLst>
              <a:ext uri="{FF2B5EF4-FFF2-40B4-BE49-F238E27FC236}">
                <a16:creationId xmlns:a16="http://schemas.microsoft.com/office/drawing/2014/main" xmlns="" id="{89962797-FE44-8FB7-1B00-19BC5DB5C95E}"/>
              </a:ext>
            </a:extLst>
          </p:cNvPr>
          <p:cNvSpPr/>
          <p:nvPr/>
        </p:nvSpPr>
        <p:spPr>
          <a:xfrm>
            <a:off x="9525000" y="5867400"/>
            <a:ext cx="3429000" cy="1143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sz="4400" b="1" dirty="0" err="1">
                <a:latin typeface="Times New Roman" pitchFamily="18" charset="0"/>
                <a:cs typeface="Times New Roman" pitchFamily="18" charset="0"/>
              </a:rPr>
              <a:t>Nguyễn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Trãi</a:t>
            </a:r>
            <a:endParaRPr lang="en-US" sz="4400" b="1"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dissolve">
                                      <p:cBhvr>
                                        <p:cTn id="7" dur="500"/>
                                        <p:tgtEl>
                                          <p:spTgt spid="4102"/>
                                        </p:tgtEl>
                                      </p:cBhvr>
                                    </p:animEffect>
                                  </p:childTnLst>
                                </p:cTn>
                              </p:par>
                              <p:par>
                                <p:cTn id="8" presetID="9"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dissolve">
                                      <p:cBhvr>
                                        <p:cTn id="10" dur="500"/>
                                        <p:tgtEl>
                                          <p:spTgt spid="40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from="(-#ppt_w/2)" to="(#ppt_x)" calcmode="lin" valueType="num">
                                      <p:cBhvr>
                                        <p:cTn id="15" dur="600" fill="hold">
                                          <p:stCondLst>
                                            <p:cond delay="0"/>
                                          </p:stCondLst>
                                        </p:cTn>
                                        <p:tgtEl>
                                          <p:spTgt spid="5"/>
                                        </p:tgtEl>
                                        <p:attrNameLst>
                                          <p:attrName>ppt_x</p:attrName>
                                        </p:attrNameLst>
                                      </p:cBhvr>
                                    </p:anim>
                                    <p:anim from="0" to="-1.0" calcmode="lin" valueType="num">
                                      <p:cBhvr>
                                        <p:cTn id="16" dur="200" decel="50000" autoRev="1" fill="hold">
                                          <p:stCondLst>
                                            <p:cond delay="600"/>
                                          </p:stCondLst>
                                        </p:cTn>
                                        <p:tgtEl>
                                          <p:spTgt spid="5"/>
                                        </p:tgtEl>
                                        <p:attrNameLst>
                                          <p:attrName>xshear</p:attrName>
                                        </p:attrNameLst>
                                      </p:cBhvr>
                                    </p:anim>
                                    <p:animScale>
                                      <p:cBhvr>
                                        <p:cTn id="17" dur="200" decel="100000" autoRev="1" fill="hold">
                                          <p:stCondLst>
                                            <p:cond delay="600"/>
                                          </p:stCondLst>
                                        </p:cTn>
                                        <p:tgtEl>
                                          <p:spTgt spid="5"/>
                                        </p:tgtEl>
                                      </p:cBhvr>
                                      <p:from x="100000" y="100000"/>
                                      <p:to x="80000" y="100000"/>
                                    </p:animScale>
                                    <p:anim by="(#ppt_h/3+#ppt_w*0.1)" calcmode="lin" valueType="num">
                                      <p:cBhvr additive="sum">
                                        <p:cTn id="18" dur="200" decel="100000" autoRev="1" fill="hold">
                                          <p:stCondLst>
                                            <p:cond delay="600"/>
                                          </p:stCondLst>
                                        </p:cTn>
                                        <p:tgtEl>
                                          <p:spTgt spid="5"/>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nodeType="clickEffect">
                                  <p:stCondLst>
                                    <p:cond delay="0"/>
                                  </p:stCondLst>
                                  <p:childTnLst>
                                    <p:animEffect transition="out" filter="blinds(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21858" name="Picture 2" descr="images_015">
            <a:extLst>
              <a:ext uri="{FF2B5EF4-FFF2-40B4-BE49-F238E27FC236}">
                <a16:creationId xmlns:a16="http://schemas.microsoft.com/office/drawing/2014/main" xmlns="" id="{D4D4FD27-4159-5238-3075-FADB7AD8B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
            <a:ext cx="163195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descr="images_008">
            <a:extLst>
              <a:ext uri="{FF2B5EF4-FFF2-40B4-BE49-F238E27FC236}">
                <a16:creationId xmlns:a16="http://schemas.microsoft.com/office/drawing/2014/main" xmlns="" id="{0DCBA6D7-F569-7813-F2FD-7B61A02BE9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475" y="2286000"/>
            <a:ext cx="17065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images_007">
            <a:extLst>
              <a:ext uri="{FF2B5EF4-FFF2-40B4-BE49-F238E27FC236}">
                <a16:creationId xmlns:a16="http://schemas.microsoft.com/office/drawing/2014/main" xmlns="" id="{5E079479-CAEE-44D9-20BE-E4A23B7C1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638" y="4114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descr="images_008">
            <a:extLst>
              <a:ext uri="{FF2B5EF4-FFF2-40B4-BE49-F238E27FC236}">
                <a16:creationId xmlns:a16="http://schemas.microsoft.com/office/drawing/2014/main" xmlns="" id="{6697002E-CD4B-53F4-9C4A-B5AF96C60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3763" y="4114800"/>
            <a:ext cx="243840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6" descr="images_010">
            <a:extLst>
              <a:ext uri="{FF2B5EF4-FFF2-40B4-BE49-F238E27FC236}">
                <a16:creationId xmlns:a16="http://schemas.microsoft.com/office/drawing/2014/main" xmlns="" id="{F98DC2FE-7B12-758B-0A01-F033BC5AAC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193925"/>
            <a:ext cx="195103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7" descr="images_007">
            <a:extLst>
              <a:ext uri="{FF2B5EF4-FFF2-40B4-BE49-F238E27FC236}">
                <a16:creationId xmlns:a16="http://schemas.microsoft.com/office/drawing/2014/main" xmlns="" id="{0D5B1668-E6C2-23CA-B507-75C04173CC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075" y="21939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Picture 8" descr="images">
            <a:extLst>
              <a:ext uri="{FF2B5EF4-FFF2-40B4-BE49-F238E27FC236}">
                <a16:creationId xmlns:a16="http://schemas.microsoft.com/office/drawing/2014/main" xmlns="" id="{2E7D1CBC-3A61-45E8-5E8D-1FD3E8BE49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60163" y="6092825"/>
            <a:ext cx="2667000"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9" descr="images_020">
            <a:extLst>
              <a:ext uri="{FF2B5EF4-FFF2-40B4-BE49-F238E27FC236}">
                <a16:creationId xmlns:a16="http://schemas.microsoft.com/office/drawing/2014/main" xmlns="" id="{E04193B7-8BBD-731F-D6A9-B30C748969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6080125"/>
            <a:ext cx="292576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0" descr="images_017">
            <a:extLst>
              <a:ext uri="{FF2B5EF4-FFF2-40B4-BE49-F238E27FC236}">
                <a16:creationId xmlns:a16="http://schemas.microsoft.com/office/drawing/2014/main" xmlns="" id="{C627E8F9-BBD4-ECFA-1111-2C5ED987B5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363" y="6107113"/>
            <a:ext cx="2925762"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11" descr="images_014">
            <a:extLst>
              <a:ext uri="{FF2B5EF4-FFF2-40B4-BE49-F238E27FC236}">
                <a16:creationId xmlns:a16="http://schemas.microsoft.com/office/drawing/2014/main" xmlns="" id="{AE146CE8-F0A8-4ADE-E045-3B8CCD3369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92075"/>
            <a:ext cx="20732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12" descr="images_015">
            <a:extLst>
              <a:ext uri="{FF2B5EF4-FFF2-40B4-BE49-F238E27FC236}">
                <a16:creationId xmlns:a16="http://schemas.microsoft.com/office/drawing/2014/main" xmlns="" id="{072FFE07-26D0-23F5-759F-ABB5C5B5F1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63000" y="114300"/>
            <a:ext cx="24384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9" name="Text Box 13">
            <a:extLst>
              <a:ext uri="{FF2B5EF4-FFF2-40B4-BE49-F238E27FC236}">
                <a16:creationId xmlns:a16="http://schemas.microsoft.com/office/drawing/2014/main" xmlns="" id="{3C05B1C6-F23C-CAF7-0C89-8068F6F4AF1F}"/>
              </a:ext>
            </a:extLst>
          </p:cNvPr>
          <p:cNvSpPr txBox="1">
            <a:spLocks noChangeArrowheads="1"/>
          </p:cNvSpPr>
          <p:nvPr/>
        </p:nvSpPr>
        <p:spPr bwMode="auto">
          <a:xfrm>
            <a:off x="9953625" y="1935163"/>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Văn Miếu Quốc tử giám</a:t>
            </a:r>
          </a:p>
        </p:txBody>
      </p:sp>
      <p:sp>
        <p:nvSpPr>
          <p:cNvPr id="121870" name="Text Box 14">
            <a:extLst>
              <a:ext uri="{FF2B5EF4-FFF2-40B4-BE49-F238E27FC236}">
                <a16:creationId xmlns:a16="http://schemas.microsoft.com/office/drawing/2014/main" xmlns="" id="{C3E84198-C1E2-252F-A10B-87B47E71AF90}"/>
              </a:ext>
            </a:extLst>
          </p:cNvPr>
          <p:cNvSpPr txBox="1">
            <a:spLocks noChangeArrowheads="1"/>
          </p:cNvSpPr>
          <p:nvPr/>
        </p:nvSpPr>
        <p:spPr bwMode="auto">
          <a:xfrm>
            <a:off x="1706563" y="1646238"/>
            <a:ext cx="1860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Chùa Một Cột</a:t>
            </a:r>
          </a:p>
        </p:txBody>
      </p:sp>
      <p:sp>
        <p:nvSpPr>
          <p:cNvPr id="121871" name="Text Box 15">
            <a:extLst>
              <a:ext uri="{FF2B5EF4-FFF2-40B4-BE49-F238E27FC236}">
                <a16:creationId xmlns:a16="http://schemas.microsoft.com/office/drawing/2014/main" xmlns="" id="{E82A4C53-167B-D95B-7B86-42DFA18D2EB6}"/>
              </a:ext>
            </a:extLst>
          </p:cNvPr>
          <p:cNvSpPr txBox="1">
            <a:spLocks noChangeArrowheads="1"/>
          </p:cNvSpPr>
          <p:nvPr/>
        </p:nvSpPr>
        <p:spPr bwMode="auto">
          <a:xfrm>
            <a:off x="5973763" y="3657600"/>
            <a:ext cx="2065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Tháp Phæ Minh</a:t>
            </a:r>
          </a:p>
        </p:txBody>
      </p:sp>
      <p:sp>
        <p:nvSpPr>
          <p:cNvPr id="121872" name="Text Box 16">
            <a:extLst>
              <a:ext uri="{FF2B5EF4-FFF2-40B4-BE49-F238E27FC236}">
                <a16:creationId xmlns:a16="http://schemas.microsoft.com/office/drawing/2014/main" xmlns="" id="{70E4BA03-086C-F1BB-4EE8-C096477425EC}"/>
              </a:ext>
            </a:extLst>
          </p:cNvPr>
          <p:cNvSpPr txBox="1">
            <a:spLocks noChangeArrowheads="1"/>
          </p:cNvSpPr>
          <p:nvPr/>
        </p:nvSpPr>
        <p:spPr bwMode="auto">
          <a:xfrm>
            <a:off x="1096963" y="7585075"/>
            <a:ext cx="3008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Khu di tích Nguyễn Trãi</a:t>
            </a:r>
          </a:p>
        </p:txBody>
      </p:sp>
      <p:sp>
        <p:nvSpPr>
          <p:cNvPr id="121873" name="Text Box 17">
            <a:extLst>
              <a:ext uri="{FF2B5EF4-FFF2-40B4-BE49-F238E27FC236}">
                <a16:creationId xmlns:a16="http://schemas.microsoft.com/office/drawing/2014/main" xmlns="" id="{4B25B41D-E8F4-3DCE-7FD7-2CE1D69C12D1}"/>
              </a:ext>
            </a:extLst>
          </p:cNvPr>
          <p:cNvSpPr txBox="1">
            <a:spLocks noChangeArrowheads="1"/>
          </p:cNvSpPr>
          <p:nvPr/>
        </p:nvSpPr>
        <p:spPr bwMode="auto">
          <a:xfrm>
            <a:off x="9398000" y="7632700"/>
            <a:ext cx="332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Đền thờ vua Đinh – vua Lê</a:t>
            </a:r>
          </a:p>
        </p:txBody>
      </p:sp>
      <p:pic>
        <p:nvPicPr>
          <p:cNvPr id="121874" name="Picture 18" descr="Nguen Trai- Den tho o Con Son">
            <a:extLst>
              <a:ext uri="{FF2B5EF4-FFF2-40B4-BE49-F238E27FC236}">
                <a16:creationId xmlns:a16="http://schemas.microsoft.com/office/drawing/2014/main" xmlns="" id="{DCC4ABA6-3CFB-8635-9692-8069B3A107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2725" y="6073775"/>
            <a:ext cx="2805113"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5" name="Text Box 19">
            <a:extLst>
              <a:ext uri="{FF2B5EF4-FFF2-40B4-BE49-F238E27FC236}">
                <a16:creationId xmlns:a16="http://schemas.microsoft.com/office/drawing/2014/main" xmlns="" id="{095DD6BF-4339-E324-F83B-C4612C05A4DC}"/>
              </a:ext>
            </a:extLst>
          </p:cNvPr>
          <p:cNvSpPr txBox="1">
            <a:spLocks noChangeArrowheads="1"/>
          </p:cNvSpPr>
          <p:nvPr/>
        </p:nvSpPr>
        <p:spPr bwMode="auto">
          <a:xfrm>
            <a:off x="2073275" y="3657600"/>
            <a:ext cx="186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Cố đô Hoa Lư</a:t>
            </a:r>
          </a:p>
        </p:txBody>
      </p:sp>
      <p:sp>
        <p:nvSpPr>
          <p:cNvPr id="121876" name="Text Box 20">
            <a:extLst>
              <a:ext uri="{FF2B5EF4-FFF2-40B4-BE49-F238E27FC236}">
                <a16:creationId xmlns:a16="http://schemas.microsoft.com/office/drawing/2014/main" xmlns="" id="{46B7563E-6643-189F-07FB-6EDD0524DE14}"/>
              </a:ext>
            </a:extLst>
          </p:cNvPr>
          <p:cNvSpPr txBox="1">
            <a:spLocks noChangeArrowheads="1"/>
          </p:cNvSpPr>
          <p:nvPr/>
        </p:nvSpPr>
        <p:spPr bwMode="auto">
          <a:xfrm>
            <a:off x="3657600" y="5503863"/>
            <a:ext cx="1920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Thµnh nhµ Hå</a:t>
            </a:r>
          </a:p>
        </p:txBody>
      </p:sp>
      <p:sp>
        <p:nvSpPr>
          <p:cNvPr id="121877" name="Text Box 21">
            <a:extLst>
              <a:ext uri="{FF2B5EF4-FFF2-40B4-BE49-F238E27FC236}">
                <a16:creationId xmlns:a16="http://schemas.microsoft.com/office/drawing/2014/main" xmlns="" id="{8F0E5EFE-66B3-46A3-B528-D84254397BDA}"/>
              </a:ext>
            </a:extLst>
          </p:cNvPr>
          <p:cNvSpPr txBox="1">
            <a:spLocks noChangeArrowheads="1"/>
          </p:cNvSpPr>
          <p:nvPr/>
        </p:nvSpPr>
        <p:spPr bwMode="auto">
          <a:xfrm>
            <a:off x="11337925" y="5394325"/>
            <a:ext cx="1387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a:solidFill>
                  <a:srgbClr val="FF0000"/>
                </a:solidFill>
                <a:latin typeface="Times New Roman" panose="02020603050405020304" pitchFamily="18" charset="0"/>
                <a:cs typeface="Times New Roman" panose="02020603050405020304" pitchFamily="18" charset="0"/>
              </a:rPr>
              <a:t>Hồ Gươm</a:t>
            </a:r>
          </a:p>
        </p:txBody>
      </p:sp>
      <p:pic>
        <p:nvPicPr>
          <p:cNvPr id="121878" name="Picture 22">
            <a:extLst>
              <a:ext uri="{FF2B5EF4-FFF2-40B4-BE49-F238E27FC236}">
                <a16:creationId xmlns:a16="http://schemas.microsoft.com/office/drawing/2014/main" xmlns="" id="{D58FE528-ED56-7AFD-24BB-17300C5BFE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66238" y="2560638"/>
            <a:ext cx="49990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9" name="Text Box 23">
            <a:extLst>
              <a:ext uri="{FF2B5EF4-FFF2-40B4-BE49-F238E27FC236}">
                <a16:creationId xmlns:a16="http://schemas.microsoft.com/office/drawing/2014/main" xmlns="" id="{469C0B54-0193-07E4-33CA-4732323D377D}"/>
              </a:ext>
            </a:extLst>
          </p:cNvPr>
          <p:cNvSpPr txBox="1">
            <a:spLocks noChangeArrowheads="1"/>
          </p:cNvSpPr>
          <p:nvPr/>
        </p:nvSpPr>
        <p:spPr bwMode="auto">
          <a:xfrm>
            <a:off x="4587875" y="396875"/>
            <a:ext cx="2727325" cy="1355725"/>
          </a:xfrm>
          <a:prstGeom prst="rect">
            <a:avLst/>
          </a:prstGeom>
          <a:solidFill>
            <a:srgbClr val="BCF1AD"/>
          </a:solidFill>
          <a:ln w="19050">
            <a:solidFill>
              <a:srgbClr val="FF0000"/>
            </a:solidFill>
            <a:miter lim="800000"/>
            <a:headEnd/>
            <a:tailEnd/>
          </a:ln>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0000FF"/>
                </a:solidFill>
                <a:latin typeface="Times New Roman" panose="02020603050405020304" pitchFamily="18" charset="0"/>
                <a:cs typeface="Times New Roman" panose="02020603050405020304" pitchFamily="18" charset="0"/>
              </a:rPr>
              <a:t>Văn hiến lâu đời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wheel(4)">
                                      <p:cBhvr>
                                        <p:cTn id="7" dur="2000"/>
                                        <p:tgtEl>
                                          <p:spTgt spid="121858"/>
                                        </p:tgtEl>
                                      </p:cBhvr>
                                    </p:animEffect>
                                  </p:childTnLst>
                                </p:cTn>
                              </p:par>
                              <p:par>
                                <p:cTn id="8" presetID="21" presetClass="entr" presetSubtype="4" fill="hold" nodeType="withEffect">
                                  <p:stCondLst>
                                    <p:cond delay="0"/>
                                  </p:stCondLst>
                                  <p:childTnLst>
                                    <p:set>
                                      <p:cBhvr>
                                        <p:cTn id="9" dur="1" fill="hold">
                                          <p:stCondLst>
                                            <p:cond delay="0"/>
                                          </p:stCondLst>
                                        </p:cTn>
                                        <p:tgtEl>
                                          <p:spTgt spid="121868"/>
                                        </p:tgtEl>
                                        <p:attrNameLst>
                                          <p:attrName>style.visibility</p:attrName>
                                        </p:attrNameLst>
                                      </p:cBhvr>
                                      <p:to>
                                        <p:strVal val="visible"/>
                                      </p:to>
                                    </p:set>
                                    <p:animEffect transition="in" filter="wheel(4)">
                                      <p:cBhvr>
                                        <p:cTn id="10" dur="2000"/>
                                        <p:tgtEl>
                                          <p:spTgt spid="121868"/>
                                        </p:tgtEl>
                                      </p:cBhvr>
                                    </p:animEffect>
                                  </p:childTnLst>
                                </p:cTn>
                              </p:par>
                              <p:par>
                                <p:cTn id="11" presetID="21" presetClass="entr" presetSubtype="4" fill="hold" nodeType="withEffect">
                                  <p:stCondLst>
                                    <p:cond delay="0"/>
                                  </p:stCondLst>
                                  <p:childTnLst>
                                    <p:set>
                                      <p:cBhvr>
                                        <p:cTn id="12" dur="1" fill="hold">
                                          <p:stCondLst>
                                            <p:cond delay="0"/>
                                          </p:stCondLst>
                                        </p:cTn>
                                        <p:tgtEl>
                                          <p:spTgt spid="121867"/>
                                        </p:tgtEl>
                                        <p:attrNameLst>
                                          <p:attrName>style.visibility</p:attrName>
                                        </p:attrNameLst>
                                      </p:cBhvr>
                                      <p:to>
                                        <p:strVal val="visible"/>
                                      </p:to>
                                    </p:set>
                                    <p:animEffect transition="in" filter="wheel(4)">
                                      <p:cBhvr>
                                        <p:cTn id="13" dur="2000"/>
                                        <p:tgtEl>
                                          <p:spTgt spid="121867"/>
                                        </p:tgtEl>
                                      </p:cBhvr>
                                    </p:animEffect>
                                  </p:childTnLst>
                                </p:cTn>
                              </p:par>
                              <p:par>
                                <p:cTn id="14" presetID="21" presetClass="entr" presetSubtype="4" fill="hold" nodeType="withEffect">
                                  <p:stCondLst>
                                    <p:cond delay="0"/>
                                  </p:stCondLst>
                                  <p:childTnLst>
                                    <p:set>
                                      <p:cBhvr>
                                        <p:cTn id="15" dur="1" fill="hold">
                                          <p:stCondLst>
                                            <p:cond delay="0"/>
                                          </p:stCondLst>
                                        </p:cTn>
                                        <p:tgtEl>
                                          <p:spTgt spid="121878"/>
                                        </p:tgtEl>
                                        <p:attrNameLst>
                                          <p:attrName>style.visibility</p:attrName>
                                        </p:attrNameLst>
                                      </p:cBhvr>
                                      <p:to>
                                        <p:strVal val="visible"/>
                                      </p:to>
                                    </p:set>
                                    <p:animEffect transition="in" filter="wheel(4)">
                                      <p:cBhvr>
                                        <p:cTn id="16" dur="2000"/>
                                        <p:tgtEl>
                                          <p:spTgt spid="121878"/>
                                        </p:tgtEl>
                                      </p:cBhvr>
                                    </p:animEffect>
                                  </p:childTnLst>
                                </p:cTn>
                              </p:par>
                              <p:par>
                                <p:cTn id="17" presetID="21" presetClass="entr" presetSubtype="4" fill="hold" nodeType="withEffect">
                                  <p:stCondLst>
                                    <p:cond delay="0"/>
                                  </p:stCondLst>
                                  <p:childTnLst>
                                    <p:set>
                                      <p:cBhvr>
                                        <p:cTn id="18" dur="1" fill="hold">
                                          <p:stCondLst>
                                            <p:cond delay="0"/>
                                          </p:stCondLst>
                                        </p:cTn>
                                        <p:tgtEl>
                                          <p:spTgt spid="121859"/>
                                        </p:tgtEl>
                                        <p:attrNameLst>
                                          <p:attrName>style.visibility</p:attrName>
                                        </p:attrNameLst>
                                      </p:cBhvr>
                                      <p:to>
                                        <p:strVal val="visible"/>
                                      </p:to>
                                    </p:set>
                                    <p:animEffect transition="in" filter="wheel(4)">
                                      <p:cBhvr>
                                        <p:cTn id="19" dur="2000"/>
                                        <p:tgtEl>
                                          <p:spTgt spid="121859"/>
                                        </p:tgtEl>
                                      </p:cBhvr>
                                    </p:animEffect>
                                  </p:childTnLst>
                                </p:cTn>
                              </p:par>
                              <p:par>
                                <p:cTn id="20" presetID="21" presetClass="entr" presetSubtype="4" fill="hold" nodeType="withEffect">
                                  <p:stCondLst>
                                    <p:cond delay="0"/>
                                  </p:stCondLst>
                                  <p:childTnLst>
                                    <p:set>
                                      <p:cBhvr>
                                        <p:cTn id="21" dur="1" fill="hold">
                                          <p:stCondLst>
                                            <p:cond delay="0"/>
                                          </p:stCondLst>
                                        </p:cTn>
                                        <p:tgtEl>
                                          <p:spTgt spid="121862"/>
                                        </p:tgtEl>
                                        <p:attrNameLst>
                                          <p:attrName>style.visibility</p:attrName>
                                        </p:attrNameLst>
                                      </p:cBhvr>
                                      <p:to>
                                        <p:strVal val="visible"/>
                                      </p:to>
                                    </p:set>
                                    <p:animEffect transition="in" filter="wheel(4)">
                                      <p:cBhvr>
                                        <p:cTn id="22" dur="2000"/>
                                        <p:tgtEl>
                                          <p:spTgt spid="121862"/>
                                        </p:tgtEl>
                                      </p:cBhvr>
                                    </p:animEffect>
                                  </p:childTnLst>
                                </p:cTn>
                              </p:par>
                              <p:par>
                                <p:cTn id="23" presetID="21" presetClass="entr" presetSubtype="4" fill="hold" nodeType="withEffect">
                                  <p:stCondLst>
                                    <p:cond delay="0"/>
                                  </p:stCondLst>
                                  <p:childTnLst>
                                    <p:set>
                                      <p:cBhvr>
                                        <p:cTn id="24" dur="1" fill="hold">
                                          <p:stCondLst>
                                            <p:cond delay="0"/>
                                          </p:stCondLst>
                                        </p:cTn>
                                        <p:tgtEl>
                                          <p:spTgt spid="121863"/>
                                        </p:tgtEl>
                                        <p:attrNameLst>
                                          <p:attrName>style.visibility</p:attrName>
                                        </p:attrNameLst>
                                      </p:cBhvr>
                                      <p:to>
                                        <p:strVal val="visible"/>
                                      </p:to>
                                    </p:set>
                                    <p:animEffect transition="in" filter="wheel(4)">
                                      <p:cBhvr>
                                        <p:cTn id="25" dur="2000"/>
                                        <p:tgtEl>
                                          <p:spTgt spid="121863"/>
                                        </p:tgtEl>
                                      </p:cBhvr>
                                    </p:animEffect>
                                  </p:childTnLst>
                                </p:cTn>
                              </p:par>
                              <p:par>
                                <p:cTn id="26" presetID="21" presetClass="entr" presetSubtype="4" fill="hold" nodeType="withEffect">
                                  <p:stCondLst>
                                    <p:cond delay="0"/>
                                  </p:stCondLst>
                                  <p:childTnLst>
                                    <p:set>
                                      <p:cBhvr>
                                        <p:cTn id="27" dur="1" fill="hold">
                                          <p:stCondLst>
                                            <p:cond delay="0"/>
                                          </p:stCondLst>
                                        </p:cTn>
                                        <p:tgtEl>
                                          <p:spTgt spid="121860"/>
                                        </p:tgtEl>
                                        <p:attrNameLst>
                                          <p:attrName>style.visibility</p:attrName>
                                        </p:attrNameLst>
                                      </p:cBhvr>
                                      <p:to>
                                        <p:strVal val="visible"/>
                                      </p:to>
                                    </p:set>
                                    <p:animEffect transition="in" filter="wheel(4)">
                                      <p:cBhvr>
                                        <p:cTn id="28" dur="2000"/>
                                        <p:tgtEl>
                                          <p:spTgt spid="121860"/>
                                        </p:tgtEl>
                                      </p:cBhvr>
                                    </p:animEffect>
                                  </p:childTnLst>
                                </p:cTn>
                              </p:par>
                              <p:par>
                                <p:cTn id="29" presetID="21" presetClass="entr" presetSubtype="4" fill="hold" nodeType="withEffect">
                                  <p:stCondLst>
                                    <p:cond delay="0"/>
                                  </p:stCondLst>
                                  <p:childTnLst>
                                    <p:set>
                                      <p:cBhvr>
                                        <p:cTn id="30" dur="1" fill="hold">
                                          <p:stCondLst>
                                            <p:cond delay="0"/>
                                          </p:stCondLst>
                                        </p:cTn>
                                        <p:tgtEl>
                                          <p:spTgt spid="121861"/>
                                        </p:tgtEl>
                                        <p:attrNameLst>
                                          <p:attrName>style.visibility</p:attrName>
                                        </p:attrNameLst>
                                      </p:cBhvr>
                                      <p:to>
                                        <p:strVal val="visible"/>
                                      </p:to>
                                    </p:set>
                                    <p:animEffect transition="in" filter="wheel(4)">
                                      <p:cBhvr>
                                        <p:cTn id="31" dur="2000"/>
                                        <p:tgtEl>
                                          <p:spTgt spid="121861"/>
                                        </p:tgtEl>
                                      </p:cBhvr>
                                    </p:animEffect>
                                  </p:childTnLst>
                                </p:cTn>
                              </p:par>
                              <p:par>
                                <p:cTn id="32" presetID="21" presetClass="entr" presetSubtype="4" fill="hold" nodeType="withEffect">
                                  <p:stCondLst>
                                    <p:cond delay="0"/>
                                  </p:stCondLst>
                                  <p:childTnLst>
                                    <p:set>
                                      <p:cBhvr>
                                        <p:cTn id="33" dur="1" fill="hold">
                                          <p:stCondLst>
                                            <p:cond delay="0"/>
                                          </p:stCondLst>
                                        </p:cTn>
                                        <p:tgtEl>
                                          <p:spTgt spid="121864"/>
                                        </p:tgtEl>
                                        <p:attrNameLst>
                                          <p:attrName>style.visibility</p:attrName>
                                        </p:attrNameLst>
                                      </p:cBhvr>
                                      <p:to>
                                        <p:strVal val="visible"/>
                                      </p:to>
                                    </p:set>
                                    <p:animEffect transition="in" filter="wheel(4)">
                                      <p:cBhvr>
                                        <p:cTn id="34" dur="2000"/>
                                        <p:tgtEl>
                                          <p:spTgt spid="121864"/>
                                        </p:tgtEl>
                                      </p:cBhvr>
                                    </p:animEffect>
                                  </p:childTnLst>
                                </p:cTn>
                              </p:par>
                              <p:par>
                                <p:cTn id="35" presetID="21" presetClass="entr" presetSubtype="4" fill="hold" nodeType="withEffect">
                                  <p:stCondLst>
                                    <p:cond delay="0"/>
                                  </p:stCondLst>
                                  <p:childTnLst>
                                    <p:set>
                                      <p:cBhvr>
                                        <p:cTn id="36" dur="1" fill="hold">
                                          <p:stCondLst>
                                            <p:cond delay="0"/>
                                          </p:stCondLst>
                                        </p:cTn>
                                        <p:tgtEl>
                                          <p:spTgt spid="121865"/>
                                        </p:tgtEl>
                                        <p:attrNameLst>
                                          <p:attrName>style.visibility</p:attrName>
                                        </p:attrNameLst>
                                      </p:cBhvr>
                                      <p:to>
                                        <p:strVal val="visible"/>
                                      </p:to>
                                    </p:set>
                                    <p:animEffect transition="in" filter="wheel(4)">
                                      <p:cBhvr>
                                        <p:cTn id="37" dur="2000"/>
                                        <p:tgtEl>
                                          <p:spTgt spid="121865"/>
                                        </p:tgtEl>
                                      </p:cBhvr>
                                    </p:animEffect>
                                  </p:childTnLst>
                                </p:cTn>
                              </p:par>
                              <p:par>
                                <p:cTn id="38" presetID="21" presetClass="entr" presetSubtype="4" fill="hold" nodeType="withEffect">
                                  <p:stCondLst>
                                    <p:cond delay="0"/>
                                  </p:stCondLst>
                                  <p:childTnLst>
                                    <p:set>
                                      <p:cBhvr>
                                        <p:cTn id="39" dur="1" fill="hold">
                                          <p:stCondLst>
                                            <p:cond delay="0"/>
                                          </p:stCondLst>
                                        </p:cTn>
                                        <p:tgtEl>
                                          <p:spTgt spid="121874"/>
                                        </p:tgtEl>
                                        <p:attrNameLst>
                                          <p:attrName>style.visibility</p:attrName>
                                        </p:attrNameLst>
                                      </p:cBhvr>
                                      <p:to>
                                        <p:strVal val="visible"/>
                                      </p:to>
                                    </p:set>
                                    <p:animEffect transition="in" filter="wheel(4)">
                                      <p:cBhvr>
                                        <p:cTn id="40" dur="2000"/>
                                        <p:tgtEl>
                                          <p:spTgt spid="121874"/>
                                        </p:tgtEl>
                                      </p:cBhvr>
                                    </p:animEffect>
                                  </p:childTnLst>
                                </p:cTn>
                              </p:par>
                              <p:par>
                                <p:cTn id="41" presetID="21" presetClass="entr" presetSubtype="4" fill="hold" nodeType="withEffect">
                                  <p:stCondLst>
                                    <p:cond delay="0"/>
                                  </p:stCondLst>
                                  <p:childTnLst>
                                    <p:set>
                                      <p:cBhvr>
                                        <p:cTn id="42" dur="1" fill="hold">
                                          <p:stCondLst>
                                            <p:cond delay="0"/>
                                          </p:stCondLst>
                                        </p:cTn>
                                        <p:tgtEl>
                                          <p:spTgt spid="121866"/>
                                        </p:tgtEl>
                                        <p:attrNameLst>
                                          <p:attrName>style.visibility</p:attrName>
                                        </p:attrNameLst>
                                      </p:cBhvr>
                                      <p:to>
                                        <p:strVal val="visible"/>
                                      </p:to>
                                    </p:set>
                                    <p:animEffect transition="in" filter="wheel(4)">
                                      <p:cBhvr>
                                        <p:cTn id="43" dur="2000"/>
                                        <p:tgtEl>
                                          <p:spTgt spid="121866"/>
                                        </p:tgtEl>
                                      </p:cBhvr>
                                    </p:animEffect>
                                  </p:childTnLst>
                                </p:cTn>
                              </p:par>
                              <p:par>
                                <p:cTn id="44" presetID="21" presetClass="entr" presetSubtype="4" fill="hold" nodeType="withEffect">
                                  <p:stCondLst>
                                    <p:cond delay="0"/>
                                  </p:stCondLst>
                                  <p:childTnLst>
                                    <p:set>
                                      <p:cBhvr>
                                        <p:cTn id="45" dur="1" fill="hold">
                                          <p:stCondLst>
                                            <p:cond delay="0"/>
                                          </p:stCondLst>
                                        </p:cTn>
                                        <p:tgtEl>
                                          <p:spTgt spid="121870"/>
                                        </p:tgtEl>
                                        <p:attrNameLst>
                                          <p:attrName>style.visibility</p:attrName>
                                        </p:attrNameLst>
                                      </p:cBhvr>
                                      <p:to>
                                        <p:strVal val="visible"/>
                                      </p:to>
                                    </p:set>
                                    <p:animEffect transition="in" filter="wheel(4)">
                                      <p:cBhvr>
                                        <p:cTn id="46" dur="2000"/>
                                        <p:tgtEl>
                                          <p:spTgt spid="121870"/>
                                        </p:tgtEl>
                                      </p:cBhvr>
                                    </p:animEffect>
                                  </p:childTnLst>
                                </p:cTn>
                              </p:par>
                              <p:par>
                                <p:cTn id="47" presetID="21" presetClass="entr" presetSubtype="4" fill="hold" nodeType="withEffect">
                                  <p:stCondLst>
                                    <p:cond delay="0"/>
                                  </p:stCondLst>
                                  <p:childTnLst>
                                    <p:set>
                                      <p:cBhvr>
                                        <p:cTn id="48" dur="1" fill="hold">
                                          <p:stCondLst>
                                            <p:cond delay="0"/>
                                          </p:stCondLst>
                                        </p:cTn>
                                        <p:tgtEl>
                                          <p:spTgt spid="121869"/>
                                        </p:tgtEl>
                                        <p:attrNameLst>
                                          <p:attrName>style.visibility</p:attrName>
                                        </p:attrNameLst>
                                      </p:cBhvr>
                                      <p:to>
                                        <p:strVal val="visible"/>
                                      </p:to>
                                    </p:set>
                                    <p:animEffect transition="in" filter="wheel(4)">
                                      <p:cBhvr>
                                        <p:cTn id="49" dur="2000"/>
                                        <p:tgtEl>
                                          <p:spTgt spid="121869"/>
                                        </p:tgtEl>
                                      </p:cBhvr>
                                    </p:animEffect>
                                  </p:childTnLst>
                                </p:cTn>
                              </p:par>
                              <p:par>
                                <p:cTn id="50" presetID="21" presetClass="entr" presetSubtype="4" fill="hold" nodeType="withEffect">
                                  <p:stCondLst>
                                    <p:cond delay="0"/>
                                  </p:stCondLst>
                                  <p:childTnLst>
                                    <p:set>
                                      <p:cBhvr>
                                        <p:cTn id="51" dur="1" fill="hold">
                                          <p:stCondLst>
                                            <p:cond delay="0"/>
                                          </p:stCondLst>
                                        </p:cTn>
                                        <p:tgtEl>
                                          <p:spTgt spid="121877"/>
                                        </p:tgtEl>
                                        <p:attrNameLst>
                                          <p:attrName>style.visibility</p:attrName>
                                        </p:attrNameLst>
                                      </p:cBhvr>
                                      <p:to>
                                        <p:strVal val="visible"/>
                                      </p:to>
                                    </p:set>
                                    <p:animEffect transition="in" filter="wheel(4)">
                                      <p:cBhvr>
                                        <p:cTn id="52" dur="2000"/>
                                        <p:tgtEl>
                                          <p:spTgt spid="121877"/>
                                        </p:tgtEl>
                                      </p:cBhvr>
                                    </p:animEffect>
                                  </p:childTnLst>
                                </p:cTn>
                              </p:par>
                              <p:par>
                                <p:cTn id="53" presetID="21" presetClass="entr" presetSubtype="4" fill="hold" nodeType="withEffect">
                                  <p:stCondLst>
                                    <p:cond delay="0"/>
                                  </p:stCondLst>
                                  <p:childTnLst>
                                    <p:set>
                                      <p:cBhvr>
                                        <p:cTn id="54" dur="1" fill="hold">
                                          <p:stCondLst>
                                            <p:cond delay="0"/>
                                          </p:stCondLst>
                                        </p:cTn>
                                        <p:tgtEl>
                                          <p:spTgt spid="121871"/>
                                        </p:tgtEl>
                                        <p:attrNameLst>
                                          <p:attrName>style.visibility</p:attrName>
                                        </p:attrNameLst>
                                      </p:cBhvr>
                                      <p:to>
                                        <p:strVal val="visible"/>
                                      </p:to>
                                    </p:set>
                                    <p:animEffect transition="in" filter="wheel(4)">
                                      <p:cBhvr>
                                        <p:cTn id="55" dur="2000"/>
                                        <p:tgtEl>
                                          <p:spTgt spid="121871"/>
                                        </p:tgtEl>
                                      </p:cBhvr>
                                    </p:animEffect>
                                  </p:childTnLst>
                                </p:cTn>
                              </p:par>
                              <p:par>
                                <p:cTn id="56" presetID="21" presetClass="entr" presetSubtype="4" fill="hold" nodeType="withEffect">
                                  <p:stCondLst>
                                    <p:cond delay="0"/>
                                  </p:stCondLst>
                                  <p:childTnLst>
                                    <p:set>
                                      <p:cBhvr>
                                        <p:cTn id="57" dur="1" fill="hold">
                                          <p:stCondLst>
                                            <p:cond delay="0"/>
                                          </p:stCondLst>
                                        </p:cTn>
                                        <p:tgtEl>
                                          <p:spTgt spid="121875"/>
                                        </p:tgtEl>
                                        <p:attrNameLst>
                                          <p:attrName>style.visibility</p:attrName>
                                        </p:attrNameLst>
                                      </p:cBhvr>
                                      <p:to>
                                        <p:strVal val="visible"/>
                                      </p:to>
                                    </p:set>
                                    <p:animEffect transition="in" filter="wheel(4)">
                                      <p:cBhvr>
                                        <p:cTn id="58" dur="2000"/>
                                        <p:tgtEl>
                                          <p:spTgt spid="121875"/>
                                        </p:tgtEl>
                                      </p:cBhvr>
                                    </p:animEffect>
                                  </p:childTnLst>
                                </p:cTn>
                              </p:par>
                              <p:par>
                                <p:cTn id="59" presetID="21" presetClass="entr" presetSubtype="4" fill="hold" nodeType="withEffect">
                                  <p:stCondLst>
                                    <p:cond delay="0"/>
                                  </p:stCondLst>
                                  <p:childTnLst>
                                    <p:set>
                                      <p:cBhvr>
                                        <p:cTn id="60" dur="1" fill="hold">
                                          <p:stCondLst>
                                            <p:cond delay="0"/>
                                          </p:stCondLst>
                                        </p:cTn>
                                        <p:tgtEl>
                                          <p:spTgt spid="121876"/>
                                        </p:tgtEl>
                                        <p:attrNameLst>
                                          <p:attrName>style.visibility</p:attrName>
                                        </p:attrNameLst>
                                      </p:cBhvr>
                                      <p:to>
                                        <p:strVal val="visible"/>
                                      </p:to>
                                    </p:set>
                                    <p:animEffect transition="in" filter="wheel(4)">
                                      <p:cBhvr>
                                        <p:cTn id="61" dur="2000"/>
                                        <p:tgtEl>
                                          <p:spTgt spid="121876"/>
                                        </p:tgtEl>
                                      </p:cBhvr>
                                    </p:animEffect>
                                  </p:childTnLst>
                                </p:cTn>
                              </p:par>
                              <p:par>
                                <p:cTn id="62" presetID="21" presetClass="entr" presetSubtype="4" fill="hold" nodeType="withEffect">
                                  <p:stCondLst>
                                    <p:cond delay="0"/>
                                  </p:stCondLst>
                                  <p:childTnLst>
                                    <p:set>
                                      <p:cBhvr>
                                        <p:cTn id="63" dur="1" fill="hold">
                                          <p:stCondLst>
                                            <p:cond delay="0"/>
                                          </p:stCondLst>
                                        </p:cTn>
                                        <p:tgtEl>
                                          <p:spTgt spid="121873"/>
                                        </p:tgtEl>
                                        <p:attrNameLst>
                                          <p:attrName>style.visibility</p:attrName>
                                        </p:attrNameLst>
                                      </p:cBhvr>
                                      <p:to>
                                        <p:strVal val="visible"/>
                                      </p:to>
                                    </p:set>
                                    <p:animEffect transition="in" filter="wheel(4)">
                                      <p:cBhvr>
                                        <p:cTn id="64" dur="2000"/>
                                        <p:tgtEl>
                                          <p:spTgt spid="121873"/>
                                        </p:tgtEl>
                                      </p:cBhvr>
                                    </p:animEffect>
                                  </p:childTnLst>
                                </p:cTn>
                              </p:par>
                              <p:par>
                                <p:cTn id="65" presetID="21" presetClass="entr" presetSubtype="4" fill="hold" nodeType="withEffect">
                                  <p:stCondLst>
                                    <p:cond delay="0"/>
                                  </p:stCondLst>
                                  <p:childTnLst>
                                    <p:set>
                                      <p:cBhvr>
                                        <p:cTn id="66" dur="1" fill="hold">
                                          <p:stCondLst>
                                            <p:cond delay="0"/>
                                          </p:stCondLst>
                                        </p:cTn>
                                        <p:tgtEl>
                                          <p:spTgt spid="121872"/>
                                        </p:tgtEl>
                                        <p:attrNameLst>
                                          <p:attrName>style.visibility</p:attrName>
                                        </p:attrNameLst>
                                      </p:cBhvr>
                                      <p:to>
                                        <p:strVal val="visible"/>
                                      </p:to>
                                    </p:set>
                                    <p:animEffect transition="in" filter="wheel(4)">
                                      <p:cBhvr>
                                        <p:cTn id="67" dur="2000"/>
                                        <p:tgtEl>
                                          <p:spTgt spid="12187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8" presetClass="entr" presetSubtype="12" fill="hold" nodeType="clickEffect">
                                  <p:stCondLst>
                                    <p:cond delay="0"/>
                                  </p:stCondLst>
                                  <p:childTnLst>
                                    <p:set>
                                      <p:cBhvr>
                                        <p:cTn id="71" dur="1" fill="hold">
                                          <p:stCondLst>
                                            <p:cond delay="0"/>
                                          </p:stCondLst>
                                        </p:cTn>
                                        <p:tgtEl>
                                          <p:spTgt spid="121879"/>
                                        </p:tgtEl>
                                        <p:attrNameLst>
                                          <p:attrName>style.visibility</p:attrName>
                                        </p:attrNameLst>
                                      </p:cBhvr>
                                      <p:to>
                                        <p:strVal val="visible"/>
                                      </p:to>
                                    </p:set>
                                    <p:animEffect transition="in" filter="strips(downLeft)">
                                      <p:cBhvr>
                                        <p:cTn id="72" dur="500"/>
                                        <p:tgtEl>
                                          <p:spTgt spid="12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9" grpId="0"/>
      <p:bldP spid="121870" grpId="0"/>
      <p:bldP spid="121871" grpId="0"/>
      <p:bldP spid="121872" grpId="0"/>
      <p:bldP spid="121873" grpId="0"/>
      <p:bldP spid="121875" grpId="0"/>
      <p:bldP spid="121876" grpId="0"/>
      <p:bldP spid="121877" grpId="0"/>
      <p:bldP spid="12187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3">
            <a:extLst>
              <a:ext uri="{FF2B5EF4-FFF2-40B4-BE49-F238E27FC236}">
                <a16:creationId xmlns:a16="http://schemas.microsoft.com/office/drawing/2014/main" xmlns="" id="{8D8E7C5C-030D-F534-9849-9AADCB3D75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s (1).jpg">
            <a:extLst>
              <a:ext uri="{FF2B5EF4-FFF2-40B4-BE49-F238E27FC236}">
                <a16:creationId xmlns:a16="http://schemas.microsoft.com/office/drawing/2014/main" xmlns="" id="{5E5DE513-3A51-1FB3-E14B-4A5196A128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396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E4D5858-5DA7-A6D1-1AD8-C75B9C0759EF}"/>
              </a:ext>
            </a:extLst>
          </p:cNvPr>
          <p:cNvSpPr txBox="1">
            <a:spLocks noChangeArrowheads="1"/>
          </p:cNvSpPr>
          <p:nvPr/>
        </p:nvSpPr>
        <p:spPr bwMode="auto">
          <a:xfrm>
            <a:off x="381000" y="838200"/>
            <a:ext cx="38290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solidFill>
                  <a:srgbClr val="FF0000"/>
                </a:solidFill>
                <a:latin typeface="Times New Roman" panose="02020603050405020304" pitchFamily="18" charset="0"/>
                <a:cs typeface="Times New Roman" panose="02020603050405020304" pitchFamily="18" charset="0"/>
              </a:rPr>
              <a:t>Lãnh thổ riêng</a:t>
            </a:r>
          </a:p>
        </p:txBody>
      </p:sp>
      <p:pic>
        <p:nvPicPr>
          <p:cNvPr id="5" name="Picture 3" descr="ImageView">
            <a:hlinkClick r:id="rId4"/>
            <a:extLst>
              <a:ext uri="{FF2B5EF4-FFF2-40B4-BE49-F238E27FC236}">
                <a16:creationId xmlns:a16="http://schemas.microsoft.com/office/drawing/2014/main" xmlns="" id="{E90778A2-E6B7-635C-21EA-128768B1B4EA}"/>
              </a:ext>
            </a:extLst>
          </p:cNvPr>
          <p:cNvPicPr>
            <a:picLocks noChangeAspect="1" noChangeArrowheads="1"/>
          </p:cNvPicPr>
          <p:nvPr/>
        </p:nvPicPr>
        <p:blipFill>
          <a:blip r:embed="rId5"/>
          <a:srcRect/>
          <a:stretch>
            <a:fillRect/>
          </a:stretch>
        </p:blipFill>
        <p:spPr bwMode="auto">
          <a:xfrm>
            <a:off x="4953000" y="1295400"/>
            <a:ext cx="4594666" cy="5181600"/>
          </a:xfrm>
          <a:prstGeom prst="rect">
            <a:avLst/>
          </a:prstGeom>
          <a:ln>
            <a:noFill/>
          </a:ln>
          <a:effectLst>
            <a:softEdge rad="112500"/>
          </a:effectLst>
        </p:spPr>
      </p:pic>
      <p:sp>
        <p:nvSpPr>
          <p:cNvPr id="6" name="Text Box 5">
            <a:extLst>
              <a:ext uri="{FF2B5EF4-FFF2-40B4-BE49-F238E27FC236}">
                <a16:creationId xmlns:a16="http://schemas.microsoft.com/office/drawing/2014/main" xmlns="" id="{B56E8F68-2563-C022-CF2A-935F044C30C2}"/>
              </a:ext>
            </a:extLst>
          </p:cNvPr>
          <p:cNvSpPr txBox="1">
            <a:spLocks noChangeArrowheads="1"/>
          </p:cNvSpPr>
          <p:nvPr/>
        </p:nvSpPr>
        <p:spPr bwMode="auto">
          <a:xfrm>
            <a:off x="4953000" y="7018338"/>
            <a:ext cx="4800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660066"/>
                </a:solidFill>
                <a:latin typeface="Times New Roman" panose="02020603050405020304" pitchFamily="18" charset="0"/>
                <a:cs typeface="Times New Roman" panose="02020603050405020304" pitchFamily="18" charset="0"/>
              </a:rPr>
              <a:t>Cột mốc nước Đại Việt</a:t>
            </a:r>
          </a:p>
        </p:txBody>
      </p:sp>
      <p:pic>
        <p:nvPicPr>
          <p:cNvPr id="7" name="Picture 4" descr="MinhThu_Map11">
            <a:hlinkClick r:id="rId6"/>
            <a:extLst>
              <a:ext uri="{FF2B5EF4-FFF2-40B4-BE49-F238E27FC236}">
                <a16:creationId xmlns:a16="http://schemas.microsoft.com/office/drawing/2014/main" xmlns="" id="{01F371A8-C3BB-5527-54CF-8160B09668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4600" y="2133600"/>
            <a:ext cx="42433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xmlns="" id="{34B41154-615B-B0C6-4356-3368A3EC0FA2}"/>
              </a:ext>
            </a:extLst>
          </p:cNvPr>
          <p:cNvSpPr txBox="1">
            <a:spLocks noChangeArrowheads="1"/>
          </p:cNvSpPr>
          <p:nvPr/>
        </p:nvSpPr>
        <p:spPr bwMode="auto">
          <a:xfrm>
            <a:off x="10363200" y="1074738"/>
            <a:ext cx="48768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800" b="1">
                <a:solidFill>
                  <a:srgbClr val="660066"/>
                </a:solidFill>
                <a:latin typeface="Times New Roman" panose="02020603050405020304" pitchFamily="18" charset="0"/>
                <a:cs typeface="Times New Roman" panose="02020603050405020304" pitchFamily="18" charset="0"/>
              </a:rPr>
              <a:t>Bản đồ Đại Việt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in)">
                                      <p:cBhvr>
                                        <p:cTn id="28" dur="20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amond(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图片 3">
            <a:extLst>
              <a:ext uri="{FF2B5EF4-FFF2-40B4-BE49-F238E27FC236}">
                <a16:creationId xmlns:a16="http://schemas.microsoft.com/office/drawing/2014/main" xmlns="" id="{CCF9B369-FC56-8C6B-0CE1-6A8B2D7C39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Banh">
            <a:extLst>
              <a:ext uri="{FF2B5EF4-FFF2-40B4-BE49-F238E27FC236}">
                <a16:creationId xmlns:a16="http://schemas.microsoft.com/office/drawing/2014/main" xmlns="" id="{9E9D5945-50ED-CCA3-7F31-982648D11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9903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ay-neu">
            <a:extLst>
              <a:ext uri="{FF2B5EF4-FFF2-40B4-BE49-F238E27FC236}">
                <a16:creationId xmlns:a16="http://schemas.microsoft.com/office/drawing/2014/main" xmlns="" id="{AD8CD0FE-9FBF-0D87-3914-C3BB27350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3657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ngdo">
            <a:extLst>
              <a:ext uri="{FF2B5EF4-FFF2-40B4-BE49-F238E27FC236}">
                <a16:creationId xmlns:a16="http://schemas.microsoft.com/office/drawing/2014/main" xmlns="" id="{0842CF26-3201-8156-C13C-81EB20025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3505200"/>
            <a:ext cx="4953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ttq">
            <a:extLst>
              <a:ext uri="{FF2B5EF4-FFF2-40B4-BE49-F238E27FC236}">
                <a16:creationId xmlns:a16="http://schemas.microsoft.com/office/drawing/2014/main" xmlns="" id="{6F722F27-2A71-92B6-AA05-ED7123099F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2725" y="3489325"/>
            <a:ext cx="5076825"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5030171">
            <a:extLst>
              <a:ext uri="{FF2B5EF4-FFF2-40B4-BE49-F238E27FC236}">
                <a16:creationId xmlns:a16="http://schemas.microsoft.com/office/drawing/2014/main" xmlns="" id="{4CC4D2CB-1F8B-B1EB-079A-4258C74807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0"/>
            <a:ext cx="45720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xmlns="" id="{79F60E38-F5E9-9352-EFCC-20993E4190D1}"/>
              </a:ext>
            </a:extLst>
          </p:cNvPr>
          <p:cNvSpPr txBox="1">
            <a:spLocks noChangeArrowheads="1"/>
          </p:cNvSpPr>
          <p:nvPr/>
        </p:nvSpPr>
        <p:spPr bwMode="auto">
          <a:xfrm>
            <a:off x="6781800" y="6910388"/>
            <a:ext cx="57308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rgbClr val="FF0000"/>
                </a:solidFill>
                <a:latin typeface="Times New Roman" panose="02020603050405020304" pitchFamily="18" charset="0"/>
                <a:cs typeface="Times New Roman" panose="02020603050405020304" pitchFamily="18" charset="0"/>
              </a:rPr>
              <a:t>Phong tục ngày Tết</a:t>
            </a:r>
          </a:p>
        </p:txBody>
      </p:sp>
      <p:pic>
        <p:nvPicPr>
          <p:cNvPr id="9" name="Picture 8">
            <a:extLst>
              <a:ext uri="{FF2B5EF4-FFF2-40B4-BE49-F238E27FC236}">
                <a16:creationId xmlns:a16="http://schemas.microsoft.com/office/drawing/2014/main" xmlns="" id="{C1C50B85-B41F-AFF0-FBE6-5861FC054C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8725" y="0"/>
            <a:ext cx="45116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500"/>
                                        <p:tgtEl>
                                          <p:spTgt spid="9"/>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18" presetClass="entr" presetSubtype="1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Lef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1"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4)">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图片 3">
            <a:extLst>
              <a:ext uri="{FF2B5EF4-FFF2-40B4-BE49-F238E27FC236}">
                <a16:creationId xmlns:a16="http://schemas.microsoft.com/office/drawing/2014/main" xmlns="" id="{A079D171-7140-5B8B-3187-ECBF77303E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s1008287_traucau2">
            <a:extLst>
              <a:ext uri="{FF2B5EF4-FFF2-40B4-BE49-F238E27FC236}">
                <a16:creationId xmlns:a16="http://schemas.microsoft.com/office/drawing/2014/main" xmlns="" id="{BB89F623-5087-F393-7307-03E07C832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274638"/>
            <a:ext cx="5973762"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sommaire_sab">
            <a:extLst>
              <a:ext uri="{FF2B5EF4-FFF2-40B4-BE49-F238E27FC236}">
                <a16:creationId xmlns:a16="http://schemas.microsoft.com/office/drawing/2014/main" xmlns="" id="{A61BBA53-2D5A-88DD-E2E7-3A1CA33D5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638" y="274638"/>
            <a:ext cx="43894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a:extLst>
              <a:ext uri="{FF2B5EF4-FFF2-40B4-BE49-F238E27FC236}">
                <a16:creationId xmlns:a16="http://schemas.microsoft.com/office/drawing/2014/main" xmlns="" id="{2AE009C7-59D6-8B13-6A89-469696B71239}"/>
              </a:ext>
            </a:extLst>
          </p:cNvPr>
          <p:cNvSpPr txBox="1">
            <a:spLocks noChangeArrowheads="1"/>
          </p:cNvSpPr>
          <p:nvPr/>
        </p:nvSpPr>
        <p:spPr bwMode="auto">
          <a:xfrm>
            <a:off x="1463675" y="7315200"/>
            <a:ext cx="57292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FF0000"/>
                </a:solidFill>
                <a:latin typeface="Times New Roman" panose="02020603050405020304" pitchFamily="18" charset="0"/>
                <a:cs typeface="Times New Roman" panose="02020603050405020304" pitchFamily="18" charset="0"/>
              </a:rPr>
              <a:t>Nghi thức cưới hỏi</a:t>
            </a:r>
          </a:p>
        </p:txBody>
      </p:sp>
      <p:pic>
        <p:nvPicPr>
          <p:cNvPr id="13" name="Picture 5" descr="48f62afc7694f3446c6b82342_(1932301)">
            <a:extLst>
              <a:ext uri="{FF2B5EF4-FFF2-40B4-BE49-F238E27FC236}">
                <a16:creationId xmlns:a16="http://schemas.microsoft.com/office/drawing/2014/main" xmlns="" id="{B79810DE-A968-7826-2947-AD8A6DE49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75" y="3292475"/>
            <a:ext cx="4937125"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images">
            <a:extLst>
              <a:ext uri="{FF2B5EF4-FFF2-40B4-BE49-F238E27FC236}">
                <a16:creationId xmlns:a16="http://schemas.microsoft.com/office/drawing/2014/main" xmlns="" id="{E7F4E62C-4185-C46D-8DC6-0E37C02E0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963" y="3932238"/>
            <a:ext cx="5973762"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heckerboard(across)">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图片 3">
            <a:extLst>
              <a:ext uri="{FF2B5EF4-FFF2-40B4-BE49-F238E27FC236}">
                <a16:creationId xmlns:a16="http://schemas.microsoft.com/office/drawing/2014/main" xmlns="" id="{D58D4D87-C620-C619-9508-1DFF84DDE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9d591e170f3ac058b30c2ffad0a16a18">
            <a:hlinkClick r:id="rId3"/>
            <a:extLst>
              <a:ext uri="{FF2B5EF4-FFF2-40B4-BE49-F238E27FC236}">
                <a16:creationId xmlns:a16="http://schemas.microsoft.com/office/drawing/2014/main" xmlns="" id="{0AE6CA41-79A6-E9B4-E25D-9ED2D422F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18025"/>
            <a:ext cx="4648200"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xmlns="" id="{5B295031-DB90-1DA1-E604-36012CBD5368}"/>
              </a:ext>
            </a:extLst>
          </p:cNvPr>
          <p:cNvSpPr txBox="1">
            <a:spLocks noChangeArrowheads="1"/>
          </p:cNvSpPr>
          <p:nvPr/>
        </p:nvSpPr>
        <p:spPr bwMode="auto">
          <a:xfrm>
            <a:off x="11734800" y="762000"/>
            <a:ext cx="27432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660033"/>
                </a:solidFill>
                <a:latin typeface="Times New Roman" panose="02020603050405020304" pitchFamily="18" charset="0"/>
                <a:cs typeface="Times New Roman" panose="02020603050405020304" pitchFamily="18" charset="0"/>
              </a:rPr>
              <a:t>Trầu têm cánh phượng</a:t>
            </a:r>
          </a:p>
        </p:txBody>
      </p:sp>
      <p:pic>
        <p:nvPicPr>
          <p:cNvPr id="5" name="Picture 5" descr="BepNamBo5">
            <a:hlinkClick r:id="rId5"/>
            <a:extLst>
              <a:ext uri="{FF2B5EF4-FFF2-40B4-BE49-F238E27FC236}">
                <a16:creationId xmlns:a16="http://schemas.microsoft.com/office/drawing/2014/main" xmlns="" id="{9062EDF1-1DA3-5FEE-A7C1-A1A9D8146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4433888"/>
            <a:ext cx="413067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a:extLst>
              <a:ext uri="{FF2B5EF4-FFF2-40B4-BE49-F238E27FC236}">
                <a16:creationId xmlns:a16="http://schemas.microsoft.com/office/drawing/2014/main" xmlns="" id="{B138600B-4AA0-D550-CC36-CCD2D820C70D}"/>
              </a:ext>
            </a:extLst>
          </p:cNvPr>
          <p:cNvSpPr txBox="1">
            <a:spLocks noChangeArrowheads="1"/>
          </p:cNvSpPr>
          <p:nvPr/>
        </p:nvSpPr>
        <p:spPr bwMode="auto">
          <a:xfrm>
            <a:off x="4648200" y="5334000"/>
            <a:ext cx="1951038"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660033"/>
                </a:solidFill>
                <a:latin typeface="Times New Roman" panose="02020603050405020304" pitchFamily="18" charset="0"/>
                <a:cs typeface="Times New Roman" panose="02020603050405020304" pitchFamily="18" charset="0"/>
              </a:rPr>
              <a:t>Tục mời trầu</a:t>
            </a:r>
          </a:p>
        </p:txBody>
      </p:sp>
      <p:sp>
        <p:nvSpPr>
          <p:cNvPr id="7" name="Text Box 7">
            <a:extLst>
              <a:ext uri="{FF2B5EF4-FFF2-40B4-BE49-F238E27FC236}">
                <a16:creationId xmlns:a16="http://schemas.microsoft.com/office/drawing/2014/main" xmlns="" id="{D1711149-152E-EAD9-61AB-53AA9BBEE9BC}"/>
              </a:ext>
            </a:extLst>
          </p:cNvPr>
          <p:cNvSpPr txBox="1">
            <a:spLocks noChangeArrowheads="1"/>
          </p:cNvSpPr>
          <p:nvPr/>
        </p:nvSpPr>
        <p:spPr bwMode="auto">
          <a:xfrm>
            <a:off x="12192000" y="4876800"/>
            <a:ext cx="170656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660033"/>
                </a:solidFill>
                <a:latin typeface="Times New Roman" panose="02020603050405020304" pitchFamily="18" charset="0"/>
                <a:cs typeface="Times New Roman" panose="02020603050405020304" pitchFamily="18" charset="0"/>
              </a:rPr>
              <a:t>Bộ đồ ăn trầu</a:t>
            </a:r>
          </a:p>
        </p:txBody>
      </p:sp>
      <p:pic>
        <p:nvPicPr>
          <p:cNvPr id="8" name="Picture 8" descr="2-3">
            <a:hlinkClick r:id="rId7"/>
            <a:extLst>
              <a:ext uri="{FF2B5EF4-FFF2-40B4-BE49-F238E27FC236}">
                <a16:creationId xmlns:a16="http://schemas.microsoft.com/office/drawing/2014/main" xmlns="" id="{086AA081-43B3-0EF6-FE53-6DE9902690C8}"/>
              </a:ext>
            </a:extLst>
          </p:cNvPr>
          <p:cNvPicPr>
            <a:picLocks noChangeAspect="1" noChangeArrowheads="1"/>
          </p:cNvPicPr>
          <p:nvPr/>
        </p:nvPicPr>
        <p:blipFill>
          <a:blip r:embed="rId8"/>
          <a:srcRect/>
          <a:stretch>
            <a:fillRect/>
          </a:stretch>
        </p:blipFill>
        <p:spPr bwMode="auto">
          <a:xfrm>
            <a:off x="7315200" y="616844"/>
            <a:ext cx="4343400" cy="3040756"/>
          </a:xfrm>
          <a:prstGeom prst="rect">
            <a:avLst/>
          </a:prstGeom>
          <a:ln>
            <a:noFill/>
          </a:ln>
          <a:effectLst>
            <a:softEdge rad="112500"/>
          </a:effectLst>
        </p:spPr>
      </p:pic>
      <p:pic>
        <p:nvPicPr>
          <p:cNvPr id="9" name="Picture 9" descr="aa1eb1eefe200045fcb1e377b9c6a332-Nhuomrangden2">
            <a:hlinkClick r:id="rId9"/>
            <a:extLst>
              <a:ext uri="{FF2B5EF4-FFF2-40B4-BE49-F238E27FC236}">
                <a16:creationId xmlns:a16="http://schemas.microsoft.com/office/drawing/2014/main" xmlns="" id="{BAB3EFFB-605F-B080-0DA8-8F2A61D640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45720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0">
            <a:extLst>
              <a:ext uri="{FF2B5EF4-FFF2-40B4-BE49-F238E27FC236}">
                <a16:creationId xmlns:a16="http://schemas.microsoft.com/office/drawing/2014/main" xmlns="" id="{1BE6D3D1-445B-1D22-ECD4-6603AEEB9CE1}"/>
              </a:ext>
            </a:extLst>
          </p:cNvPr>
          <p:cNvSpPr txBox="1">
            <a:spLocks noChangeArrowheads="1"/>
          </p:cNvSpPr>
          <p:nvPr/>
        </p:nvSpPr>
        <p:spPr bwMode="auto">
          <a:xfrm>
            <a:off x="3902075" y="1554163"/>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1" name="Text Box 11">
            <a:extLst>
              <a:ext uri="{FF2B5EF4-FFF2-40B4-BE49-F238E27FC236}">
                <a16:creationId xmlns:a16="http://schemas.microsoft.com/office/drawing/2014/main" xmlns="" id="{3559B3F1-E4FD-3AB9-A7FC-412A90B5C5C6}"/>
              </a:ext>
            </a:extLst>
          </p:cNvPr>
          <p:cNvSpPr txBox="1">
            <a:spLocks noChangeArrowheads="1"/>
          </p:cNvSpPr>
          <p:nvPr/>
        </p:nvSpPr>
        <p:spPr bwMode="auto">
          <a:xfrm>
            <a:off x="4556125" y="1066800"/>
            <a:ext cx="20732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660033"/>
                </a:solidFill>
                <a:latin typeface="Times New Roman" panose="02020603050405020304" pitchFamily="18" charset="0"/>
                <a:cs typeface="Times New Roman" panose="02020603050405020304" pitchFamily="18" charset="0"/>
              </a:rPr>
              <a:t>Nhuộm răng đen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500"/>
                                        <p:tgtEl>
                                          <p:spTgt spid="8"/>
                                        </p:tgtEl>
                                      </p:cBhvr>
                                    </p:animEffect>
                                  </p:childTnLst>
                                </p:cTn>
                              </p:par>
                              <p:par>
                                <p:cTn id="16" presetID="16" presetClass="entr" presetSubtype="2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Horizontal)">
                                      <p:cBhvr>
                                        <p:cTn id="18" dur="500"/>
                                        <p:tgtEl>
                                          <p:spTgt spid="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Horizontal)">
                                      <p:cBhvr>
                                        <p:cTn id="23" dur="500"/>
                                        <p:tgtEl>
                                          <p:spTgt spid="3"/>
                                        </p:tgtEl>
                                      </p:cBhvr>
                                    </p:animEffect>
                                  </p:childTnLst>
                                </p:cTn>
                              </p:par>
                              <p:par>
                                <p:cTn id="24" presetID="16" presetClass="entr" presetSubtype="2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Horizont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Horizontal)">
                                      <p:cBhvr>
                                        <p:cTn id="31" dur="500"/>
                                        <p:tgtEl>
                                          <p:spTgt spid="5"/>
                                        </p:tgtEl>
                                      </p:cBhvr>
                                    </p:animEffect>
                                  </p:childTnLst>
                                </p:cTn>
                              </p:par>
                              <p:par>
                                <p:cTn id="32" presetID="16" presetClass="entr" presetSubtype="2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 3">
            <a:extLst>
              <a:ext uri="{FF2B5EF4-FFF2-40B4-BE49-F238E27FC236}">
                <a16:creationId xmlns:a16="http://schemas.microsoft.com/office/drawing/2014/main" xmlns="" id="{97624F5D-9C3F-1514-46A9-14CD322B8C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ong da thoi hau le">
            <a:extLst>
              <a:ext uri="{FF2B5EF4-FFF2-40B4-BE49-F238E27FC236}">
                <a16:creationId xmlns:a16="http://schemas.microsoft.com/office/drawing/2014/main" xmlns="" id="{44D5BA09-F4CD-9438-997B-C77D9674E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438" y="457200"/>
            <a:ext cx="6461125"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tds-quockytrieuly">
            <a:extLst>
              <a:ext uri="{FF2B5EF4-FFF2-40B4-BE49-F238E27FC236}">
                <a16:creationId xmlns:a16="http://schemas.microsoft.com/office/drawing/2014/main" xmlns="" id="{6E290158-B55C-9408-02CC-88D539EAB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7200"/>
            <a:ext cx="611822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a:extLst>
              <a:ext uri="{FF2B5EF4-FFF2-40B4-BE49-F238E27FC236}">
                <a16:creationId xmlns:a16="http://schemas.microsoft.com/office/drawing/2014/main" xmlns="" id="{2BF06C7E-ED22-0C12-1579-048392C627A4}"/>
              </a:ext>
            </a:extLst>
          </p:cNvPr>
          <p:cNvSpPr txBox="1">
            <a:spLocks noChangeArrowheads="1"/>
          </p:cNvSpPr>
          <p:nvPr/>
        </p:nvSpPr>
        <p:spPr bwMode="auto">
          <a:xfrm>
            <a:off x="731838" y="4664075"/>
            <a:ext cx="572928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solidFill>
                  <a:srgbClr val="FF0000"/>
                </a:solidFill>
                <a:latin typeface="Times New Roman" panose="02020603050405020304" pitchFamily="18" charset="0"/>
                <a:cs typeface="Times New Roman" panose="02020603050405020304" pitchFamily="18" charset="0"/>
              </a:rPr>
              <a:t>Quốc kì triều Lí</a:t>
            </a:r>
          </a:p>
        </p:txBody>
      </p:sp>
      <p:sp>
        <p:nvSpPr>
          <p:cNvPr id="15" name="Text Box 5">
            <a:extLst>
              <a:ext uri="{FF2B5EF4-FFF2-40B4-BE49-F238E27FC236}">
                <a16:creationId xmlns:a16="http://schemas.microsoft.com/office/drawing/2014/main" xmlns="" id="{0FC77643-3E5D-516D-0069-5211529A05AB}"/>
              </a:ext>
            </a:extLst>
          </p:cNvPr>
          <p:cNvSpPr txBox="1">
            <a:spLocks noChangeArrowheads="1"/>
          </p:cNvSpPr>
          <p:nvPr/>
        </p:nvSpPr>
        <p:spPr bwMode="auto">
          <a:xfrm>
            <a:off x="7924800" y="4664075"/>
            <a:ext cx="57308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solidFill>
                  <a:srgbClr val="FF0000"/>
                </a:solidFill>
                <a:latin typeface="Times New Roman" panose="02020603050405020304" pitchFamily="18" charset="0"/>
                <a:cs typeface="Times New Roman" panose="02020603050405020304" pitchFamily="18" charset="0"/>
              </a:rPr>
              <a:t>Rồng đá thời Hậu Lê</a:t>
            </a:r>
          </a:p>
        </p:txBody>
      </p:sp>
      <p:pic>
        <p:nvPicPr>
          <p:cNvPr id="16" name="Picture 6" descr="tien trieu dinh">
            <a:extLst>
              <a:ext uri="{FF2B5EF4-FFF2-40B4-BE49-F238E27FC236}">
                <a16:creationId xmlns:a16="http://schemas.microsoft.com/office/drawing/2014/main" xmlns="" id="{A011888C-343F-7C29-3405-718462A62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394325"/>
            <a:ext cx="258603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tien nha tran">
            <a:extLst>
              <a:ext uri="{FF2B5EF4-FFF2-40B4-BE49-F238E27FC236}">
                <a16:creationId xmlns:a16="http://schemas.microsoft.com/office/drawing/2014/main" xmlns="" id="{C9EF8E62-2177-6DD4-BA71-7DE1BADB96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2725" y="5394325"/>
            <a:ext cx="25606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tien hau le">
            <a:extLst>
              <a:ext uri="{FF2B5EF4-FFF2-40B4-BE49-F238E27FC236}">
                <a16:creationId xmlns:a16="http://schemas.microsoft.com/office/drawing/2014/main" xmlns="" id="{777155FF-F75A-E334-75D6-B51A66AC5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2800" y="5394325"/>
            <a:ext cx="25177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tien tien le">
            <a:extLst>
              <a:ext uri="{FF2B5EF4-FFF2-40B4-BE49-F238E27FC236}">
                <a16:creationId xmlns:a16="http://schemas.microsoft.com/office/drawing/2014/main" xmlns="" id="{3C6E6A6E-D00A-7A02-CBA7-8E2326D7E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9675" y="5394325"/>
            <a:ext cx="25193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0">
            <a:extLst>
              <a:ext uri="{FF2B5EF4-FFF2-40B4-BE49-F238E27FC236}">
                <a16:creationId xmlns:a16="http://schemas.microsoft.com/office/drawing/2014/main" xmlns="" id="{018D555F-751A-9517-0CAA-5AEE953DD7C8}"/>
              </a:ext>
            </a:extLst>
          </p:cNvPr>
          <p:cNvSpPr txBox="1">
            <a:spLocks noChangeArrowheads="1"/>
          </p:cNvSpPr>
          <p:nvPr/>
        </p:nvSpPr>
        <p:spPr bwMode="auto">
          <a:xfrm>
            <a:off x="284163" y="7407275"/>
            <a:ext cx="32924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Tiền thời Đinh</a:t>
            </a:r>
          </a:p>
        </p:txBody>
      </p:sp>
      <p:sp>
        <p:nvSpPr>
          <p:cNvPr id="21" name="Text Box 11">
            <a:extLst>
              <a:ext uri="{FF2B5EF4-FFF2-40B4-BE49-F238E27FC236}">
                <a16:creationId xmlns:a16="http://schemas.microsoft.com/office/drawing/2014/main" xmlns="" id="{7ABFB8A8-6F2C-C25A-6AEA-D6F50BE34C68}"/>
              </a:ext>
            </a:extLst>
          </p:cNvPr>
          <p:cNvSpPr txBox="1">
            <a:spLocks noChangeArrowheads="1"/>
          </p:cNvSpPr>
          <p:nvPr/>
        </p:nvSpPr>
        <p:spPr bwMode="auto">
          <a:xfrm>
            <a:off x="3657600" y="7407275"/>
            <a:ext cx="32924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Tiền thời Trần</a:t>
            </a:r>
          </a:p>
        </p:txBody>
      </p:sp>
      <p:sp>
        <p:nvSpPr>
          <p:cNvPr id="22" name="Text Box 12">
            <a:extLst>
              <a:ext uri="{FF2B5EF4-FFF2-40B4-BE49-F238E27FC236}">
                <a16:creationId xmlns:a16="http://schemas.microsoft.com/office/drawing/2014/main" xmlns="" id="{54C4EC69-90CE-6A42-1077-C0A2064CDF7A}"/>
              </a:ext>
            </a:extLst>
          </p:cNvPr>
          <p:cNvSpPr txBox="1">
            <a:spLocks noChangeArrowheads="1"/>
          </p:cNvSpPr>
          <p:nvPr/>
        </p:nvSpPr>
        <p:spPr bwMode="auto">
          <a:xfrm>
            <a:off x="6950075" y="7407275"/>
            <a:ext cx="36576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Tiền thời Tiền Lê</a:t>
            </a:r>
          </a:p>
        </p:txBody>
      </p:sp>
      <p:sp>
        <p:nvSpPr>
          <p:cNvPr id="23" name="Text Box 13">
            <a:extLst>
              <a:ext uri="{FF2B5EF4-FFF2-40B4-BE49-F238E27FC236}">
                <a16:creationId xmlns:a16="http://schemas.microsoft.com/office/drawing/2014/main" xmlns="" id="{27F5AACE-CCCC-3993-C7B0-D3C886017019}"/>
              </a:ext>
            </a:extLst>
          </p:cNvPr>
          <p:cNvSpPr txBox="1">
            <a:spLocks noChangeArrowheads="1"/>
          </p:cNvSpPr>
          <p:nvPr/>
        </p:nvSpPr>
        <p:spPr bwMode="auto">
          <a:xfrm>
            <a:off x="10118725" y="7407275"/>
            <a:ext cx="40243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Tiền thời Hậu Lê</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1"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4)">
                                      <p:cBhvr>
                                        <p:cTn id="10" dur="2000"/>
                                        <p:tgtEl>
                                          <p:spTgt spid="14"/>
                                        </p:tgtEl>
                                      </p:cBhvr>
                                    </p:animEffect>
                                  </p:childTnLst>
                                </p:cTn>
                              </p:par>
                              <p:par>
                                <p:cTn id="11" presetID="21"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4)">
                                      <p:cBhvr>
                                        <p:cTn id="13" dur="2000"/>
                                        <p:tgtEl>
                                          <p:spTgt spid="12"/>
                                        </p:tgtEl>
                                      </p:cBhvr>
                                    </p:animEffect>
                                  </p:childTnLst>
                                </p:cTn>
                              </p:par>
                              <p:par>
                                <p:cTn id="14" presetID="21"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4)">
                                      <p:cBhvr>
                                        <p:cTn id="16" dur="2000"/>
                                        <p:tgtEl>
                                          <p:spTgt spid="15"/>
                                        </p:tgtEl>
                                      </p:cBhvr>
                                    </p:animEffect>
                                  </p:childTnLst>
                                </p:cTn>
                              </p:par>
                              <p:par>
                                <p:cTn id="17" presetID="21"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4)">
                                      <p:cBhvr>
                                        <p:cTn id="19" dur="2000"/>
                                        <p:tgtEl>
                                          <p:spTgt spid="18"/>
                                        </p:tgtEl>
                                      </p:cBhvr>
                                    </p:animEffect>
                                  </p:childTnLst>
                                </p:cTn>
                              </p:par>
                              <p:par>
                                <p:cTn id="20" presetID="21" presetClass="entr" presetSubtype="4"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heel(4)">
                                      <p:cBhvr>
                                        <p:cTn id="22" dur="2000"/>
                                        <p:tgtEl>
                                          <p:spTgt spid="23"/>
                                        </p:tgtEl>
                                      </p:cBhvr>
                                    </p:animEffect>
                                  </p:childTnLst>
                                </p:cTn>
                              </p:par>
                              <p:par>
                                <p:cTn id="23" presetID="21"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heel(4)">
                                      <p:cBhvr>
                                        <p:cTn id="25" dur="2000"/>
                                        <p:tgtEl>
                                          <p:spTgt spid="19"/>
                                        </p:tgtEl>
                                      </p:cBhvr>
                                    </p:animEffect>
                                  </p:childTnLst>
                                </p:cTn>
                              </p:par>
                              <p:par>
                                <p:cTn id="26" presetID="21"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heel(4)">
                                      <p:cBhvr>
                                        <p:cTn id="28" dur="2000"/>
                                        <p:tgtEl>
                                          <p:spTgt spid="22"/>
                                        </p:tgtEl>
                                      </p:cBhvr>
                                    </p:animEffect>
                                  </p:childTnLst>
                                </p:cTn>
                              </p:par>
                              <p:par>
                                <p:cTn id="29" presetID="21"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4)">
                                      <p:cBhvr>
                                        <p:cTn id="31" dur="2000"/>
                                        <p:tgtEl>
                                          <p:spTgt spid="17"/>
                                        </p:tgtEl>
                                      </p:cBhvr>
                                    </p:animEffect>
                                  </p:childTnLst>
                                </p:cTn>
                              </p:par>
                              <p:par>
                                <p:cTn id="32" presetID="21"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4)">
                                      <p:cBhvr>
                                        <p:cTn id="34" dur="2000"/>
                                        <p:tgtEl>
                                          <p:spTgt spid="21"/>
                                        </p:tgtEl>
                                      </p:cBhvr>
                                    </p:animEffect>
                                  </p:childTnLst>
                                </p:cTn>
                              </p:par>
                              <p:par>
                                <p:cTn id="35" presetID="21"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4)">
                                      <p:cBhvr>
                                        <p:cTn id="37" dur="2000"/>
                                        <p:tgtEl>
                                          <p:spTgt spid="16"/>
                                        </p:tgtEl>
                                      </p:cBhvr>
                                    </p:animEffect>
                                  </p:childTnLst>
                                </p:cTn>
                              </p:par>
                              <p:par>
                                <p:cTn id="38" presetID="21"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4)">
                                      <p:cBhvr>
                                        <p:cTn id="4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1" grpId="0"/>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图片 3">
            <a:extLst>
              <a:ext uri="{FF2B5EF4-FFF2-40B4-BE49-F238E27FC236}">
                <a16:creationId xmlns:a16="http://schemas.microsoft.com/office/drawing/2014/main" xmlns="" id="{8014A1B3-447C-C098-B260-955F039039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n%2520vua">
            <a:hlinkClick r:id="rId3"/>
            <a:extLst>
              <a:ext uri="{FF2B5EF4-FFF2-40B4-BE49-F238E27FC236}">
                <a16:creationId xmlns:a16="http://schemas.microsoft.com/office/drawing/2014/main" xmlns="" id="{DC2BCDF8-D576-C352-CEE9-E98FDCA1F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4267200"/>
            <a:ext cx="39322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an%20rap%20hoa%20tiet">
            <a:extLst>
              <a:ext uri="{FF2B5EF4-FFF2-40B4-BE49-F238E27FC236}">
                <a16:creationId xmlns:a16="http://schemas.microsoft.com/office/drawing/2014/main" xmlns="" id="{C0B3A395-0725-AD70-9247-5105FE8505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075" y="4114800"/>
            <a:ext cx="318452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at5">
            <a:extLst>
              <a:ext uri="{FF2B5EF4-FFF2-40B4-BE49-F238E27FC236}">
                <a16:creationId xmlns:a16="http://schemas.microsoft.com/office/drawing/2014/main" xmlns="" id="{F0484E49-83F8-3A36-E40A-4FA9B864D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8638" y="381000"/>
            <a:ext cx="43830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NLx-AMxTiAUP6M">
            <a:hlinkClick r:id="rId7"/>
            <a:extLst>
              <a:ext uri="{FF2B5EF4-FFF2-40B4-BE49-F238E27FC236}">
                <a16:creationId xmlns:a16="http://schemas.microsoft.com/office/drawing/2014/main" xmlns="" id="{63B27F57-3737-C6EC-6236-8D67CCB1FF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65125"/>
            <a:ext cx="3937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xmlns="" id="{E7C06757-8819-B27C-8E37-2A275C4915C8}"/>
              </a:ext>
            </a:extLst>
          </p:cNvPr>
          <p:cNvSpPr txBox="1">
            <a:spLocks noChangeArrowheads="1"/>
          </p:cNvSpPr>
          <p:nvPr/>
        </p:nvSpPr>
        <p:spPr bwMode="auto">
          <a:xfrm>
            <a:off x="11049000" y="1141413"/>
            <a:ext cx="2316163"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800" b="1">
                <a:solidFill>
                  <a:srgbClr val="660033"/>
                </a:solidFill>
                <a:latin typeface="Times New Roman" panose="02020603050405020304" pitchFamily="18" charset="0"/>
                <a:cs typeface="Times New Roman" panose="02020603050405020304" pitchFamily="18" charset="0"/>
              </a:rPr>
              <a:t>Báu vật thời Lý</a:t>
            </a:r>
          </a:p>
        </p:txBody>
      </p:sp>
      <p:sp>
        <p:nvSpPr>
          <p:cNvPr id="8" name="Text Box 7">
            <a:extLst>
              <a:ext uri="{FF2B5EF4-FFF2-40B4-BE49-F238E27FC236}">
                <a16:creationId xmlns:a16="http://schemas.microsoft.com/office/drawing/2014/main" xmlns="" id="{784FAAF9-21B9-2DD9-4BA0-E44CDC48E6E5}"/>
              </a:ext>
            </a:extLst>
          </p:cNvPr>
          <p:cNvSpPr txBox="1">
            <a:spLocks noChangeArrowheads="1"/>
          </p:cNvSpPr>
          <p:nvPr/>
        </p:nvSpPr>
        <p:spPr bwMode="auto">
          <a:xfrm>
            <a:off x="11811000" y="4876800"/>
            <a:ext cx="23018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400" b="1">
                <a:solidFill>
                  <a:srgbClr val="660033"/>
                </a:solidFill>
                <a:latin typeface="Times New Roman" panose="02020603050405020304" pitchFamily="18" charset="0"/>
                <a:cs typeface="Times New Roman" panose="02020603050405020304" pitchFamily="18" charset="0"/>
              </a:rPr>
              <a:t>Ấn tín thời Nguyễn</a:t>
            </a:r>
          </a:p>
        </p:txBody>
      </p:sp>
      <p:sp>
        <p:nvSpPr>
          <p:cNvPr id="9" name="Text Box 8">
            <a:extLst>
              <a:ext uri="{FF2B5EF4-FFF2-40B4-BE49-F238E27FC236}">
                <a16:creationId xmlns:a16="http://schemas.microsoft.com/office/drawing/2014/main" xmlns="" id="{F5A40352-20CC-9B73-7F71-4B39D3B1B6D4}"/>
              </a:ext>
            </a:extLst>
          </p:cNvPr>
          <p:cNvSpPr txBox="1">
            <a:spLocks noChangeArrowheads="1"/>
          </p:cNvSpPr>
          <p:nvPr/>
        </p:nvSpPr>
        <p:spPr bwMode="auto">
          <a:xfrm>
            <a:off x="4495800" y="4822825"/>
            <a:ext cx="2438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800" b="1">
                <a:solidFill>
                  <a:srgbClr val="660033"/>
                </a:solidFill>
                <a:latin typeface="Times New Roman" panose="02020603050405020304" pitchFamily="18" charset="0"/>
                <a:cs typeface="Times New Roman" panose="02020603050405020304" pitchFamily="18" charset="0"/>
              </a:rPr>
              <a:t>Họa tiết người Việt cổ</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amond(in)">
                                      <p:cBhvr>
                                        <p:cTn id="16" dur="2000"/>
                                        <p:tgtEl>
                                          <p:spTgt spid="8"/>
                                        </p:tgtEl>
                                      </p:cBhvr>
                                    </p:animEffect>
                                  </p:childTnLst>
                                </p:cTn>
                              </p:par>
                              <p:par>
                                <p:cTn id="17" presetID="8"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par>
                                <p:cTn id="20" presetID="8"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amond(in)">
                                      <p:cBhvr>
                                        <p:cTn id="22" dur="2000"/>
                                        <p:tgtEl>
                                          <p:spTgt spid="9"/>
                                        </p:tgtEl>
                                      </p:cBhvr>
                                    </p:animEffect>
                                  </p:childTnLst>
                                </p:cTn>
                              </p:par>
                              <p:par>
                                <p:cTn id="23" presetID="8"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图片 3">
            <a:extLst>
              <a:ext uri="{FF2B5EF4-FFF2-40B4-BE49-F238E27FC236}">
                <a16:creationId xmlns:a16="http://schemas.microsoft.com/office/drawing/2014/main" xmlns="" id="{D1F4B12B-17F8-5DB8-9707-8DB02E46ED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long sang trieu dinh">
            <a:extLst>
              <a:ext uri="{FF2B5EF4-FFF2-40B4-BE49-F238E27FC236}">
                <a16:creationId xmlns:a16="http://schemas.microsoft.com/office/drawing/2014/main" xmlns="" id="{21A8F601-FA1D-0FCE-16E0-7B0552070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33413"/>
            <a:ext cx="11887200" cy="698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a:extLst>
              <a:ext uri="{FF2B5EF4-FFF2-40B4-BE49-F238E27FC236}">
                <a16:creationId xmlns:a16="http://schemas.microsoft.com/office/drawing/2014/main" xmlns="" id="{9E782734-5B23-7ADB-DDF4-74E31F732DCA}"/>
              </a:ext>
            </a:extLst>
          </p:cNvPr>
          <p:cNvSpPr txBox="1">
            <a:spLocks noChangeArrowheads="1"/>
          </p:cNvSpPr>
          <p:nvPr/>
        </p:nvSpPr>
        <p:spPr bwMode="auto">
          <a:xfrm>
            <a:off x="12725400" y="2274888"/>
            <a:ext cx="16764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0622" tIns="65311" rIns="130622" bIns="6531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4800" b="1">
                <a:solidFill>
                  <a:srgbClr val="FF0000"/>
                </a:solidFill>
                <a:latin typeface="Times New Roman" panose="02020603050405020304" pitchFamily="18" charset="0"/>
                <a:cs typeface="Times New Roman" panose="02020603050405020304" pitchFamily="18" charset="0"/>
              </a:rPr>
              <a:t>Long sàng triều Đinh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图片 4">
            <a:extLst>
              <a:ext uri="{FF2B5EF4-FFF2-40B4-BE49-F238E27FC236}">
                <a16:creationId xmlns:a16="http://schemas.microsoft.com/office/drawing/2014/main" xmlns="" id="{78A5A1C4-AE08-61AC-9F14-4B9B3A829D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形 7">
            <a:extLst>
              <a:ext uri="{FF2B5EF4-FFF2-40B4-BE49-F238E27FC236}">
                <a16:creationId xmlns:a16="http://schemas.microsoft.com/office/drawing/2014/main" xmlns="" id="{B3867406-50E2-0EBA-268B-1A5ED723E8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488" y="-412750"/>
            <a:ext cx="2651126"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9">
            <a:extLst>
              <a:ext uri="{FF2B5EF4-FFF2-40B4-BE49-F238E27FC236}">
                <a16:creationId xmlns:a16="http://schemas.microsoft.com/office/drawing/2014/main" xmlns="" id="{714EEDC6-591B-0965-C9DC-4D56E92D6B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6769100"/>
            <a:ext cx="4267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a:extLst>
              <a:ext uri="{FF2B5EF4-FFF2-40B4-BE49-F238E27FC236}">
                <a16:creationId xmlns:a16="http://schemas.microsoft.com/office/drawing/2014/main" xmlns="" id="{23DD72E8-5F58-DD36-5F39-4C04A9725013}"/>
              </a:ext>
            </a:extLst>
          </p:cNvPr>
          <p:cNvSpPr>
            <a:spLocks noChangeArrowheads="1"/>
          </p:cNvSpPr>
          <p:nvPr/>
        </p:nvSpPr>
        <p:spPr bwMode="auto">
          <a:xfrm>
            <a:off x="2468563" y="1785938"/>
            <a:ext cx="1133951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200"/>
              </a:spcBef>
            </a:pPr>
            <a:r>
              <a:rPr lang="nl-NL" altLang="en-US" sz="3800">
                <a:latin typeface="Times New Roman" panose="02020603050405020304" pitchFamily="18" charset="0"/>
                <a:ea typeface="Lato Light" panose="020F0502020204030203" pitchFamily="34" charset="0"/>
                <a:cs typeface="Times New Roman" panose="02020603050405020304" pitchFamily="18" charset="0"/>
              </a:rPr>
              <a:t>Từ ngữ thể hiện tính chất hiển nhiên, vốn có, lâu đời: </a:t>
            </a:r>
            <a:r>
              <a:rPr lang="nl-NL" altLang="en-US" sz="3800" i="1">
                <a:latin typeface="Times New Roman" panose="02020603050405020304" pitchFamily="18" charset="0"/>
                <a:ea typeface="Lato Light" panose="020F0502020204030203" pitchFamily="34" charset="0"/>
                <a:cs typeface="Times New Roman" panose="02020603050405020304" pitchFamily="18" charset="0"/>
              </a:rPr>
              <a:t>từ trước, vốn, đã lâu, đã chia, bao đời,...</a:t>
            </a:r>
            <a:endParaRPr lang="en-US" altLang="en-US" sz="3800">
              <a:latin typeface="Times New Roman" panose="02020603050405020304" pitchFamily="18" charset="0"/>
              <a:ea typeface="Lato Light" panose="020F0502020204030203" pitchFamily="34" charset="0"/>
              <a:cs typeface="Times New Roman" panose="02020603050405020304" pitchFamily="18" charset="0"/>
            </a:endParaRPr>
          </a:p>
        </p:txBody>
      </p:sp>
      <p:pic>
        <p:nvPicPr>
          <p:cNvPr id="2" name="图形 1">
            <a:extLst>
              <a:ext uri="{FF2B5EF4-FFF2-40B4-BE49-F238E27FC236}">
                <a16:creationId xmlns:a16="http://schemas.microsoft.com/office/drawing/2014/main" xmlns="" id="{7EB2F490-921A-1B31-5EE8-91DE1770490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738" y="1873250"/>
            <a:ext cx="12255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形 18">
            <a:extLst>
              <a:ext uri="{FF2B5EF4-FFF2-40B4-BE49-F238E27FC236}">
                <a16:creationId xmlns:a16="http://schemas.microsoft.com/office/drawing/2014/main" xmlns="" id="{D4D47E41-C326-D34F-47B3-FF07CC12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8513" y="3194050"/>
            <a:ext cx="12255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形 19">
            <a:extLst>
              <a:ext uri="{FF2B5EF4-FFF2-40B4-BE49-F238E27FC236}">
                <a16:creationId xmlns:a16="http://schemas.microsoft.com/office/drawing/2014/main" xmlns="" id="{C733B561-EC2E-0CEF-27A1-79FC8BB5B0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2013" y="4459288"/>
            <a:ext cx="1225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a:extLst>
              <a:ext uri="{FF2B5EF4-FFF2-40B4-BE49-F238E27FC236}">
                <a16:creationId xmlns:a16="http://schemas.microsoft.com/office/drawing/2014/main" xmlns="" id="{F1F616A6-A6BC-4EC4-8D79-9EEBF1EE9D8F}"/>
              </a:ext>
            </a:extLst>
          </p:cNvPr>
          <p:cNvSpPr txBox="1">
            <a:spLocks/>
          </p:cNvSpPr>
          <p:nvPr/>
        </p:nvSpPr>
        <p:spPr>
          <a:xfrm>
            <a:off x="4419600" y="396875"/>
            <a:ext cx="6340475" cy="822325"/>
          </a:xfrm>
          <a:prstGeom prst="rect">
            <a:avLst/>
          </a:prstGeom>
        </p:spPr>
        <p:txBody>
          <a:bodyPr lIns="109728" tIns="54864" rIns="109728" bIns="54864"/>
          <a:lstStyle/>
          <a:p>
            <a:pPr defTabSz="1097060" eaLnBrk="1" fontAlgn="auto" hangingPunct="1">
              <a:lnSpc>
                <a:spcPct val="90000"/>
              </a:lnSpc>
              <a:spcAft>
                <a:spcPts val="0"/>
              </a:spcAft>
              <a:defRPr/>
            </a:pPr>
            <a:r>
              <a:rPr lang="en-US" sz="4800" b="1" dirty="0">
                <a:solidFill>
                  <a:schemeClr val="accent2">
                    <a:lumMod val="50000"/>
                  </a:schemeClr>
                </a:solidFill>
                <a:latin typeface="Times New Roman" pitchFamily="18" charset="0"/>
                <a:ea typeface="Lato Light" charset="0"/>
                <a:cs typeface="Times New Roman" pitchFamily="18" charset="0"/>
              </a:rPr>
              <a:t>	</a:t>
            </a:r>
            <a:r>
              <a:rPr lang="en-US" sz="4800" b="1" i="1" dirty="0" err="1">
                <a:solidFill>
                  <a:schemeClr val="accent2">
                    <a:lumMod val="50000"/>
                  </a:schemeClr>
                </a:solidFill>
                <a:effectLst>
                  <a:outerShdw blurRad="38100" dist="38100" dir="2700000" algn="tl">
                    <a:srgbClr val="000000">
                      <a:alpha val="43137"/>
                    </a:srgbClr>
                  </a:outerShdw>
                </a:effectLst>
                <a:latin typeface="Times New Roman" pitchFamily="18" charset="0"/>
                <a:ea typeface="Lato Light" charset="0"/>
                <a:cs typeface="Times New Roman" pitchFamily="18" charset="0"/>
              </a:rPr>
              <a:t>Nghệ</a:t>
            </a:r>
            <a:r>
              <a:rPr lang="en-US" sz="4800" b="1" i="1" dirty="0">
                <a:solidFill>
                  <a:schemeClr val="accent2">
                    <a:lumMod val="50000"/>
                  </a:schemeClr>
                </a:solidFill>
                <a:effectLst>
                  <a:outerShdw blurRad="38100" dist="38100" dir="2700000" algn="tl">
                    <a:srgbClr val="000000">
                      <a:alpha val="43137"/>
                    </a:srgbClr>
                  </a:outerShdw>
                </a:effectLst>
                <a:latin typeface="Times New Roman" pitchFamily="18" charset="0"/>
                <a:ea typeface="Lato Light" charset="0"/>
                <a:cs typeface="Times New Roman" pitchFamily="18" charset="0"/>
              </a:rPr>
              <a:t> </a:t>
            </a:r>
            <a:r>
              <a:rPr lang="en-US" sz="4800" b="1" i="1" dirty="0" err="1">
                <a:solidFill>
                  <a:schemeClr val="accent2">
                    <a:lumMod val="50000"/>
                  </a:schemeClr>
                </a:solidFill>
                <a:effectLst>
                  <a:outerShdw blurRad="38100" dist="38100" dir="2700000" algn="tl">
                    <a:srgbClr val="000000">
                      <a:alpha val="43137"/>
                    </a:srgbClr>
                  </a:outerShdw>
                </a:effectLst>
                <a:latin typeface="Times New Roman" pitchFamily="18" charset="0"/>
                <a:ea typeface="Lato Light" charset="0"/>
                <a:cs typeface="Times New Roman" pitchFamily="18" charset="0"/>
              </a:rPr>
              <a:t>thuật</a:t>
            </a:r>
            <a:endParaRPr lang="en-US" sz="4800" b="1" i="1" dirty="0">
              <a:solidFill>
                <a:schemeClr val="accent2">
                  <a:lumMod val="50000"/>
                </a:schemeClr>
              </a:solidFill>
              <a:effectLst>
                <a:outerShdw blurRad="38100" dist="38100" dir="2700000" algn="tl">
                  <a:srgbClr val="000000">
                    <a:alpha val="43137"/>
                  </a:srgbClr>
                </a:outerShdw>
              </a:effectLst>
              <a:latin typeface="Times New Roman" pitchFamily="18" charset="0"/>
              <a:ea typeface="Lato Light" charset="0"/>
              <a:cs typeface="Times New Roman" pitchFamily="18" charset="0"/>
            </a:endParaRPr>
          </a:p>
        </p:txBody>
      </p:sp>
      <p:pic>
        <p:nvPicPr>
          <p:cNvPr id="13" name="图形 19">
            <a:extLst>
              <a:ext uri="{FF2B5EF4-FFF2-40B4-BE49-F238E27FC236}">
                <a16:creationId xmlns:a16="http://schemas.microsoft.com/office/drawing/2014/main" xmlns="" id="{34227731-155E-F4B8-FDE6-A21A8A2B4C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1850" y="5862638"/>
            <a:ext cx="12255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4">
            <a:extLst>
              <a:ext uri="{FF2B5EF4-FFF2-40B4-BE49-F238E27FC236}">
                <a16:creationId xmlns:a16="http://schemas.microsoft.com/office/drawing/2014/main" xmlns="" id="{BD50E086-26EC-CB4A-A369-830D26B89226}"/>
              </a:ext>
            </a:extLst>
          </p:cNvPr>
          <p:cNvSpPr>
            <a:spLocks noChangeArrowheads="1"/>
          </p:cNvSpPr>
          <p:nvPr/>
        </p:nvSpPr>
        <p:spPr bwMode="auto">
          <a:xfrm>
            <a:off x="2484438" y="3249613"/>
            <a:ext cx="113379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marL="273050" indent="-273050"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0000"/>
              </a:lnSpc>
              <a:spcBef>
                <a:spcPts val="1200"/>
              </a:spcBef>
            </a:pPr>
            <a:r>
              <a:rPr lang="nl-NL" altLang="en-US" sz="3800">
                <a:latin typeface="Times New Roman" panose="02020603050405020304" pitchFamily="18" charset="0"/>
                <a:ea typeface="Lato Light" panose="020F0502020204030203" pitchFamily="34" charset="0"/>
                <a:cs typeface="Times New Roman" panose="02020603050405020304" pitchFamily="18" charset="0"/>
              </a:rPr>
              <a:t>So sánh: Đại Việt = Trung Quốc </a:t>
            </a:r>
          </a:p>
          <a:p>
            <a:pPr eaLnBrk="1" hangingPunct="1">
              <a:lnSpc>
                <a:spcPct val="70000"/>
              </a:lnSpc>
              <a:spcBef>
                <a:spcPts val="1200"/>
              </a:spcBef>
            </a:pPr>
            <a:r>
              <a:rPr lang="nl-NL" altLang="en-US" sz="3800" i="1">
                <a:latin typeface="Times New Roman" panose="02020603050405020304" pitchFamily="18" charset="0"/>
                <a:ea typeface="Lato Light" panose="020F0502020204030203" pitchFamily="34" charset="0"/>
                <a:cs typeface="Times New Roman" panose="02020603050405020304" pitchFamily="18" charset="0"/>
              </a:rPr>
              <a:t>(Triệu-Đinh-Lý-Trần = Hán-Đường-Tống-Nguyên)</a:t>
            </a:r>
          </a:p>
        </p:txBody>
      </p:sp>
      <p:sp>
        <p:nvSpPr>
          <p:cNvPr id="18" name="矩形 14">
            <a:extLst>
              <a:ext uri="{FF2B5EF4-FFF2-40B4-BE49-F238E27FC236}">
                <a16:creationId xmlns:a16="http://schemas.microsoft.com/office/drawing/2014/main" xmlns="" id="{D097E943-E9DD-2596-F6DE-9902C2C96634}"/>
              </a:ext>
            </a:extLst>
          </p:cNvPr>
          <p:cNvSpPr>
            <a:spLocks noChangeArrowheads="1"/>
          </p:cNvSpPr>
          <p:nvPr/>
        </p:nvSpPr>
        <p:spPr bwMode="auto">
          <a:xfrm>
            <a:off x="2544763" y="4743450"/>
            <a:ext cx="113395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marL="273050" indent="-273050"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200"/>
              </a:spcBef>
            </a:pPr>
            <a:r>
              <a:rPr lang="nl-NL" altLang="en-US" sz="3800">
                <a:latin typeface="Times New Roman" panose="02020603050405020304" pitchFamily="18" charset="0"/>
                <a:ea typeface="Lato Light" panose="020F0502020204030203" pitchFamily="34" charset="0"/>
                <a:cs typeface="Times New Roman" panose="02020603050405020304" pitchFamily="18" charset="0"/>
              </a:rPr>
              <a:t>Câu văn biến ngẫu cân xứng, nhịp nhàng</a:t>
            </a:r>
            <a:endParaRPr lang="en-US" altLang="en-US" sz="3800">
              <a:latin typeface="Times New Roman" panose="02020603050405020304" pitchFamily="18" charset="0"/>
              <a:ea typeface="Lato Light" panose="020F0502020204030203" pitchFamily="34" charset="0"/>
              <a:cs typeface="Times New Roman" panose="02020603050405020304" pitchFamily="18" charset="0"/>
            </a:endParaRPr>
          </a:p>
        </p:txBody>
      </p:sp>
      <p:sp>
        <p:nvSpPr>
          <p:cNvPr id="21" name="矩形 14">
            <a:extLst>
              <a:ext uri="{FF2B5EF4-FFF2-40B4-BE49-F238E27FC236}">
                <a16:creationId xmlns:a16="http://schemas.microsoft.com/office/drawing/2014/main" xmlns="" id="{C6831BF4-3B35-A7AC-0733-F54CA8539160}"/>
              </a:ext>
            </a:extLst>
          </p:cNvPr>
          <p:cNvSpPr>
            <a:spLocks noChangeArrowheads="1"/>
          </p:cNvSpPr>
          <p:nvPr/>
        </p:nvSpPr>
        <p:spPr bwMode="auto">
          <a:xfrm>
            <a:off x="2560638" y="5778500"/>
            <a:ext cx="113379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200"/>
              </a:spcBef>
            </a:pPr>
            <a:r>
              <a:rPr lang="nl-NL" altLang="en-US" sz="3800">
                <a:latin typeface="Times New Roman" panose="02020603050405020304" pitchFamily="18" charset="0"/>
                <a:ea typeface="Lato Light" panose="020F0502020204030203" pitchFamily="34" charset="0"/>
                <a:cs typeface="Times New Roman" panose="02020603050405020304" pitchFamily="18" charset="0"/>
              </a:rPr>
              <a:t>Cách lập luận kết hợp hài hòa giữa lí luận và thực tiễn, minh chứng thuyết phục</a:t>
            </a:r>
          </a:p>
        </p:txBody>
      </p:sp>
      <p:sp>
        <p:nvSpPr>
          <p:cNvPr id="22" name="Rectangle 21">
            <a:extLst>
              <a:ext uri="{FF2B5EF4-FFF2-40B4-BE49-F238E27FC236}">
                <a16:creationId xmlns:a16="http://schemas.microsoft.com/office/drawing/2014/main" xmlns="" id="{CB08A7CC-DA31-EEE6-CBF0-A2095724990D}"/>
              </a:ext>
            </a:extLst>
          </p:cNvPr>
          <p:cNvSpPr>
            <a:spLocks noChangeArrowheads="1"/>
          </p:cNvSpPr>
          <p:nvPr/>
        </p:nvSpPr>
        <p:spPr bwMode="auto">
          <a:xfrm>
            <a:off x="2705100" y="7156450"/>
            <a:ext cx="685006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28" tIns="54864" rIns="109728" bIns="54864">
            <a:spAutoFit/>
          </a:bodyPr>
          <a:lstStyle>
            <a:lvl1pPr marL="273050" indent="-273050" defTabSz="1096963">
              <a:defRPr>
                <a:solidFill>
                  <a:schemeClr val="tx1"/>
                </a:solidFill>
                <a:latin typeface="Arial" panose="020B0604020202020204" pitchFamily="34" charset="0"/>
              </a:defRPr>
            </a:lvl1pPr>
            <a:lvl2pPr marL="742950" indent="-285750" defTabSz="1096963">
              <a:defRPr>
                <a:solidFill>
                  <a:schemeClr val="tx1"/>
                </a:solidFill>
                <a:latin typeface="Arial" panose="020B0604020202020204" pitchFamily="34" charset="0"/>
              </a:defRPr>
            </a:lvl2pPr>
            <a:lvl3pPr marL="1143000" indent="-228600" defTabSz="1096963">
              <a:defRPr>
                <a:solidFill>
                  <a:schemeClr val="tx1"/>
                </a:solidFill>
                <a:latin typeface="Arial" panose="020B0604020202020204" pitchFamily="34" charset="0"/>
              </a:defRPr>
            </a:lvl3pPr>
            <a:lvl4pPr marL="1600200" indent="-228600" defTabSz="1096963">
              <a:defRPr>
                <a:solidFill>
                  <a:schemeClr val="tx1"/>
                </a:solidFill>
                <a:latin typeface="Arial" panose="020B0604020202020204" pitchFamily="34" charset="0"/>
              </a:defRPr>
            </a:lvl4pPr>
            <a:lvl5pPr marL="2057400" indent="-228600" defTabSz="1096963">
              <a:defRPr>
                <a:solidFill>
                  <a:schemeClr val="tx1"/>
                </a:solidFill>
                <a:latin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1200"/>
              </a:spcBef>
            </a:pPr>
            <a:r>
              <a:rPr lang="nl-NL" altLang="en-US" sz="5300" b="1" i="1">
                <a:solidFill>
                  <a:srgbClr val="C00000"/>
                </a:solidFill>
                <a:latin typeface="Times New Roman" panose="02020603050405020304" pitchFamily="18" charset="0"/>
                <a:ea typeface="Lato Light" panose="020F0502020204030203" pitchFamily="34" charset="0"/>
                <a:cs typeface="Times New Roman" panose="02020603050405020304" pitchFamily="18" charset="0"/>
                <a:sym typeface="Wingdings" panose="05000000000000000000" pitchFamily="2" charset="2"/>
              </a:rPr>
              <a:t></a:t>
            </a:r>
            <a:r>
              <a:rPr lang="nl-NL" altLang="en-US" sz="5300" b="1" i="1">
                <a:solidFill>
                  <a:srgbClr val="C00000"/>
                </a:solidFill>
                <a:latin typeface="Times New Roman" panose="02020603050405020304" pitchFamily="18" charset="0"/>
                <a:ea typeface="Lato Light" panose="020F0502020204030203" pitchFamily="34" charset="0"/>
                <a:cs typeface="Times New Roman" panose="02020603050405020304" pitchFamily="18" charset="0"/>
              </a:rPr>
              <a:t> Niềm tự hào dân tộc</a:t>
            </a:r>
            <a:endParaRPr lang="en-US" altLang="en-US" sz="5300" b="1" i="1">
              <a:solidFill>
                <a:srgbClr val="C00000"/>
              </a:solidFill>
              <a:latin typeface="Times New Roman" panose="02020603050405020304" pitchFamily="18" charset="0"/>
              <a:ea typeface="Lato Light" panose="020F0502020204030203"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par>
                          <p:cTn id="12" fill="hold" nodeType="afterGroup">
                            <p:stCondLst>
                              <p:cond delay="125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750"/>
                                        <p:tgtEl>
                                          <p:spTgt spid="10"/>
                                        </p:tgtEl>
                                      </p:cBhvr>
                                    </p:animEffect>
                                  </p:childTnLst>
                                </p:cTn>
                              </p:par>
                            </p:childTnLst>
                          </p:cTn>
                        </p:par>
                        <p:par>
                          <p:cTn id="16" fill="hold" nodeType="afterGroup">
                            <p:stCondLst>
                              <p:cond delay="2000"/>
                            </p:stCondLst>
                            <p:childTnLst>
                              <p:par>
                                <p:cTn id="17" presetID="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Left)">
                                      <p:cBhvr>
                                        <p:cTn id="25" dur="500"/>
                                        <p:tgtEl>
                                          <p:spTgt spid="15"/>
                                        </p:tgtEl>
                                      </p:cBhvr>
                                    </p:animEffect>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ppt_x"/>
                                          </p:val>
                                        </p:tav>
                                        <p:tav tm="100000">
                                          <p:val>
                                            <p:strVal val="#ppt_x"/>
                                          </p:val>
                                        </p:tav>
                                      </p:tavLst>
                                    </p:anim>
                                    <p:anim calcmode="lin" valueType="num">
                                      <p:cBhvr additive="base">
                                        <p:cTn id="29"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12"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750" fill="hold"/>
                                        <p:tgtEl>
                                          <p:spTgt spid="20"/>
                                        </p:tgtEl>
                                        <p:attrNameLst>
                                          <p:attrName>ppt_x</p:attrName>
                                        </p:attrNameLst>
                                      </p:cBhvr>
                                      <p:tavLst>
                                        <p:tav tm="0">
                                          <p:val>
                                            <p:strVal val="#ppt_x"/>
                                          </p:val>
                                        </p:tav>
                                        <p:tav tm="100000">
                                          <p:val>
                                            <p:strVal val="#ppt_x"/>
                                          </p:val>
                                        </p:tav>
                                      </p:tavLst>
                                    </p:anim>
                                    <p:anim calcmode="lin" valueType="num">
                                      <p:cBhvr additive="base">
                                        <p:cTn id="38"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8" presetClass="entr" presetSubtype="12"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Left)">
                                      <p:cBhvr>
                                        <p:cTn id="43" dur="500"/>
                                        <p:tgtEl>
                                          <p:spTgt spid="18"/>
                                        </p:tgtEl>
                                      </p:cBhvr>
                                    </p:animEffect>
                                  </p:childTnLst>
                                </p:cTn>
                              </p:par>
                              <p:par>
                                <p:cTn id="44" presetID="2" presetClass="entr" presetSubtype="4"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750" fill="hold"/>
                                        <p:tgtEl>
                                          <p:spTgt spid="13"/>
                                        </p:tgtEl>
                                        <p:attrNameLst>
                                          <p:attrName>ppt_x</p:attrName>
                                        </p:attrNameLst>
                                      </p:cBhvr>
                                      <p:tavLst>
                                        <p:tav tm="0">
                                          <p:val>
                                            <p:strVal val="#ppt_x"/>
                                          </p:val>
                                        </p:tav>
                                        <p:tav tm="100000">
                                          <p:val>
                                            <p:strVal val="#ppt_x"/>
                                          </p:val>
                                        </p:tav>
                                      </p:tavLst>
                                    </p:anim>
                                    <p:anim calcmode="lin" valueType="num">
                                      <p:cBhvr additive="base">
                                        <p:cTn id="47"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8" presetClass="entr" presetSubtype="12"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strips(downLeft)">
                                      <p:cBhvr>
                                        <p:cTn id="52" dur="500"/>
                                        <p:tgtEl>
                                          <p:spTgt spid="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1" presetClass="entr" presetSubtype="4"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heel(4)">
                                      <p:cBhvr>
                                        <p:cTn id="5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14" grpId="0"/>
      <p:bldP spid="18"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3">
            <a:extLst>
              <a:ext uri="{FF2B5EF4-FFF2-40B4-BE49-F238E27FC236}">
                <a16:creationId xmlns:a16="http://schemas.microsoft.com/office/drawing/2014/main" xmlns="" id="{70337853-5D36-CF23-31A6-6E6F0046C0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4">
            <a:extLst>
              <a:ext uri="{FF2B5EF4-FFF2-40B4-BE49-F238E27FC236}">
                <a16:creationId xmlns:a16="http://schemas.microsoft.com/office/drawing/2014/main" xmlns="" id="{07961E0F-D103-089C-D666-4915FD4B4A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89363"/>
            <a:ext cx="43434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2499">
            <a:extLst>
              <a:ext uri="{FF2B5EF4-FFF2-40B4-BE49-F238E27FC236}">
                <a16:creationId xmlns:a16="http://schemas.microsoft.com/office/drawing/2014/main" xmlns="" id="{CDA95213-8FF0-43AD-A6E1-58576BB2C495}"/>
              </a:ext>
            </a:extLst>
          </p:cNvPr>
          <p:cNvGrpSpPr>
            <a:grpSpLocks/>
          </p:cNvGrpSpPr>
          <p:nvPr/>
        </p:nvGrpSpPr>
        <p:grpSpPr bwMode="auto">
          <a:xfrm>
            <a:off x="2133600" y="533400"/>
            <a:ext cx="5410200" cy="2057400"/>
            <a:chOff x="312974" y="2698946"/>
            <a:chExt cx="2770188" cy="815975"/>
          </a:xfrm>
        </p:grpSpPr>
        <p:sp>
          <p:nvSpPr>
            <p:cNvPr id="41151" name="Freeform 368">
              <a:extLst>
                <a:ext uri="{FF2B5EF4-FFF2-40B4-BE49-F238E27FC236}">
                  <a16:creationId xmlns:a16="http://schemas.microsoft.com/office/drawing/2014/main" xmlns="" id="{B4FA55D9-CC42-37B7-2CE6-09CCED68283F}"/>
                </a:ext>
              </a:extLst>
            </p:cNvPr>
            <p:cNvSpPr>
              <a:spLocks/>
            </p:cNvSpPr>
            <p:nvPr/>
          </p:nvSpPr>
          <p:spPr bwMode="auto">
            <a:xfrm>
              <a:off x="2571987" y="2930721"/>
              <a:ext cx="241300" cy="411163"/>
            </a:xfrm>
            <a:custGeom>
              <a:avLst/>
              <a:gdLst>
                <a:gd name="T0" fmla="*/ 2147483647 w 97"/>
                <a:gd name="T1" fmla="*/ 2147483647 h 165"/>
                <a:gd name="T2" fmla="*/ 2147483647 w 97"/>
                <a:gd name="T3" fmla="*/ 2147483647 h 165"/>
                <a:gd name="T4" fmla="*/ 2147483647 w 97"/>
                <a:gd name="T5" fmla="*/ 2147483647 h 165"/>
                <a:gd name="T6" fmla="*/ 2147483647 w 97"/>
                <a:gd name="T7" fmla="*/ 2147483647 h 165"/>
                <a:gd name="T8" fmla="*/ 2147483647 w 97"/>
                <a:gd name="T9" fmla="*/ 2147483647 h 165"/>
                <a:gd name="T10" fmla="*/ 0 60000 65536"/>
                <a:gd name="T11" fmla="*/ 0 60000 65536"/>
                <a:gd name="T12" fmla="*/ 0 60000 65536"/>
                <a:gd name="T13" fmla="*/ 0 60000 65536"/>
                <a:gd name="T14" fmla="*/ 0 60000 65536"/>
                <a:gd name="T15" fmla="*/ 0 w 97"/>
                <a:gd name="T16" fmla="*/ 0 h 165"/>
                <a:gd name="T17" fmla="*/ 97 w 97"/>
                <a:gd name="T18" fmla="*/ 165 h 165"/>
              </a:gdLst>
              <a:ahLst/>
              <a:cxnLst>
                <a:cxn ang="T10">
                  <a:pos x="T0" y="T1"/>
                </a:cxn>
                <a:cxn ang="T11">
                  <a:pos x="T2" y="T3"/>
                </a:cxn>
                <a:cxn ang="T12">
                  <a:pos x="T4" y="T5"/>
                </a:cxn>
                <a:cxn ang="T13">
                  <a:pos x="T6" y="T7"/>
                </a:cxn>
                <a:cxn ang="T14">
                  <a:pos x="T8" y="T9"/>
                </a:cxn>
              </a:cxnLst>
              <a:rect l="T15" t="T16" r="T17" b="T18"/>
              <a:pathLst>
                <a:path w="97" h="165">
                  <a:moveTo>
                    <a:pt x="2" y="119"/>
                  </a:moveTo>
                  <a:cubicBezTo>
                    <a:pt x="0" y="148"/>
                    <a:pt x="16" y="165"/>
                    <a:pt x="58" y="158"/>
                  </a:cubicBezTo>
                  <a:cubicBezTo>
                    <a:pt x="95" y="152"/>
                    <a:pt x="97" y="151"/>
                    <a:pt x="95" y="119"/>
                  </a:cubicBezTo>
                  <a:cubicBezTo>
                    <a:pt x="94" y="95"/>
                    <a:pt x="82" y="12"/>
                    <a:pt x="50" y="3"/>
                  </a:cubicBezTo>
                  <a:cubicBezTo>
                    <a:pt x="39" y="0"/>
                    <a:pt x="6" y="73"/>
                    <a:pt x="2" y="119"/>
                  </a:cubicBezTo>
                  <a:close/>
                </a:path>
              </a:pathLst>
            </a:custGeom>
            <a:solidFill>
              <a:srgbClr val="BACC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2" name="Freeform 369">
              <a:extLst>
                <a:ext uri="{FF2B5EF4-FFF2-40B4-BE49-F238E27FC236}">
                  <a16:creationId xmlns:a16="http://schemas.microsoft.com/office/drawing/2014/main" xmlns="" id="{361CE74D-8264-6ED1-5DB0-8B8FAC6793EC}"/>
                </a:ext>
              </a:extLst>
            </p:cNvPr>
            <p:cNvSpPr>
              <a:spLocks/>
            </p:cNvSpPr>
            <p:nvPr/>
          </p:nvSpPr>
          <p:spPr bwMode="auto">
            <a:xfrm>
              <a:off x="2271949" y="3032321"/>
              <a:ext cx="325438" cy="482600"/>
            </a:xfrm>
            <a:custGeom>
              <a:avLst/>
              <a:gdLst>
                <a:gd name="T0" fmla="*/ 2147483647 w 130"/>
                <a:gd name="T1" fmla="*/ 2147483647 h 193"/>
                <a:gd name="T2" fmla="*/ 2147483647 w 130"/>
                <a:gd name="T3" fmla="*/ 2147483647 h 193"/>
                <a:gd name="T4" fmla="*/ 2147483647 w 130"/>
                <a:gd name="T5" fmla="*/ 2147483647 h 193"/>
                <a:gd name="T6" fmla="*/ 0 60000 65536"/>
                <a:gd name="T7" fmla="*/ 0 60000 65536"/>
                <a:gd name="T8" fmla="*/ 0 60000 65536"/>
                <a:gd name="T9" fmla="*/ 0 w 130"/>
                <a:gd name="T10" fmla="*/ 0 h 193"/>
                <a:gd name="T11" fmla="*/ 130 w 130"/>
                <a:gd name="T12" fmla="*/ 193 h 193"/>
              </a:gdLst>
              <a:ahLst/>
              <a:cxnLst>
                <a:cxn ang="T6">
                  <a:pos x="T0" y="T1"/>
                </a:cxn>
                <a:cxn ang="T7">
                  <a:pos x="T2" y="T3"/>
                </a:cxn>
                <a:cxn ang="T8">
                  <a:pos x="T4" y="T5"/>
                </a:cxn>
              </a:cxnLst>
              <a:rect l="T9" t="T10" r="T11" b="T12"/>
              <a:pathLst>
                <a:path w="130" h="193">
                  <a:moveTo>
                    <a:pt x="66" y="20"/>
                  </a:moveTo>
                  <a:cubicBezTo>
                    <a:pt x="14" y="0"/>
                    <a:pt x="0" y="90"/>
                    <a:pt x="18" y="121"/>
                  </a:cubicBezTo>
                  <a:cubicBezTo>
                    <a:pt x="58" y="193"/>
                    <a:pt x="130" y="45"/>
                    <a:pt x="66" y="20"/>
                  </a:cubicBezTo>
                  <a:close/>
                </a:path>
              </a:pathLst>
            </a:custGeom>
            <a:solidFill>
              <a:srgbClr val="BACC6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3" name="Freeform 370">
              <a:extLst>
                <a:ext uri="{FF2B5EF4-FFF2-40B4-BE49-F238E27FC236}">
                  <a16:creationId xmlns:a16="http://schemas.microsoft.com/office/drawing/2014/main" xmlns="" id="{5BAA278B-E2CD-FB4B-1BAA-8E6B952B8193}"/>
                </a:ext>
              </a:extLst>
            </p:cNvPr>
            <p:cNvSpPr>
              <a:spLocks/>
            </p:cNvSpPr>
            <p:nvPr/>
          </p:nvSpPr>
          <p:spPr bwMode="auto">
            <a:xfrm>
              <a:off x="2271949" y="3035496"/>
              <a:ext cx="247650" cy="388938"/>
            </a:xfrm>
            <a:custGeom>
              <a:avLst/>
              <a:gdLst>
                <a:gd name="T0" fmla="*/ 2147483647 w 99"/>
                <a:gd name="T1" fmla="*/ 2147483647 h 156"/>
                <a:gd name="T2" fmla="*/ 2147483647 w 99"/>
                <a:gd name="T3" fmla="*/ 2147483647 h 156"/>
                <a:gd name="T4" fmla="*/ 2147483647 w 99"/>
                <a:gd name="T5" fmla="*/ 2147483647 h 156"/>
                <a:gd name="T6" fmla="*/ 2147483647 w 99"/>
                <a:gd name="T7" fmla="*/ 2147483647 h 156"/>
                <a:gd name="T8" fmla="*/ 2147483647 w 99"/>
                <a:gd name="T9" fmla="*/ 2147483647 h 156"/>
                <a:gd name="T10" fmla="*/ 2147483647 w 99"/>
                <a:gd name="T11" fmla="*/ 2147483647 h 156"/>
                <a:gd name="T12" fmla="*/ 2147483647 w 99"/>
                <a:gd name="T13" fmla="*/ 2147483647 h 156"/>
                <a:gd name="T14" fmla="*/ 2147483647 w 99"/>
                <a:gd name="T15" fmla="*/ 2147483647 h 156"/>
                <a:gd name="T16" fmla="*/ 2147483647 w 99"/>
                <a:gd name="T17" fmla="*/ 2147483647 h 156"/>
                <a:gd name="T18" fmla="*/ 2147483647 w 99"/>
                <a:gd name="T19" fmla="*/ 2147483647 h 156"/>
                <a:gd name="T20" fmla="*/ 2147483647 w 99"/>
                <a:gd name="T21" fmla="*/ 2147483647 h 156"/>
                <a:gd name="T22" fmla="*/ 2147483647 w 99"/>
                <a:gd name="T23" fmla="*/ 2147483647 h 156"/>
                <a:gd name="T24" fmla="*/ 2147483647 w 99"/>
                <a:gd name="T25" fmla="*/ 2147483647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9"/>
                <a:gd name="T40" fmla="*/ 0 h 156"/>
                <a:gd name="T41" fmla="*/ 99 w 99"/>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9" h="156">
                  <a:moveTo>
                    <a:pt x="15" y="112"/>
                  </a:moveTo>
                  <a:cubicBezTo>
                    <a:pt x="26" y="132"/>
                    <a:pt x="46" y="156"/>
                    <a:pt x="67" y="133"/>
                  </a:cubicBezTo>
                  <a:cubicBezTo>
                    <a:pt x="90" y="109"/>
                    <a:pt x="99" y="69"/>
                    <a:pt x="91" y="37"/>
                  </a:cubicBezTo>
                  <a:cubicBezTo>
                    <a:pt x="82" y="7"/>
                    <a:pt x="56" y="0"/>
                    <a:pt x="31" y="16"/>
                  </a:cubicBezTo>
                  <a:cubicBezTo>
                    <a:pt x="0" y="35"/>
                    <a:pt x="3" y="83"/>
                    <a:pt x="15" y="112"/>
                  </a:cubicBezTo>
                  <a:cubicBezTo>
                    <a:pt x="16" y="114"/>
                    <a:pt x="22" y="112"/>
                    <a:pt x="21" y="111"/>
                  </a:cubicBezTo>
                  <a:cubicBezTo>
                    <a:pt x="12" y="90"/>
                    <a:pt x="10" y="68"/>
                    <a:pt x="16" y="46"/>
                  </a:cubicBezTo>
                  <a:cubicBezTo>
                    <a:pt x="21" y="26"/>
                    <a:pt x="41" y="3"/>
                    <a:pt x="64" y="11"/>
                  </a:cubicBezTo>
                  <a:cubicBezTo>
                    <a:pt x="76" y="15"/>
                    <a:pt x="81" y="28"/>
                    <a:pt x="85" y="38"/>
                  </a:cubicBezTo>
                  <a:cubicBezTo>
                    <a:pt x="92" y="58"/>
                    <a:pt x="88" y="80"/>
                    <a:pt x="81" y="99"/>
                  </a:cubicBezTo>
                  <a:cubicBezTo>
                    <a:pt x="78" y="111"/>
                    <a:pt x="72" y="121"/>
                    <a:pt x="65" y="131"/>
                  </a:cubicBezTo>
                  <a:cubicBezTo>
                    <a:pt x="46" y="154"/>
                    <a:pt x="29" y="125"/>
                    <a:pt x="21" y="111"/>
                  </a:cubicBezTo>
                  <a:cubicBezTo>
                    <a:pt x="20" y="109"/>
                    <a:pt x="15" y="111"/>
                    <a:pt x="15" y="112"/>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4" name="Freeform 371">
              <a:extLst>
                <a:ext uri="{FF2B5EF4-FFF2-40B4-BE49-F238E27FC236}">
                  <a16:creationId xmlns:a16="http://schemas.microsoft.com/office/drawing/2014/main" xmlns="" id="{73828576-C1E5-8538-3864-9872D5CC586D}"/>
                </a:ext>
              </a:extLst>
            </p:cNvPr>
            <p:cNvSpPr>
              <a:spLocks/>
            </p:cNvSpPr>
            <p:nvPr/>
          </p:nvSpPr>
          <p:spPr bwMode="auto">
            <a:xfrm>
              <a:off x="2394187" y="3319658"/>
              <a:ext cx="15875" cy="139700"/>
            </a:xfrm>
            <a:custGeom>
              <a:avLst/>
              <a:gdLst>
                <a:gd name="T0" fmla="*/ 0 w 6"/>
                <a:gd name="T1" fmla="*/ 2147483647 h 56"/>
                <a:gd name="T2" fmla="*/ 0 w 6"/>
                <a:gd name="T3" fmla="*/ 2147483647 h 56"/>
                <a:gd name="T4" fmla="*/ 2147483647 w 6"/>
                <a:gd name="T5" fmla="*/ 2147483647 h 56"/>
                <a:gd name="T6" fmla="*/ 2147483647 w 6"/>
                <a:gd name="T7" fmla="*/ 2147483647 h 56"/>
                <a:gd name="T8" fmla="*/ 0 w 6"/>
                <a:gd name="T9" fmla="*/ 2147483647 h 56"/>
                <a:gd name="T10" fmla="*/ 0 60000 65536"/>
                <a:gd name="T11" fmla="*/ 0 60000 65536"/>
                <a:gd name="T12" fmla="*/ 0 60000 65536"/>
                <a:gd name="T13" fmla="*/ 0 60000 65536"/>
                <a:gd name="T14" fmla="*/ 0 60000 65536"/>
                <a:gd name="T15" fmla="*/ 0 w 6"/>
                <a:gd name="T16" fmla="*/ 0 h 56"/>
                <a:gd name="T17" fmla="*/ 6 w 6"/>
                <a:gd name="T18" fmla="*/ 56 h 56"/>
              </a:gdLst>
              <a:ahLst/>
              <a:cxnLst>
                <a:cxn ang="T10">
                  <a:pos x="T0" y="T1"/>
                </a:cxn>
                <a:cxn ang="T11">
                  <a:pos x="T2" y="T3"/>
                </a:cxn>
                <a:cxn ang="T12">
                  <a:pos x="T4" y="T5"/>
                </a:cxn>
                <a:cxn ang="T13">
                  <a:pos x="T6" y="T7"/>
                </a:cxn>
                <a:cxn ang="T14">
                  <a:pos x="T8" y="T9"/>
                </a:cxn>
              </a:cxnLst>
              <a:rect l="T15" t="T16" r="T17" b="T18"/>
              <a:pathLst>
                <a:path w="6" h="56">
                  <a:moveTo>
                    <a:pt x="0" y="3"/>
                  </a:moveTo>
                  <a:cubicBezTo>
                    <a:pt x="0" y="20"/>
                    <a:pt x="0" y="37"/>
                    <a:pt x="0" y="54"/>
                  </a:cubicBezTo>
                  <a:cubicBezTo>
                    <a:pt x="0" y="56"/>
                    <a:pt x="6" y="55"/>
                    <a:pt x="6" y="52"/>
                  </a:cubicBezTo>
                  <a:cubicBezTo>
                    <a:pt x="6" y="35"/>
                    <a:pt x="6" y="18"/>
                    <a:pt x="6" y="1"/>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5" name="Freeform 372">
              <a:extLst>
                <a:ext uri="{FF2B5EF4-FFF2-40B4-BE49-F238E27FC236}">
                  <a16:creationId xmlns:a16="http://schemas.microsoft.com/office/drawing/2014/main" xmlns="" id="{FB0A91FA-68EC-C227-1B03-7EA895697B94}"/>
                </a:ext>
              </a:extLst>
            </p:cNvPr>
            <p:cNvSpPr>
              <a:spLocks/>
            </p:cNvSpPr>
            <p:nvPr/>
          </p:nvSpPr>
          <p:spPr bwMode="auto">
            <a:xfrm>
              <a:off x="2549762" y="2914846"/>
              <a:ext cx="288925" cy="430213"/>
            </a:xfrm>
            <a:custGeom>
              <a:avLst/>
              <a:gdLst>
                <a:gd name="T0" fmla="*/ 2147483647 w 116"/>
                <a:gd name="T1" fmla="*/ 2147483647 h 172"/>
                <a:gd name="T2" fmla="*/ 2147483647 w 116"/>
                <a:gd name="T3" fmla="*/ 2147483647 h 172"/>
                <a:gd name="T4" fmla="*/ 2147483647 w 116"/>
                <a:gd name="T5" fmla="*/ 2147483647 h 172"/>
                <a:gd name="T6" fmla="*/ 2147483647 w 116"/>
                <a:gd name="T7" fmla="*/ 2147483647 h 172"/>
                <a:gd name="T8" fmla="*/ 2147483647 w 116"/>
                <a:gd name="T9" fmla="*/ 2147483647 h 172"/>
                <a:gd name="T10" fmla="*/ 2147483647 w 116"/>
                <a:gd name="T11" fmla="*/ 2147483647 h 172"/>
                <a:gd name="T12" fmla="*/ 2147483647 w 116"/>
                <a:gd name="T13" fmla="*/ 2147483647 h 172"/>
                <a:gd name="T14" fmla="*/ 2147483647 w 116"/>
                <a:gd name="T15" fmla="*/ 2147483647 h 172"/>
                <a:gd name="T16" fmla="*/ 2147483647 w 116"/>
                <a:gd name="T17" fmla="*/ 2147483647 h 172"/>
                <a:gd name="T18" fmla="*/ 2147483647 w 116"/>
                <a:gd name="T19" fmla="*/ 2147483647 h 172"/>
                <a:gd name="T20" fmla="*/ 2147483647 w 116"/>
                <a:gd name="T21" fmla="*/ 2147483647 h 172"/>
                <a:gd name="T22" fmla="*/ 2147483647 w 116"/>
                <a:gd name="T23" fmla="*/ 2147483647 h 172"/>
                <a:gd name="T24" fmla="*/ 2147483647 w 116"/>
                <a:gd name="T25" fmla="*/ 2147483647 h 172"/>
                <a:gd name="T26" fmla="*/ 2147483647 w 116"/>
                <a:gd name="T27" fmla="*/ 2147483647 h 172"/>
                <a:gd name="T28" fmla="*/ 2147483647 w 116"/>
                <a:gd name="T29" fmla="*/ 2147483647 h 172"/>
                <a:gd name="T30" fmla="*/ 2147483647 w 116"/>
                <a:gd name="T31" fmla="*/ 2147483647 h 172"/>
                <a:gd name="T32" fmla="*/ 2147483647 w 116"/>
                <a:gd name="T33" fmla="*/ 2147483647 h 172"/>
                <a:gd name="T34" fmla="*/ 2147483647 w 116"/>
                <a:gd name="T35" fmla="*/ 2147483647 h 1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6"/>
                <a:gd name="T55" fmla="*/ 0 h 172"/>
                <a:gd name="T56" fmla="*/ 116 w 116"/>
                <a:gd name="T57" fmla="*/ 172 h 1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6" h="172">
                  <a:moveTo>
                    <a:pt x="14" y="160"/>
                  </a:moveTo>
                  <a:cubicBezTo>
                    <a:pt x="29" y="168"/>
                    <a:pt x="47" y="167"/>
                    <a:pt x="63" y="167"/>
                  </a:cubicBezTo>
                  <a:cubicBezTo>
                    <a:pt x="76" y="167"/>
                    <a:pt x="95" y="166"/>
                    <a:pt x="105" y="158"/>
                  </a:cubicBezTo>
                  <a:cubicBezTo>
                    <a:pt x="116" y="149"/>
                    <a:pt x="107" y="120"/>
                    <a:pt x="105" y="110"/>
                  </a:cubicBezTo>
                  <a:cubicBezTo>
                    <a:pt x="99" y="80"/>
                    <a:pt x="93" y="50"/>
                    <a:pt x="80" y="23"/>
                  </a:cubicBezTo>
                  <a:cubicBezTo>
                    <a:pt x="76" y="14"/>
                    <a:pt x="65" y="0"/>
                    <a:pt x="53" y="5"/>
                  </a:cubicBezTo>
                  <a:cubicBezTo>
                    <a:pt x="37" y="13"/>
                    <a:pt x="32" y="35"/>
                    <a:pt x="26" y="51"/>
                  </a:cubicBezTo>
                  <a:cubicBezTo>
                    <a:pt x="17" y="72"/>
                    <a:pt x="12" y="95"/>
                    <a:pt x="8" y="118"/>
                  </a:cubicBezTo>
                  <a:cubicBezTo>
                    <a:pt x="6" y="130"/>
                    <a:pt x="3" y="151"/>
                    <a:pt x="14" y="160"/>
                  </a:cubicBezTo>
                  <a:cubicBezTo>
                    <a:pt x="16" y="161"/>
                    <a:pt x="21" y="159"/>
                    <a:pt x="18" y="156"/>
                  </a:cubicBezTo>
                  <a:cubicBezTo>
                    <a:pt x="0" y="142"/>
                    <a:pt x="20" y="88"/>
                    <a:pt x="25" y="71"/>
                  </a:cubicBezTo>
                  <a:cubicBezTo>
                    <a:pt x="29" y="57"/>
                    <a:pt x="34" y="44"/>
                    <a:pt x="40" y="30"/>
                  </a:cubicBezTo>
                  <a:cubicBezTo>
                    <a:pt x="43" y="22"/>
                    <a:pt x="53" y="0"/>
                    <a:pt x="68" y="15"/>
                  </a:cubicBezTo>
                  <a:cubicBezTo>
                    <a:pt x="74" y="21"/>
                    <a:pt x="78" y="31"/>
                    <a:pt x="81" y="40"/>
                  </a:cubicBezTo>
                  <a:cubicBezTo>
                    <a:pt x="88" y="56"/>
                    <a:pt x="91" y="74"/>
                    <a:pt x="95" y="92"/>
                  </a:cubicBezTo>
                  <a:cubicBezTo>
                    <a:pt x="99" y="110"/>
                    <a:pt x="105" y="129"/>
                    <a:pt x="104" y="148"/>
                  </a:cubicBezTo>
                  <a:cubicBezTo>
                    <a:pt x="102" y="172"/>
                    <a:pt x="31" y="163"/>
                    <a:pt x="17" y="156"/>
                  </a:cubicBezTo>
                  <a:cubicBezTo>
                    <a:pt x="15" y="155"/>
                    <a:pt x="11" y="158"/>
                    <a:pt x="14" y="160"/>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6" name="Freeform 373">
              <a:extLst>
                <a:ext uri="{FF2B5EF4-FFF2-40B4-BE49-F238E27FC236}">
                  <a16:creationId xmlns:a16="http://schemas.microsoft.com/office/drawing/2014/main" xmlns="" id="{FFE591A2-7872-4B6C-EB5A-1375FD406C3D}"/>
                </a:ext>
              </a:extLst>
            </p:cNvPr>
            <p:cNvSpPr>
              <a:spLocks/>
            </p:cNvSpPr>
            <p:nvPr/>
          </p:nvSpPr>
          <p:spPr bwMode="auto">
            <a:xfrm>
              <a:off x="2673587" y="3222821"/>
              <a:ext cx="33338" cy="247650"/>
            </a:xfrm>
            <a:custGeom>
              <a:avLst/>
              <a:gdLst>
                <a:gd name="T0" fmla="*/ 2147483647 w 13"/>
                <a:gd name="T1" fmla="*/ 2147483647 h 99"/>
                <a:gd name="T2" fmla="*/ 2147483647 w 13"/>
                <a:gd name="T3" fmla="*/ 2147483647 h 99"/>
                <a:gd name="T4" fmla="*/ 2147483647 w 13"/>
                <a:gd name="T5" fmla="*/ 2147483647 h 99"/>
                <a:gd name="T6" fmla="*/ 2147483647 w 13"/>
                <a:gd name="T7" fmla="*/ 2147483647 h 99"/>
                <a:gd name="T8" fmla="*/ 2147483647 w 13"/>
                <a:gd name="T9" fmla="*/ 2147483647 h 99"/>
                <a:gd name="T10" fmla="*/ 0 60000 65536"/>
                <a:gd name="T11" fmla="*/ 0 60000 65536"/>
                <a:gd name="T12" fmla="*/ 0 60000 65536"/>
                <a:gd name="T13" fmla="*/ 0 60000 65536"/>
                <a:gd name="T14" fmla="*/ 0 60000 65536"/>
                <a:gd name="T15" fmla="*/ 0 w 13"/>
                <a:gd name="T16" fmla="*/ 0 h 99"/>
                <a:gd name="T17" fmla="*/ 13 w 13"/>
                <a:gd name="T18" fmla="*/ 99 h 99"/>
              </a:gdLst>
              <a:ahLst/>
              <a:cxnLst>
                <a:cxn ang="T10">
                  <a:pos x="T0" y="T1"/>
                </a:cxn>
                <a:cxn ang="T11">
                  <a:pos x="T2" y="T3"/>
                </a:cxn>
                <a:cxn ang="T12">
                  <a:pos x="T4" y="T5"/>
                </a:cxn>
                <a:cxn ang="T13">
                  <a:pos x="T6" y="T7"/>
                </a:cxn>
                <a:cxn ang="T14">
                  <a:pos x="T8" y="T9"/>
                </a:cxn>
              </a:cxnLst>
              <a:rect l="T15" t="T16" r="T17" b="T18"/>
              <a:pathLst>
                <a:path w="13" h="99">
                  <a:moveTo>
                    <a:pt x="6" y="3"/>
                  </a:moveTo>
                  <a:cubicBezTo>
                    <a:pt x="1" y="34"/>
                    <a:pt x="0" y="64"/>
                    <a:pt x="1" y="95"/>
                  </a:cubicBezTo>
                  <a:cubicBezTo>
                    <a:pt x="1" y="99"/>
                    <a:pt x="7" y="98"/>
                    <a:pt x="7" y="95"/>
                  </a:cubicBezTo>
                  <a:cubicBezTo>
                    <a:pt x="6" y="64"/>
                    <a:pt x="7" y="34"/>
                    <a:pt x="12" y="3"/>
                  </a:cubicBezTo>
                  <a:cubicBezTo>
                    <a:pt x="13" y="0"/>
                    <a:pt x="7" y="1"/>
                    <a:pt x="6" y="3"/>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7" name="Freeform 374">
              <a:extLst>
                <a:ext uri="{FF2B5EF4-FFF2-40B4-BE49-F238E27FC236}">
                  <a16:creationId xmlns:a16="http://schemas.microsoft.com/office/drawing/2014/main" xmlns="" id="{01C46F1F-1186-53BC-152B-953D34D34FEA}"/>
                </a:ext>
              </a:extLst>
            </p:cNvPr>
            <p:cNvSpPr>
              <a:spLocks/>
            </p:cNvSpPr>
            <p:nvPr/>
          </p:nvSpPr>
          <p:spPr bwMode="auto">
            <a:xfrm>
              <a:off x="2689462" y="3010096"/>
              <a:ext cx="36513" cy="12700"/>
            </a:xfrm>
            <a:custGeom>
              <a:avLst/>
              <a:gdLst>
                <a:gd name="T0" fmla="*/ 2147483647 w 15"/>
                <a:gd name="T1" fmla="*/ 2147483647 h 5"/>
                <a:gd name="T2" fmla="*/ 2147483647 w 15"/>
                <a:gd name="T3" fmla="*/ 2147483647 h 5"/>
                <a:gd name="T4" fmla="*/ 2147483647 w 15"/>
                <a:gd name="T5" fmla="*/ 2147483647 h 5"/>
                <a:gd name="T6" fmla="*/ 2147483647 w 15"/>
                <a:gd name="T7" fmla="*/ 0 h 5"/>
                <a:gd name="T8" fmla="*/ 2147483647 w 15"/>
                <a:gd name="T9" fmla="*/ 2147483647 h 5"/>
                <a:gd name="T10" fmla="*/ 0 w 15"/>
                <a:gd name="T11" fmla="*/ 2147483647 h 5"/>
                <a:gd name="T12" fmla="*/ 2147483647 w 15"/>
                <a:gd name="T13" fmla="*/ 2147483647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4" y="5"/>
                  </a:moveTo>
                  <a:cubicBezTo>
                    <a:pt x="6" y="4"/>
                    <a:pt x="8" y="4"/>
                    <a:pt x="10" y="4"/>
                  </a:cubicBezTo>
                  <a:cubicBezTo>
                    <a:pt x="11" y="4"/>
                    <a:pt x="13" y="3"/>
                    <a:pt x="14" y="2"/>
                  </a:cubicBezTo>
                  <a:cubicBezTo>
                    <a:pt x="15" y="1"/>
                    <a:pt x="13" y="0"/>
                    <a:pt x="12" y="0"/>
                  </a:cubicBezTo>
                  <a:cubicBezTo>
                    <a:pt x="9" y="0"/>
                    <a:pt x="5" y="0"/>
                    <a:pt x="2" y="2"/>
                  </a:cubicBezTo>
                  <a:cubicBezTo>
                    <a:pt x="1" y="2"/>
                    <a:pt x="0" y="3"/>
                    <a:pt x="0" y="4"/>
                  </a:cubicBezTo>
                  <a:cubicBezTo>
                    <a:pt x="1" y="5"/>
                    <a:pt x="3" y="5"/>
                    <a:pt x="4" y="5"/>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8" name="Freeform 375">
              <a:extLst>
                <a:ext uri="{FF2B5EF4-FFF2-40B4-BE49-F238E27FC236}">
                  <a16:creationId xmlns:a16="http://schemas.microsoft.com/office/drawing/2014/main" xmlns="" id="{0682B0B9-D1D0-7BB2-55C7-DD805C537280}"/>
                </a:ext>
              </a:extLst>
            </p:cNvPr>
            <p:cNvSpPr>
              <a:spLocks/>
            </p:cNvSpPr>
            <p:nvPr/>
          </p:nvSpPr>
          <p:spPr bwMode="auto">
            <a:xfrm>
              <a:off x="2637074" y="3091058"/>
              <a:ext cx="47625" cy="9525"/>
            </a:xfrm>
            <a:custGeom>
              <a:avLst/>
              <a:gdLst>
                <a:gd name="T0" fmla="*/ 2147483647 w 19"/>
                <a:gd name="T1" fmla="*/ 2147483647 h 4"/>
                <a:gd name="T2" fmla="*/ 2147483647 w 19"/>
                <a:gd name="T3" fmla="*/ 2147483647 h 4"/>
                <a:gd name="T4" fmla="*/ 2147483647 w 19"/>
                <a:gd name="T5" fmla="*/ 2147483647 h 4"/>
                <a:gd name="T6" fmla="*/ 2147483647 w 19"/>
                <a:gd name="T7" fmla="*/ 0 h 4"/>
                <a:gd name="T8" fmla="*/ 2147483647 w 19"/>
                <a:gd name="T9" fmla="*/ 0 h 4"/>
                <a:gd name="T10" fmla="*/ 0 w 19"/>
                <a:gd name="T11" fmla="*/ 2147483647 h 4"/>
                <a:gd name="T12" fmla="*/ 2147483647 w 19"/>
                <a:gd name="T13" fmla="*/ 2147483647 h 4"/>
                <a:gd name="T14" fmla="*/ 0 60000 65536"/>
                <a:gd name="T15" fmla="*/ 0 60000 65536"/>
                <a:gd name="T16" fmla="*/ 0 60000 65536"/>
                <a:gd name="T17" fmla="*/ 0 60000 65536"/>
                <a:gd name="T18" fmla="*/ 0 60000 65536"/>
                <a:gd name="T19" fmla="*/ 0 60000 65536"/>
                <a:gd name="T20" fmla="*/ 0 60000 65536"/>
                <a:gd name="T21" fmla="*/ 0 w 19"/>
                <a:gd name="T22" fmla="*/ 0 h 4"/>
                <a:gd name="T23" fmla="*/ 19 w 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
                  <a:moveTo>
                    <a:pt x="2" y="4"/>
                  </a:moveTo>
                  <a:cubicBezTo>
                    <a:pt x="6" y="4"/>
                    <a:pt x="10" y="4"/>
                    <a:pt x="14" y="4"/>
                  </a:cubicBezTo>
                  <a:cubicBezTo>
                    <a:pt x="15" y="4"/>
                    <a:pt x="17" y="3"/>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9" name="Freeform 376">
              <a:extLst>
                <a:ext uri="{FF2B5EF4-FFF2-40B4-BE49-F238E27FC236}">
                  <a16:creationId xmlns:a16="http://schemas.microsoft.com/office/drawing/2014/main" xmlns="" id="{9B8343DA-490A-647F-6654-A1852D911FC7}"/>
                </a:ext>
              </a:extLst>
            </p:cNvPr>
            <p:cNvSpPr>
              <a:spLocks/>
            </p:cNvSpPr>
            <p:nvPr/>
          </p:nvSpPr>
          <p:spPr bwMode="auto">
            <a:xfrm>
              <a:off x="2713274" y="3143446"/>
              <a:ext cx="47625" cy="9525"/>
            </a:xfrm>
            <a:custGeom>
              <a:avLst/>
              <a:gdLst>
                <a:gd name="T0" fmla="*/ 0 w 19"/>
                <a:gd name="T1" fmla="*/ 2147483647 h 4"/>
                <a:gd name="T2" fmla="*/ 2147483647 w 19"/>
                <a:gd name="T3" fmla="*/ 2147483647 h 4"/>
                <a:gd name="T4" fmla="*/ 2147483647 w 19"/>
                <a:gd name="T5" fmla="*/ 2147483647 h 4"/>
                <a:gd name="T6" fmla="*/ 2147483647 w 19"/>
                <a:gd name="T7" fmla="*/ 2147483647 h 4"/>
                <a:gd name="T8" fmla="*/ 2147483647 w 19"/>
                <a:gd name="T9" fmla="*/ 0 h 4"/>
                <a:gd name="T10" fmla="*/ 2147483647 w 19"/>
                <a:gd name="T11" fmla="*/ 2147483647 h 4"/>
                <a:gd name="T12" fmla="*/ 0 w 19"/>
                <a:gd name="T13" fmla="*/ 2147483647 h 4"/>
                <a:gd name="T14" fmla="*/ 0 60000 65536"/>
                <a:gd name="T15" fmla="*/ 0 60000 65536"/>
                <a:gd name="T16" fmla="*/ 0 60000 65536"/>
                <a:gd name="T17" fmla="*/ 0 60000 65536"/>
                <a:gd name="T18" fmla="*/ 0 60000 65536"/>
                <a:gd name="T19" fmla="*/ 0 60000 65536"/>
                <a:gd name="T20" fmla="*/ 0 60000 65536"/>
                <a:gd name="T21" fmla="*/ 0 w 19"/>
                <a:gd name="T22" fmla="*/ 0 h 4"/>
                <a:gd name="T23" fmla="*/ 19 w 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
                  <a:moveTo>
                    <a:pt x="0" y="2"/>
                  </a:moveTo>
                  <a:cubicBezTo>
                    <a:pt x="5" y="4"/>
                    <a:pt x="9" y="4"/>
                    <a:pt x="14" y="3"/>
                  </a:cubicBezTo>
                  <a:cubicBezTo>
                    <a:pt x="15" y="3"/>
                    <a:pt x="17" y="3"/>
                    <a:pt x="18" y="2"/>
                  </a:cubicBezTo>
                  <a:cubicBezTo>
                    <a:pt x="19" y="1"/>
                    <a:pt x="17" y="1"/>
                    <a:pt x="16" y="1"/>
                  </a:cubicBezTo>
                  <a:cubicBezTo>
                    <a:pt x="13" y="2"/>
                    <a:pt x="9" y="1"/>
                    <a:pt x="6" y="0"/>
                  </a:cubicBezTo>
                  <a:cubicBezTo>
                    <a:pt x="5" y="0"/>
                    <a:pt x="3" y="0"/>
                    <a:pt x="2" y="1"/>
                  </a:cubicBezTo>
                  <a:cubicBezTo>
                    <a:pt x="2" y="1"/>
                    <a:pt x="0" y="2"/>
                    <a:pt x="0" y="2"/>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60" name="Freeform 377">
              <a:extLst>
                <a:ext uri="{FF2B5EF4-FFF2-40B4-BE49-F238E27FC236}">
                  <a16:creationId xmlns:a16="http://schemas.microsoft.com/office/drawing/2014/main" xmlns="" id="{33873251-E8C0-D2C4-3496-9154156C9298}"/>
                </a:ext>
              </a:extLst>
            </p:cNvPr>
            <p:cNvSpPr>
              <a:spLocks/>
            </p:cNvSpPr>
            <p:nvPr/>
          </p:nvSpPr>
          <p:spPr bwMode="auto">
            <a:xfrm>
              <a:off x="2573574" y="3183133"/>
              <a:ext cx="47625" cy="12700"/>
            </a:xfrm>
            <a:custGeom>
              <a:avLst/>
              <a:gdLst>
                <a:gd name="T0" fmla="*/ 2147483647 w 19"/>
                <a:gd name="T1" fmla="*/ 2147483647 h 5"/>
                <a:gd name="T2" fmla="*/ 2147483647 w 19"/>
                <a:gd name="T3" fmla="*/ 2147483647 h 5"/>
                <a:gd name="T4" fmla="*/ 2147483647 w 19"/>
                <a:gd name="T5" fmla="*/ 2147483647 h 5"/>
                <a:gd name="T6" fmla="*/ 2147483647 w 19"/>
                <a:gd name="T7" fmla="*/ 0 h 5"/>
                <a:gd name="T8" fmla="*/ 2147483647 w 19"/>
                <a:gd name="T9" fmla="*/ 0 h 5"/>
                <a:gd name="T10" fmla="*/ 2147483647 w 19"/>
                <a:gd name="T11" fmla="*/ 2147483647 h 5"/>
                <a:gd name="T12" fmla="*/ 0 60000 65536"/>
                <a:gd name="T13" fmla="*/ 0 60000 65536"/>
                <a:gd name="T14" fmla="*/ 0 60000 65536"/>
                <a:gd name="T15" fmla="*/ 0 60000 65536"/>
                <a:gd name="T16" fmla="*/ 0 60000 65536"/>
                <a:gd name="T17" fmla="*/ 0 60000 65536"/>
                <a:gd name="T18" fmla="*/ 0 w 19"/>
                <a:gd name="T19" fmla="*/ 0 h 5"/>
                <a:gd name="T20" fmla="*/ 19 w 19"/>
                <a:gd name="T21" fmla="*/ 5 h 5"/>
              </a:gdLst>
              <a:ahLst/>
              <a:cxnLst>
                <a:cxn ang="T12">
                  <a:pos x="T0" y="T1"/>
                </a:cxn>
                <a:cxn ang="T13">
                  <a:pos x="T2" y="T3"/>
                </a:cxn>
                <a:cxn ang="T14">
                  <a:pos x="T4" y="T5"/>
                </a:cxn>
                <a:cxn ang="T15">
                  <a:pos x="T6" y="T7"/>
                </a:cxn>
                <a:cxn ang="T16">
                  <a:pos x="T8" y="T9"/>
                </a:cxn>
                <a:cxn ang="T17">
                  <a:pos x="T10" y="T11"/>
                </a:cxn>
              </a:cxnLst>
              <a:rect l="T18" t="T19" r="T20" b="T21"/>
              <a:pathLst>
                <a:path w="19" h="5">
                  <a:moveTo>
                    <a:pt x="4" y="4"/>
                  </a:moveTo>
                  <a:cubicBezTo>
                    <a:pt x="8" y="5"/>
                    <a:pt x="12" y="5"/>
                    <a:pt x="16" y="4"/>
                  </a:cubicBezTo>
                  <a:cubicBezTo>
                    <a:pt x="17" y="4"/>
                    <a:pt x="19" y="3"/>
                    <a:pt x="18" y="2"/>
                  </a:cubicBezTo>
                  <a:cubicBezTo>
                    <a:pt x="18" y="0"/>
                    <a:pt x="16" y="0"/>
                    <a:pt x="15" y="0"/>
                  </a:cubicBezTo>
                  <a:cubicBezTo>
                    <a:pt x="12" y="1"/>
                    <a:pt x="9" y="1"/>
                    <a:pt x="6" y="0"/>
                  </a:cubicBezTo>
                  <a:cubicBezTo>
                    <a:pt x="3" y="0"/>
                    <a:pt x="0" y="4"/>
                    <a:pt x="4" y="4"/>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61" name="Freeform 378">
              <a:extLst>
                <a:ext uri="{FF2B5EF4-FFF2-40B4-BE49-F238E27FC236}">
                  <a16:creationId xmlns:a16="http://schemas.microsoft.com/office/drawing/2014/main" xmlns="" id="{13858A87-C9B1-ADFE-6075-BB61CF808B55}"/>
                </a:ext>
              </a:extLst>
            </p:cNvPr>
            <p:cNvSpPr>
              <a:spLocks/>
            </p:cNvSpPr>
            <p:nvPr/>
          </p:nvSpPr>
          <p:spPr bwMode="auto">
            <a:xfrm>
              <a:off x="2729149" y="3265683"/>
              <a:ext cx="47625" cy="9525"/>
            </a:xfrm>
            <a:custGeom>
              <a:avLst/>
              <a:gdLst>
                <a:gd name="T0" fmla="*/ 2147483647 w 19"/>
                <a:gd name="T1" fmla="*/ 2147483647 h 4"/>
                <a:gd name="T2" fmla="*/ 2147483647 w 19"/>
                <a:gd name="T3" fmla="*/ 2147483647 h 4"/>
                <a:gd name="T4" fmla="*/ 2147483647 w 19"/>
                <a:gd name="T5" fmla="*/ 2147483647 h 4"/>
                <a:gd name="T6" fmla="*/ 2147483647 w 19"/>
                <a:gd name="T7" fmla="*/ 0 h 4"/>
                <a:gd name="T8" fmla="*/ 2147483647 w 19"/>
                <a:gd name="T9" fmla="*/ 0 h 4"/>
                <a:gd name="T10" fmla="*/ 0 w 19"/>
                <a:gd name="T11" fmla="*/ 2147483647 h 4"/>
                <a:gd name="T12" fmla="*/ 2147483647 w 19"/>
                <a:gd name="T13" fmla="*/ 2147483647 h 4"/>
                <a:gd name="T14" fmla="*/ 0 60000 65536"/>
                <a:gd name="T15" fmla="*/ 0 60000 65536"/>
                <a:gd name="T16" fmla="*/ 0 60000 65536"/>
                <a:gd name="T17" fmla="*/ 0 60000 65536"/>
                <a:gd name="T18" fmla="*/ 0 60000 65536"/>
                <a:gd name="T19" fmla="*/ 0 60000 65536"/>
                <a:gd name="T20" fmla="*/ 0 60000 65536"/>
                <a:gd name="T21" fmla="*/ 0 w 19"/>
                <a:gd name="T22" fmla="*/ 0 h 4"/>
                <a:gd name="T23" fmla="*/ 19 w 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
                  <a:moveTo>
                    <a:pt x="2" y="4"/>
                  </a:moveTo>
                  <a:cubicBezTo>
                    <a:pt x="6" y="4"/>
                    <a:pt x="10" y="4"/>
                    <a:pt x="14" y="4"/>
                  </a:cubicBezTo>
                  <a:cubicBezTo>
                    <a:pt x="15" y="4"/>
                    <a:pt x="17" y="4"/>
                    <a:pt x="18" y="2"/>
                  </a:cubicBezTo>
                  <a:cubicBezTo>
                    <a:pt x="19" y="1"/>
                    <a:pt x="17" y="0"/>
                    <a:pt x="16" y="0"/>
                  </a:cubicBezTo>
                  <a:cubicBezTo>
                    <a:pt x="12" y="0"/>
                    <a:pt x="8" y="0"/>
                    <a:pt x="4" y="0"/>
                  </a:cubicBezTo>
                  <a:cubicBezTo>
                    <a:pt x="3" y="0"/>
                    <a:pt x="1" y="1"/>
                    <a:pt x="0" y="2"/>
                  </a:cubicBezTo>
                  <a:cubicBezTo>
                    <a:pt x="0" y="3"/>
                    <a:pt x="1" y="4"/>
                    <a:pt x="2" y="4"/>
                  </a:cubicBezTo>
                  <a:close/>
                </a:path>
              </a:pathLst>
            </a:custGeom>
            <a:solidFill>
              <a:srgbClr val="7332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62" name="Freeform 381">
              <a:extLst>
                <a:ext uri="{FF2B5EF4-FFF2-40B4-BE49-F238E27FC236}">
                  <a16:creationId xmlns:a16="http://schemas.microsoft.com/office/drawing/2014/main" xmlns="" id="{50E55F19-DE39-C198-2C01-4D882D283429}"/>
                </a:ext>
              </a:extLst>
            </p:cNvPr>
            <p:cNvSpPr>
              <a:spLocks noEditPoints="1"/>
            </p:cNvSpPr>
            <p:nvPr/>
          </p:nvSpPr>
          <p:spPr bwMode="auto">
            <a:xfrm>
              <a:off x="344724" y="2744983"/>
              <a:ext cx="2720975" cy="760413"/>
            </a:xfrm>
            <a:custGeom>
              <a:avLst/>
              <a:gdLst>
                <a:gd name="T0" fmla="*/ 2147483647 w 1091"/>
                <a:gd name="T1" fmla="*/ 2147483647 h 304"/>
                <a:gd name="T2" fmla="*/ 2147483647 w 1091"/>
                <a:gd name="T3" fmla="*/ 2147483647 h 304"/>
                <a:gd name="T4" fmla="*/ 2147483647 w 1091"/>
                <a:gd name="T5" fmla="*/ 2147483647 h 304"/>
                <a:gd name="T6" fmla="*/ 2147483647 w 1091"/>
                <a:gd name="T7" fmla="*/ 2147483647 h 304"/>
                <a:gd name="T8" fmla="*/ 2147483647 w 1091"/>
                <a:gd name="T9" fmla="*/ 2147483647 h 304"/>
                <a:gd name="T10" fmla="*/ 2147483647 w 1091"/>
                <a:gd name="T11" fmla="*/ 2147483647 h 304"/>
                <a:gd name="T12" fmla="*/ 2147483647 w 1091"/>
                <a:gd name="T13" fmla="*/ 2147483647 h 304"/>
                <a:gd name="T14" fmla="*/ 2147483647 w 1091"/>
                <a:gd name="T15" fmla="*/ 2147483647 h 304"/>
                <a:gd name="T16" fmla="*/ 2147483647 w 1091"/>
                <a:gd name="T17" fmla="*/ 2147483647 h 304"/>
                <a:gd name="T18" fmla="*/ 2147483647 w 1091"/>
                <a:gd name="T19" fmla="*/ 2147483647 h 304"/>
                <a:gd name="T20" fmla="*/ 2147483647 w 1091"/>
                <a:gd name="T21" fmla="*/ 2147483647 h 304"/>
                <a:gd name="T22" fmla="*/ 2147483647 w 1091"/>
                <a:gd name="T23" fmla="*/ 2147483647 h 304"/>
                <a:gd name="T24" fmla="*/ 2147483647 w 1091"/>
                <a:gd name="T25" fmla="*/ 2147483647 h 304"/>
                <a:gd name="T26" fmla="*/ 2147483647 w 1091"/>
                <a:gd name="T27" fmla="*/ 2147483647 h 304"/>
                <a:gd name="T28" fmla="*/ 2147483647 w 1091"/>
                <a:gd name="T29" fmla="*/ 2147483647 h 304"/>
                <a:gd name="T30" fmla="*/ 2147483647 w 1091"/>
                <a:gd name="T31" fmla="*/ 2147483647 h 304"/>
                <a:gd name="T32" fmla="*/ 2147483647 w 1091"/>
                <a:gd name="T33" fmla="*/ 2147483647 h 304"/>
                <a:gd name="T34" fmla="*/ 2147483647 w 1091"/>
                <a:gd name="T35" fmla="*/ 2147483647 h 304"/>
                <a:gd name="T36" fmla="*/ 2147483647 w 1091"/>
                <a:gd name="T37" fmla="*/ 2147483647 h 304"/>
                <a:gd name="T38" fmla="*/ 2147483647 w 1091"/>
                <a:gd name="T39" fmla="*/ 2147483647 h 304"/>
                <a:gd name="T40" fmla="*/ 2147483647 w 1091"/>
                <a:gd name="T41" fmla="*/ 2147483647 h 304"/>
                <a:gd name="T42" fmla="*/ 2147483647 w 1091"/>
                <a:gd name="T43" fmla="*/ 2147483647 h 304"/>
                <a:gd name="T44" fmla="*/ 2147483647 w 1091"/>
                <a:gd name="T45" fmla="*/ 2147483647 h 304"/>
                <a:gd name="T46" fmla="*/ 2147483647 w 1091"/>
                <a:gd name="T47" fmla="*/ 2147483647 h 304"/>
                <a:gd name="T48" fmla="*/ 2147483647 w 1091"/>
                <a:gd name="T49" fmla="*/ 2147483647 h 304"/>
                <a:gd name="T50" fmla="*/ 2147483647 w 1091"/>
                <a:gd name="T51" fmla="*/ 2147483647 h 304"/>
                <a:gd name="T52" fmla="*/ 2147483647 w 1091"/>
                <a:gd name="T53" fmla="*/ 2147483647 h 304"/>
                <a:gd name="T54" fmla="*/ 2147483647 w 1091"/>
                <a:gd name="T55" fmla="*/ 2147483647 h 304"/>
                <a:gd name="T56" fmla="*/ 2147483647 w 1091"/>
                <a:gd name="T57" fmla="*/ 2147483647 h 304"/>
                <a:gd name="T58" fmla="*/ 2147483647 w 1091"/>
                <a:gd name="T59" fmla="*/ 2147483647 h 304"/>
                <a:gd name="T60" fmla="*/ 2147483647 w 1091"/>
                <a:gd name="T61" fmla="*/ 2147483647 h 304"/>
                <a:gd name="T62" fmla="*/ 2147483647 w 1091"/>
                <a:gd name="T63" fmla="*/ 2147483647 h 304"/>
                <a:gd name="T64" fmla="*/ 2147483647 w 1091"/>
                <a:gd name="T65" fmla="*/ 2147483647 h 304"/>
                <a:gd name="T66" fmla="*/ 2147483647 w 1091"/>
                <a:gd name="T67" fmla="*/ 2147483647 h 304"/>
                <a:gd name="T68" fmla="*/ 2147483647 w 1091"/>
                <a:gd name="T69" fmla="*/ 2147483647 h 304"/>
                <a:gd name="T70" fmla="*/ 2147483647 w 1091"/>
                <a:gd name="T71" fmla="*/ 2147483647 h 304"/>
                <a:gd name="T72" fmla="*/ 2147483647 w 1091"/>
                <a:gd name="T73" fmla="*/ 2147483647 h 304"/>
                <a:gd name="T74" fmla="*/ 2147483647 w 1091"/>
                <a:gd name="T75" fmla="*/ 2147483647 h 304"/>
                <a:gd name="T76" fmla="*/ 2147483647 w 1091"/>
                <a:gd name="T77" fmla="*/ 2147483647 h 304"/>
                <a:gd name="T78" fmla="*/ 2147483647 w 1091"/>
                <a:gd name="T79" fmla="*/ 2147483647 h 304"/>
                <a:gd name="T80" fmla="*/ 2147483647 w 1091"/>
                <a:gd name="T81" fmla="*/ 2147483647 h 304"/>
                <a:gd name="T82" fmla="*/ 2147483647 w 1091"/>
                <a:gd name="T83" fmla="*/ 2147483647 h 304"/>
                <a:gd name="T84" fmla="*/ 2147483647 w 1091"/>
                <a:gd name="T85" fmla="*/ 2147483647 h 304"/>
                <a:gd name="T86" fmla="*/ 2147483647 w 1091"/>
                <a:gd name="T87" fmla="*/ 2147483647 h 304"/>
                <a:gd name="T88" fmla="*/ 2147483647 w 1091"/>
                <a:gd name="T89" fmla="*/ 2147483647 h 304"/>
                <a:gd name="T90" fmla="*/ 2147483647 w 1091"/>
                <a:gd name="T91" fmla="*/ 2147483647 h 304"/>
                <a:gd name="T92" fmla="*/ 2147483647 w 1091"/>
                <a:gd name="T93" fmla="*/ 2147483647 h 304"/>
                <a:gd name="T94" fmla="*/ 2147483647 w 1091"/>
                <a:gd name="T95" fmla="*/ 2147483647 h 304"/>
                <a:gd name="T96" fmla="*/ 2147483647 w 1091"/>
                <a:gd name="T97" fmla="*/ 2147483647 h 304"/>
                <a:gd name="T98" fmla="*/ 2147483647 w 1091"/>
                <a:gd name="T99" fmla="*/ 2147483647 h 304"/>
                <a:gd name="T100" fmla="*/ 2147483647 w 1091"/>
                <a:gd name="T101" fmla="*/ 2147483647 h 304"/>
                <a:gd name="T102" fmla="*/ 2147483647 w 1091"/>
                <a:gd name="T103" fmla="*/ 2147483647 h 304"/>
                <a:gd name="T104" fmla="*/ 2147483647 w 1091"/>
                <a:gd name="T105" fmla="*/ 2147483647 h 304"/>
                <a:gd name="T106" fmla="*/ 2147483647 w 1091"/>
                <a:gd name="T107" fmla="*/ 2147483647 h 304"/>
                <a:gd name="T108" fmla="*/ 2147483647 w 1091"/>
                <a:gd name="T109" fmla="*/ 0 h 304"/>
                <a:gd name="T110" fmla="*/ 2147483647 w 1091"/>
                <a:gd name="T111" fmla="*/ 2147483647 h 304"/>
                <a:gd name="T112" fmla="*/ 2147483647 w 1091"/>
                <a:gd name="T113" fmla="*/ 2147483647 h 304"/>
                <a:gd name="T114" fmla="*/ 2147483647 w 1091"/>
                <a:gd name="T115" fmla="*/ 2147483647 h 304"/>
                <a:gd name="T116" fmla="*/ 2147483647 w 1091"/>
                <a:gd name="T117" fmla="*/ 2147483647 h 304"/>
                <a:gd name="T118" fmla="*/ 2147483647 w 1091"/>
                <a:gd name="T119" fmla="*/ 2147483647 h 304"/>
                <a:gd name="T120" fmla="*/ 2147483647 w 1091"/>
                <a:gd name="T121" fmla="*/ 2147483647 h 3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91"/>
                <a:gd name="T184" fmla="*/ 0 h 304"/>
                <a:gd name="T185" fmla="*/ 1091 w 1091"/>
                <a:gd name="T186" fmla="*/ 304 h 3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91" h="304">
                  <a:moveTo>
                    <a:pt x="32" y="57"/>
                  </a:moveTo>
                  <a:cubicBezTo>
                    <a:pt x="34" y="54"/>
                    <a:pt x="37" y="50"/>
                    <a:pt x="40" y="47"/>
                  </a:cubicBezTo>
                  <a:cubicBezTo>
                    <a:pt x="40" y="47"/>
                    <a:pt x="40" y="47"/>
                    <a:pt x="40" y="47"/>
                  </a:cubicBezTo>
                  <a:cubicBezTo>
                    <a:pt x="40" y="47"/>
                    <a:pt x="40" y="47"/>
                    <a:pt x="40" y="47"/>
                  </a:cubicBezTo>
                  <a:cubicBezTo>
                    <a:pt x="40" y="47"/>
                    <a:pt x="40" y="47"/>
                    <a:pt x="40" y="47"/>
                  </a:cubicBezTo>
                  <a:cubicBezTo>
                    <a:pt x="41" y="47"/>
                    <a:pt x="44" y="44"/>
                    <a:pt x="51" y="40"/>
                  </a:cubicBezTo>
                  <a:cubicBezTo>
                    <a:pt x="52" y="40"/>
                    <a:pt x="52" y="40"/>
                    <a:pt x="52" y="39"/>
                  </a:cubicBezTo>
                  <a:cubicBezTo>
                    <a:pt x="51" y="39"/>
                    <a:pt x="51" y="38"/>
                    <a:pt x="50" y="39"/>
                  </a:cubicBezTo>
                  <a:cubicBezTo>
                    <a:pt x="42" y="43"/>
                    <a:pt x="39" y="46"/>
                    <a:pt x="39" y="46"/>
                  </a:cubicBezTo>
                  <a:cubicBezTo>
                    <a:pt x="39" y="46"/>
                    <a:pt x="39" y="46"/>
                    <a:pt x="39" y="46"/>
                  </a:cubicBezTo>
                  <a:cubicBezTo>
                    <a:pt x="36" y="49"/>
                    <a:pt x="33" y="52"/>
                    <a:pt x="30" y="55"/>
                  </a:cubicBezTo>
                  <a:cubicBezTo>
                    <a:pt x="30" y="56"/>
                    <a:pt x="30" y="56"/>
                    <a:pt x="30" y="57"/>
                  </a:cubicBezTo>
                  <a:cubicBezTo>
                    <a:pt x="31" y="57"/>
                    <a:pt x="31" y="57"/>
                    <a:pt x="32" y="57"/>
                  </a:cubicBezTo>
                  <a:close/>
                  <a:moveTo>
                    <a:pt x="17" y="78"/>
                  </a:moveTo>
                  <a:cubicBezTo>
                    <a:pt x="19" y="74"/>
                    <a:pt x="21" y="71"/>
                    <a:pt x="24" y="67"/>
                  </a:cubicBezTo>
                  <a:cubicBezTo>
                    <a:pt x="24" y="67"/>
                    <a:pt x="24" y="66"/>
                    <a:pt x="23" y="66"/>
                  </a:cubicBezTo>
                  <a:cubicBezTo>
                    <a:pt x="23" y="65"/>
                    <a:pt x="22" y="66"/>
                    <a:pt x="22" y="66"/>
                  </a:cubicBezTo>
                  <a:cubicBezTo>
                    <a:pt x="20" y="70"/>
                    <a:pt x="17" y="73"/>
                    <a:pt x="15" y="77"/>
                  </a:cubicBezTo>
                  <a:cubicBezTo>
                    <a:pt x="15" y="78"/>
                    <a:pt x="15" y="78"/>
                    <a:pt x="16" y="79"/>
                  </a:cubicBezTo>
                  <a:cubicBezTo>
                    <a:pt x="16" y="79"/>
                    <a:pt x="17" y="79"/>
                    <a:pt x="17" y="78"/>
                  </a:cubicBezTo>
                  <a:close/>
                  <a:moveTo>
                    <a:pt x="7" y="102"/>
                  </a:moveTo>
                  <a:cubicBezTo>
                    <a:pt x="8" y="98"/>
                    <a:pt x="10" y="94"/>
                    <a:pt x="11" y="90"/>
                  </a:cubicBezTo>
                  <a:cubicBezTo>
                    <a:pt x="11" y="89"/>
                    <a:pt x="11" y="89"/>
                    <a:pt x="11" y="89"/>
                  </a:cubicBezTo>
                  <a:cubicBezTo>
                    <a:pt x="10" y="88"/>
                    <a:pt x="10" y="89"/>
                    <a:pt x="9" y="89"/>
                  </a:cubicBezTo>
                  <a:cubicBezTo>
                    <a:pt x="8" y="93"/>
                    <a:pt x="6" y="97"/>
                    <a:pt x="5" y="102"/>
                  </a:cubicBezTo>
                  <a:cubicBezTo>
                    <a:pt x="5" y="102"/>
                    <a:pt x="5" y="103"/>
                    <a:pt x="6" y="103"/>
                  </a:cubicBezTo>
                  <a:cubicBezTo>
                    <a:pt x="6" y="103"/>
                    <a:pt x="7" y="103"/>
                    <a:pt x="7" y="102"/>
                  </a:cubicBezTo>
                  <a:close/>
                  <a:moveTo>
                    <a:pt x="2" y="128"/>
                  </a:moveTo>
                  <a:cubicBezTo>
                    <a:pt x="3" y="123"/>
                    <a:pt x="3" y="119"/>
                    <a:pt x="4" y="115"/>
                  </a:cubicBezTo>
                  <a:cubicBezTo>
                    <a:pt x="4" y="114"/>
                    <a:pt x="4" y="114"/>
                    <a:pt x="3" y="114"/>
                  </a:cubicBezTo>
                  <a:cubicBezTo>
                    <a:pt x="2" y="114"/>
                    <a:pt x="2" y="114"/>
                    <a:pt x="2" y="114"/>
                  </a:cubicBezTo>
                  <a:cubicBezTo>
                    <a:pt x="1" y="119"/>
                    <a:pt x="1" y="123"/>
                    <a:pt x="0" y="128"/>
                  </a:cubicBezTo>
                  <a:cubicBezTo>
                    <a:pt x="0" y="128"/>
                    <a:pt x="1" y="129"/>
                    <a:pt x="1" y="129"/>
                  </a:cubicBezTo>
                  <a:cubicBezTo>
                    <a:pt x="2" y="129"/>
                    <a:pt x="2" y="128"/>
                    <a:pt x="2" y="128"/>
                  </a:cubicBezTo>
                  <a:close/>
                  <a:moveTo>
                    <a:pt x="3" y="154"/>
                  </a:moveTo>
                  <a:cubicBezTo>
                    <a:pt x="2" y="149"/>
                    <a:pt x="2" y="145"/>
                    <a:pt x="2" y="141"/>
                  </a:cubicBezTo>
                  <a:cubicBezTo>
                    <a:pt x="2" y="140"/>
                    <a:pt x="1" y="140"/>
                    <a:pt x="1" y="140"/>
                  </a:cubicBezTo>
                  <a:cubicBezTo>
                    <a:pt x="0" y="140"/>
                    <a:pt x="0" y="140"/>
                    <a:pt x="0" y="141"/>
                  </a:cubicBezTo>
                  <a:cubicBezTo>
                    <a:pt x="0" y="145"/>
                    <a:pt x="0" y="150"/>
                    <a:pt x="1" y="154"/>
                  </a:cubicBezTo>
                  <a:cubicBezTo>
                    <a:pt x="1" y="155"/>
                    <a:pt x="1" y="155"/>
                    <a:pt x="2" y="155"/>
                  </a:cubicBezTo>
                  <a:cubicBezTo>
                    <a:pt x="3" y="155"/>
                    <a:pt x="3" y="154"/>
                    <a:pt x="3" y="154"/>
                  </a:cubicBezTo>
                  <a:close/>
                  <a:moveTo>
                    <a:pt x="8" y="179"/>
                  </a:moveTo>
                  <a:cubicBezTo>
                    <a:pt x="7" y="175"/>
                    <a:pt x="6" y="171"/>
                    <a:pt x="5" y="167"/>
                  </a:cubicBezTo>
                  <a:cubicBezTo>
                    <a:pt x="5" y="166"/>
                    <a:pt x="4" y="166"/>
                    <a:pt x="4" y="166"/>
                  </a:cubicBezTo>
                  <a:cubicBezTo>
                    <a:pt x="3" y="166"/>
                    <a:pt x="3" y="167"/>
                    <a:pt x="3" y="167"/>
                  </a:cubicBezTo>
                  <a:cubicBezTo>
                    <a:pt x="4" y="171"/>
                    <a:pt x="5" y="176"/>
                    <a:pt x="6" y="180"/>
                  </a:cubicBezTo>
                  <a:cubicBezTo>
                    <a:pt x="7" y="180"/>
                    <a:pt x="7" y="181"/>
                    <a:pt x="8" y="180"/>
                  </a:cubicBezTo>
                  <a:cubicBezTo>
                    <a:pt x="8" y="180"/>
                    <a:pt x="9" y="180"/>
                    <a:pt x="8" y="179"/>
                  </a:cubicBezTo>
                  <a:close/>
                  <a:moveTo>
                    <a:pt x="18" y="203"/>
                  </a:moveTo>
                  <a:cubicBezTo>
                    <a:pt x="16" y="200"/>
                    <a:pt x="14" y="196"/>
                    <a:pt x="13" y="192"/>
                  </a:cubicBezTo>
                  <a:cubicBezTo>
                    <a:pt x="13" y="191"/>
                    <a:pt x="12" y="191"/>
                    <a:pt x="11" y="191"/>
                  </a:cubicBezTo>
                  <a:cubicBezTo>
                    <a:pt x="11" y="191"/>
                    <a:pt x="11" y="192"/>
                    <a:pt x="11" y="192"/>
                  </a:cubicBezTo>
                  <a:cubicBezTo>
                    <a:pt x="13" y="196"/>
                    <a:pt x="14" y="200"/>
                    <a:pt x="16" y="204"/>
                  </a:cubicBezTo>
                  <a:cubicBezTo>
                    <a:pt x="17" y="205"/>
                    <a:pt x="17" y="205"/>
                    <a:pt x="18" y="205"/>
                  </a:cubicBezTo>
                  <a:cubicBezTo>
                    <a:pt x="18" y="205"/>
                    <a:pt x="18" y="204"/>
                    <a:pt x="18" y="203"/>
                  </a:cubicBezTo>
                  <a:close/>
                  <a:moveTo>
                    <a:pt x="32" y="226"/>
                  </a:moveTo>
                  <a:cubicBezTo>
                    <a:pt x="29" y="222"/>
                    <a:pt x="27" y="219"/>
                    <a:pt x="24" y="215"/>
                  </a:cubicBezTo>
                  <a:cubicBezTo>
                    <a:pt x="24" y="214"/>
                    <a:pt x="24" y="214"/>
                    <a:pt x="23" y="215"/>
                  </a:cubicBezTo>
                  <a:cubicBezTo>
                    <a:pt x="23" y="215"/>
                    <a:pt x="22" y="215"/>
                    <a:pt x="23" y="216"/>
                  </a:cubicBezTo>
                  <a:cubicBezTo>
                    <a:pt x="25" y="220"/>
                    <a:pt x="27" y="223"/>
                    <a:pt x="30" y="227"/>
                  </a:cubicBezTo>
                  <a:cubicBezTo>
                    <a:pt x="30" y="227"/>
                    <a:pt x="31" y="228"/>
                    <a:pt x="31" y="227"/>
                  </a:cubicBezTo>
                  <a:cubicBezTo>
                    <a:pt x="32" y="227"/>
                    <a:pt x="32" y="226"/>
                    <a:pt x="32" y="226"/>
                  </a:cubicBezTo>
                  <a:close/>
                  <a:moveTo>
                    <a:pt x="48" y="246"/>
                  </a:moveTo>
                  <a:cubicBezTo>
                    <a:pt x="45" y="243"/>
                    <a:pt x="42" y="240"/>
                    <a:pt x="40" y="236"/>
                  </a:cubicBezTo>
                  <a:cubicBezTo>
                    <a:pt x="39" y="236"/>
                    <a:pt x="39" y="236"/>
                    <a:pt x="38" y="236"/>
                  </a:cubicBezTo>
                  <a:cubicBezTo>
                    <a:pt x="38" y="236"/>
                    <a:pt x="38" y="237"/>
                    <a:pt x="38" y="238"/>
                  </a:cubicBezTo>
                  <a:cubicBezTo>
                    <a:pt x="41" y="241"/>
                    <a:pt x="44" y="244"/>
                    <a:pt x="47" y="247"/>
                  </a:cubicBezTo>
                  <a:cubicBezTo>
                    <a:pt x="47" y="248"/>
                    <a:pt x="48" y="248"/>
                    <a:pt x="48" y="247"/>
                  </a:cubicBezTo>
                  <a:cubicBezTo>
                    <a:pt x="49" y="247"/>
                    <a:pt x="49" y="246"/>
                    <a:pt x="48" y="246"/>
                  </a:cubicBezTo>
                  <a:close/>
                  <a:moveTo>
                    <a:pt x="67" y="264"/>
                  </a:moveTo>
                  <a:cubicBezTo>
                    <a:pt x="64" y="261"/>
                    <a:pt x="61" y="258"/>
                    <a:pt x="58" y="255"/>
                  </a:cubicBezTo>
                  <a:cubicBezTo>
                    <a:pt x="57" y="255"/>
                    <a:pt x="56" y="255"/>
                    <a:pt x="56" y="255"/>
                  </a:cubicBezTo>
                  <a:cubicBezTo>
                    <a:pt x="56" y="256"/>
                    <a:pt x="56" y="256"/>
                    <a:pt x="56" y="257"/>
                  </a:cubicBezTo>
                  <a:cubicBezTo>
                    <a:pt x="59" y="260"/>
                    <a:pt x="63" y="262"/>
                    <a:pt x="66" y="265"/>
                  </a:cubicBezTo>
                  <a:cubicBezTo>
                    <a:pt x="67" y="265"/>
                    <a:pt x="67" y="265"/>
                    <a:pt x="68" y="265"/>
                  </a:cubicBezTo>
                  <a:cubicBezTo>
                    <a:pt x="68" y="265"/>
                    <a:pt x="68" y="264"/>
                    <a:pt x="67" y="264"/>
                  </a:cubicBezTo>
                  <a:close/>
                  <a:moveTo>
                    <a:pt x="89" y="278"/>
                  </a:moveTo>
                  <a:cubicBezTo>
                    <a:pt x="85" y="276"/>
                    <a:pt x="82" y="274"/>
                    <a:pt x="78" y="271"/>
                  </a:cubicBezTo>
                  <a:cubicBezTo>
                    <a:pt x="78" y="271"/>
                    <a:pt x="77" y="271"/>
                    <a:pt x="77" y="271"/>
                  </a:cubicBezTo>
                  <a:cubicBezTo>
                    <a:pt x="76" y="272"/>
                    <a:pt x="77" y="273"/>
                    <a:pt x="77" y="273"/>
                  </a:cubicBezTo>
                  <a:cubicBezTo>
                    <a:pt x="81" y="275"/>
                    <a:pt x="84" y="278"/>
                    <a:pt x="88" y="280"/>
                  </a:cubicBezTo>
                  <a:cubicBezTo>
                    <a:pt x="89" y="280"/>
                    <a:pt x="89" y="280"/>
                    <a:pt x="90" y="279"/>
                  </a:cubicBezTo>
                  <a:cubicBezTo>
                    <a:pt x="90" y="279"/>
                    <a:pt x="90" y="278"/>
                    <a:pt x="89" y="278"/>
                  </a:cubicBezTo>
                  <a:close/>
                  <a:moveTo>
                    <a:pt x="113" y="289"/>
                  </a:moveTo>
                  <a:cubicBezTo>
                    <a:pt x="109" y="287"/>
                    <a:pt x="105" y="286"/>
                    <a:pt x="101" y="284"/>
                  </a:cubicBezTo>
                  <a:cubicBezTo>
                    <a:pt x="100" y="284"/>
                    <a:pt x="100" y="284"/>
                    <a:pt x="100" y="284"/>
                  </a:cubicBezTo>
                  <a:cubicBezTo>
                    <a:pt x="99" y="285"/>
                    <a:pt x="100" y="285"/>
                    <a:pt x="100" y="286"/>
                  </a:cubicBezTo>
                  <a:cubicBezTo>
                    <a:pt x="104" y="287"/>
                    <a:pt x="108" y="289"/>
                    <a:pt x="112" y="290"/>
                  </a:cubicBezTo>
                  <a:cubicBezTo>
                    <a:pt x="113" y="291"/>
                    <a:pt x="113" y="290"/>
                    <a:pt x="114" y="290"/>
                  </a:cubicBezTo>
                  <a:cubicBezTo>
                    <a:pt x="114" y="289"/>
                    <a:pt x="114" y="289"/>
                    <a:pt x="113" y="289"/>
                  </a:cubicBezTo>
                  <a:close/>
                  <a:moveTo>
                    <a:pt x="138" y="295"/>
                  </a:moveTo>
                  <a:cubicBezTo>
                    <a:pt x="134" y="294"/>
                    <a:pt x="130" y="293"/>
                    <a:pt x="126" y="292"/>
                  </a:cubicBezTo>
                  <a:cubicBezTo>
                    <a:pt x="125" y="292"/>
                    <a:pt x="124" y="292"/>
                    <a:pt x="124" y="293"/>
                  </a:cubicBezTo>
                  <a:cubicBezTo>
                    <a:pt x="124" y="294"/>
                    <a:pt x="125" y="294"/>
                    <a:pt x="125" y="294"/>
                  </a:cubicBezTo>
                  <a:cubicBezTo>
                    <a:pt x="129" y="295"/>
                    <a:pt x="134" y="296"/>
                    <a:pt x="138" y="297"/>
                  </a:cubicBezTo>
                  <a:cubicBezTo>
                    <a:pt x="139" y="297"/>
                    <a:pt x="139" y="296"/>
                    <a:pt x="139" y="296"/>
                  </a:cubicBezTo>
                  <a:cubicBezTo>
                    <a:pt x="139" y="295"/>
                    <a:pt x="139" y="295"/>
                    <a:pt x="138" y="295"/>
                  </a:cubicBezTo>
                  <a:close/>
                  <a:moveTo>
                    <a:pt x="164" y="296"/>
                  </a:moveTo>
                  <a:cubicBezTo>
                    <a:pt x="161" y="296"/>
                    <a:pt x="158" y="296"/>
                    <a:pt x="155" y="296"/>
                  </a:cubicBezTo>
                  <a:cubicBezTo>
                    <a:pt x="154" y="296"/>
                    <a:pt x="153" y="296"/>
                    <a:pt x="151" y="296"/>
                  </a:cubicBezTo>
                  <a:cubicBezTo>
                    <a:pt x="151" y="296"/>
                    <a:pt x="150" y="296"/>
                    <a:pt x="150" y="297"/>
                  </a:cubicBezTo>
                  <a:cubicBezTo>
                    <a:pt x="150" y="297"/>
                    <a:pt x="151" y="298"/>
                    <a:pt x="151" y="298"/>
                  </a:cubicBezTo>
                  <a:cubicBezTo>
                    <a:pt x="153" y="298"/>
                    <a:pt x="154" y="298"/>
                    <a:pt x="155" y="298"/>
                  </a:cubicBezTo>
                  <a:cubicBezTo>
                    <a:pt x="158" y="298"/>
                    <a:pt x="161" y="298"/>
                    <a:pt x="164" y="298"/>
                  </a:cubicBezTo>
                  <a:cubicBezTo>
                    <a:pt x="165" y="297"/>
                    <a:pt x="165" y="297"/>
                    <a:pt x="165" y="296"/>
                  </a:cubicBezTo>
                  <a:cubicBezTo>
                    <a:pt x="165" y="296"/>
                    <a:pt x="165" y="295"/>
                    <a:pt x="164" y="296"/>
                  </a:cubicBezTo>
                  <a:close/>
                  <a:moveTo>
                    <a:pt x="190" y="291"/>
                  </a:moveTo>
                  <a:cubicBezTo>
                    <a:pt x="186" y="292"/>
                    <a:pt x="181" y="293"/>
                    <a:pt x="177" y="294"/>
                  </a:cubicBezTo>
                  <a:cubicBezTo>
                    <a:pt x="177" y="294"/>
                    <a:pt x="176" y="294"/>
                    <a:pt x="176" y="295"/>
                  </a:cubicBezTo>
                  <a:cubicBezTo>
                    <a:pt x="177" y="296"/>
                    <a:pt x="177" y="296"/>
                    <a:pt x="178" y="296"/>
                  </a:cubicBezTo>
                  <a:cubicBezTo>
                    <a:pt x="182" y="295"/>
                    <a:pt x="186" y="294"/>
                    <a:pt x="190" y="293"/>
                  </a:cubicBezTo>
                  <a:cubicBezTo>
                    <a:pt x="191" y="293"/>
                    <a:pt x="191" y="292"/>
                    <a:pt x="191" y="291"/>
                  </a:cubicBezTo>
                  <a:cubicBezTo>
                    <a:pt x="191" y="291"/>
                    <a:pt x="190" y="291"/>
                    <a:pt x="190" y="291"/>
                  </a:cubicBezTo>
                  <a:close/>
                  <a:moveTo>
                    <a:pt x="214" y="281"/>
                  </a:moveTo>
                  <a:cubicBezTo>
                    <a:pt x="211" y="282"/>
                    <a:pt x="208" y="284"/>
                    <a:pt x="205" y="285"/>
                  </a:cubicBezTo>
                  <a:cubicBezTo>
                    <a:pt x="204" y="286"/>
                    <a:pt x="203" y="286"/>
                    <a:pt x="202" y="286"/>
                  </a:cubicBezTo>
                  <a:cubicBezTo>
                    <a:pt x="202" y="287"/>
                    <a:pt x="201" y="287"/>
                    <a:pt x="202" y="288"/>
                  </a:cubicBezTo>
                  <a:cubicBezTo>
                    <a:pt x="202" y="288"/>
                    <a:pt x="202" y="288"/>
                    <a:pt x="203" y="288"/>
                  </a:cubicBezTo>
                  <a:cubicBezTo>
                    <a:pt x="204" y="288"/>
                    <a:pt x="205" y="287"/>
                    <a:pt x="206" y="287"/>
                  </a:cubicBezTo>
                  <a:cubicBezTo>
                    <a:pt x="209" y="286"/>
                    <a:pt x="212" y="284"/>
                    <a:pt x="215" y="283"/>
                  </a:cubicBezTo>
                  <a:cubicBezTo>
                    <a:pt x="216" y="283"/>
                    <a:pt x="216" y="282"/>
                    <a:pt x="216" y="282"/>
                  </a:cubicBezTo>
                  <a:cubicBezTo>
                    <a:pt x="215" y="281"/>
                    <a:pt x="215" y="281"/>
                    <a:pt x="214" y="281"/>
                  </a:cubicBezTo>
                  <a:close/>
                  <a:moveTo>
                    <a:pt x="239" y="273"/>
                  </a:moveTo>
                  <a:cubicBezTo>
                    <a:pt x="235" y="274"/>
                    <a:pt x="231" y="275"/>
                    <a:pt x="227" y="277"/>
                  </a:cubicBezTo>
                  <a:cubicBezTo>
                    <a:pt x="226" y="277"/>
                    <a:pt x="226" y="277"/>
                    <a:pt x="226" y="278"/>
                  </a:cubicBezTo>
                  <a:cubicBezTo>
                    <a:pt x="226" y="278"/>
                    <a:pt x="227" y="279"/>
                    <a:pt x="227" y="279"/>
                  </a:cubicBezTo>
                  <a:cubicBezTo>
                    <a:pt x="231" y="277"/>
                    <a:pt x="236" y="276"/>
                    <a:pt x="240" y="275"/>
                  </a:cubicBezTo>
                  <a:cubicBezTo>
                    <a:pt x="240" y="275"/>
                    <a:pt x="241" y="274"/>
                    <a:pt x="240" y="273"/>
                  </a:cubicBezTo>
                  <a:cubicBezTo>
                    <a:pt x="240" y="273"/>
                    <a:pt x="240" y="273"/>
                    <a:pt x="239" y="273"/>
                  </a:cubicBezTo>
                  <a:close/>
                  <a:moveTo>
                    <a:pt x="265" y="267"/>
                  </a:moveTo>
                  <a:cubicBezTo>
                    <a:pt x="260" y="267"/>
                    <a:pt x="256" y="268"/>
                    <a:pt x="252" y="269"/>
                  </a:cubicBezTo>
                  <a:cubicBezTo>
                    <a:pt x="251" y="270"/>
                    <a:pt x="251" y="270"/>
                    <a:pt x="251" y="271"/>
                  </a:cubicBezTo>
                  <a:cubicBezTo>
                    <a:pt x="251" y="271"/>
                    <a:pt x="252" y="271"/>
                    <a:pt x="252" y="271"/>
                  </a:cubicBezTo>
                  <a:cubicBezTo>
                    <a:pt x="257" y="270"/>
                    <a:pt x="261" y="269"/>
                    <a:pt x="265" y="268"/>
                  </a:cubicBezTo>
                  <a:cubicBezTo>
                    <a:pt x="266" y="268"/>
                    <a:pt x="266" y="268"/>
                    <a:pt x="266" y="267"/>
                  </a:cubicBezTo>
                  <a:cubicBezTo>
                    <a:pt x="266" y="267"/>
                    <a:pt x="265" y="266"/>
                    <a:pt x="265" y="267"/>
                  </a:cubicBezTo>
                  <a:close/>
                  <a:moveTo>
                    <a:pt x="291" y="262"/>
                  </a:moveTo>
                  <a:cubicBezTo>
                    <a:pt x="286" y="263"/>
                    <a:pt x="282" y="263"/>
                    <a:pt x="278" y="264"/>
                  </a:cubicBezTo>
                  <a:cubicBezTo>
                    <a:pt x="277" y="264"/>
                    <a:pt x="277" y="265"/>
                    <a:pt x="277" y="265"/>
                  </a:cubicBezTo>
                  <a:cubicBezTo>
                    <a:pt x="277" y="266"/>
                    <a:pt x="278" y="266"/>
                    <a:pt x="278" y="266"/>
                  </a:cubicBezTo>
                  <a:cubicBezTo>
                    <a:pt x="282" y="265"/>
                    <a:pt x="287" y="265"/>
                    <a:pt x="291" y="264"/>
                  </a:cubicBezTo>
                  <a:cubicBezTo>
                    <a:pt x="292" y="264"/>
                    <a:pt x="292" y="264"/>
                    <a:pt x="292" y="263"/>
                  </a:cubicBezTo>
                  <a:cubicBezTo>
                    <a:pt x="292" y="262"/>
                    <a:pt x="291" y="262"/>
                    <a:pt x="291" y="262"/>
                  </a:cubicBezTo>
                  <a:close/>
                  <a:moveTo>
                    <a:pt x="317" y="259"/>
                  </a:moveTo>
                  <a:cubicBezTo>
                    <a:pt x="313" y="260"/>
                    <a:pt x="308" y="260"/>
                    <a:pt x="304" y="261"/>
                  </a:cubicBezTo>
                  <a:cubicBezTo>
                    <a:pt x="303" y="261"/>
                    <a:pt x="303" y="261"/>
                    <a:pt x="303" y="262"/>
                  </a:cubicBezTo>
                  <a:cubicBezTo>
                    <a:pt x="303" y="262"/>
                    <a:pt x="304" y="263"/>
                    <a:pt x="304" y="263"/>
                  </a:cubicBezTo>
                  <a:cubicBezTo>
                    <a:pt x="308" y="262"/>
                    <a:pt x="313" y="262"/>
                    <a:pt x="317" y="261"/>
                  </a:cubicBezTo>
                  <a:cubicBezTo>
                    <a:pt x="318" y="261"/>
                    <a:pt x="318" y="261"/>
                    <a:pt x="318" y="260"/>
                  </a:cubicBezTo>
                  <a:cubicBezTo>
                    <a:pt x="318" y="260"/>
                    <a:pt x="318" y="259"/>
                    <a:pt x="317" y="259"/>
                  </a:cubicBezTo>
                  <a:close/>
                  <a:moveTo>
                    <a:pt x="343" y="258"/>
                  </a:moveTo>
                  <a:cubicBezTo>
                    <a:pt x="339" y="258"/>
                    <a:pt x="334" y="258"/>
                    <a:pt x="330" y="258"/>
                  </a:cubicBezTo>
                  <a:cubicBezTo>
                    <a:pt x="330" y="258"/>
                    <a:pt x="329" y="259"/>
                    <a:pt x="329" y="259"/>
                  </a:cubicBezTo>
                  <a:cubicBezTo>
                    <a:pt x="329" y="260"/>
                    <a:pt x="330" y="260"/>
                    <a:pt x="330" y="260"/>
                  </a:cubicBezTo>
                  <a:cubicBezTo>
                    <a:pt x="335" y="260"/>
                    <a:pt x="339" y="260"/>
                    <a:pt x="343" y="260"/>
                  </a:cubicBezTo>
                  <a:cubicBezTo>
                    <a:pt x="344" y="260"/>
                    <a:pt x="344" y="259"/>
                    <a:pt x="344" y="259"/>
                  </a:cubicBezTo>
                  <a:cubicBezTo>
                    <a:pt x="344" y="258"/>
                    <a:pt x="344" y="258"/>
                    <a:pt x="343" y="258"/>
                  </a:cubicBezTo>
                  <a:close/>
                  <a:moveTo>
                    <a:pt x="370" y="257"/>
                  </a:moveTo>
                  <a:cubicBezTo>
                    <a:pt x="365" y="257"/>
                    <a:pt x="361" y="257"/>
                    <a:pt x="356" y="257"/>
                  </a:cubicBezTo>
                  <a:cubicBezTo>
                    <a:pt x="356" y="257"/>
                    <a:pt x="355" y="258"/>
                    <a:pt x="355" y="258"/>
                  </a:cubicBezTo>
                  <a:cubicBezTo>
                    <a:pt x="355" y="259"/>
                    <a:pt x="356" y="259"/>
                    <a:pt x="356" y="259"/>
                  </a:cubicBezTo>
                  <a:cubicBezTo>
                    <a:pt x="361" y="259"/>
                    <a:pt x="365" y="259"/>
                    <a:pt x="370" y="259"/>
                  </a:cubicBezTo>
                  <a:cubicBezTo>
                    <a:pt x="370" y="259"/>
                    <a:pt x="371" y="259"/>
                    <a:pt x="371" y="258"/>
                  </a:cubicBezTo>
                  <a:cubicBezTo>
                    <a:pt x="371" y="257"/>
                    <a:pt x="370" y="257"/>
                    <a:pt x="370" y="257"/>
                  </a:cubicBezTo>
                  <a:close/>
                  <a:moveTo>
                    <a:pt x="396" y="257"/>
                  </a:moveTo>
                  <a:cubicBezTo>
                    <a:pt x="391" y="257"/>
                    <a:pt x="387" y="257"/>
                    <a:pt x="383" y="257"/>
                  </a:cubicBezTo>
                  <a:cubicBezTo>
                    <a:pt x="382" y="257"/>
                    <a:pt x="382" y="258"/>
                    <a:pt x="382" y="258"/>
                  </a:cubicBezTo>
                  <a:cubicBezTo>
                    <a:pt x="382" y="259"/>
                    <a:pt x="382" y="259"/>
                    <a:pt x="383" y="259"/>
                  </a:cubicBezTo>
                  <a:cubicBezTo>
                    <a:pt x="387" y="259"/>
                    <a:pt x="391" y="259"/>
                    <a:pt x="396" y="259"/>
                  </a:cubicBezTo>
                  <a:cubicBezTo>
                    <a:pt x="396" y="259"/>
                    <a:pt x="397" y="259"/>
                    <a:pt x="397" y="258"/>
                  </a:cubicBezTo>
                  <a:cubicBezTo>
                    <a:pt x="397" y="258"/>
                    <a:pt x="396" y="257"/>
                    <a:pt x="396" y="257"/>
                  </a:cubicBezTo>
                  <a:close/>
                  <a:moveTo>
                    <a:pt x="422" y="258"/>
                  </a:moveTo>
                  <a:cubicBezTo>
                    <a:pt x="418" y="258"/>
                    <a:pt x="413" y="258"/>
                    <a:pt x="409" y="258"/>
                  </a:cubicBezTo>
                  <a:cubicBezTo>
                    <a:pt x="409" y="258"/>
                    <a:pt x="408" y="258"/>
                    <a:pt x="408" y="259"/>
                  </a:cubicBezTo>
                  <a:cubicBezTo>
                    <a:pt x="408" y="259"/>
                    <a:pt x="408" y="260"/>
                    <a:pt x="409" y="260"/>
                  </a:cubicBezTo>
                  <a:cubicBezTo>
                    <a:pt x="413" y="260"/>
                    <a:pt x="418" y="260"/>
                    <a:pt x="422" y="260"/>
                  </a:cubicBezTo>
                  <a:cubicBezTo>
                    <a:pt x="423" y="260"/>
                    <a:pt x="423" y="260"/>
                    <a:pt x="423" y="259"/>
                  </a:cubicBezTo>
                  <a:cubicBezTo>
                    <a:pt x="423" y="259"/>
                    <a:pt x="423" y="258"/>
                    <a:pt x="422" y="258"/>
                  </a:cubicBezTo>
                  <a:close/>
                  <a:moveTo>
                    <a:pt x="448" y="260"/>
                  </a:moveTo>
                  <a:cubicBezTo>
                    <a:pt x="444" y="260"/>
                    <a:pt x="440" y="259"/>
                    <a:pt x="435" y="259"/>
                  </a:cubicBezTo>
                  <a:cubicBezTo>
                    <a:pt x="435" y="259"/>
                    <a:pt x="434" y="259"/>
                    <a:pt x="434" y="260"/>
                  </a:cubicBezTo>
                  <a:cubicBezTo>
                    <a:pt x="434" y="261"/>
                    <a:pt x="435" y="261"/>
                    <a:pt x="435" y="261"/>
                  </a:cubicBezTo>
                  <a:cubicBezTo>
                    <a:pt x="440" y="261"/>
                    <a:pt x="444" y="262"/>
                    <a:pt x="448" y="262"/>
                  </a:cubicBezTo>
                  <a:cubicBezTo>
                    <a:pt x="449" y="262"/>
                    <a:pt x="449" y="262"/>
                    <a:pt x="449" y="261"/>
                  </a:cubicBezTo>
                  <a:cubicBezTo>
                    <a:pt x="449" y="260"/>
                    <a:pt x="449" y="260"/>
                    <a:pt x="448" y="260"/>
                  </a:cubicBezTo>
                  <a:close/>
                  <a:moveTo>
                    <a:pt x="475" y="262"/>
                  </a:moveTo>
                  <a:cubicBezTo>
                    <a:pt x="470" y="262"/>
                    <a:pt x="466" y="261"/>
                    <a:pt x="462" y="261"/>
                  </a:cubicBezTo>
                  <a:cubicBezTo>
                    <a:pt x="461" y="261"/>
                    <a:pt x="461" y="261"/>
                    <a:pt x="460" y="262"/>
                  </a:cubicBezTo>
                  <a:cubicBezTo>
                    <a:pt x="460" y="262"/>
                    <a:pt x="461" y="263"/>
                    <a:pt x="461" y="263"/>
                  </a:cubicBezTo>
                  <a:cubicBezTo>
                    <a:pt x="466" y="263"/>
                    <a:pt x="470" y="264"/>
                    <a:pt x="474" y="264"/>
                  </a:cubicBezTo>
                  <a:cubicBezTo>
                    <a:pt x="475" y="264"/>
                    <a:pt x="475" y="264"/>
                    <a:pt x="476" y="263"/>
                  </a:cubicBezTo>
                  <a:cubicBezTo>
                    <a:pt x="476" y="263"/>
                    <a:pt x="475" y="262"/>
                    <a:pt x="475" y="262"/>
                  </a:cubicBezTo>
                  <a:close/>
                  <a:moveTo>
                    <a:pt x="501" y="265"/>
                  </a:moveTo>
                  <a:cubicBezTo>
                    <a:pt x="496" y="264"/>
                    <a:pt x="492" y="264"/>
                    <a:pt x="488" y="263"/>
                  </a:cubicBezTo>
                  <a:cubicBezTo>
                    <a:pt x="487" y="263"/>
                    <a:pt x="487" y="264"/>
                    <a:pt x="487" y="264"/>
                  </a:cubicBezTo>
                  <a:cubicBezTo>
                    <a:pt x="487" y="265"/>
                    <a:pt x="487" y="265"/>
                    <a:pt x="488" y="265"/>
                  </a:cubicBezTo>
                  <a:cubicBezTo>
                    <a:pt x="492" y="266"/>
                    <a:pt x="496" y="266"/>
                    <a:pt x="501" y="267"/>
                  </a:cubicBezTo>
                  <a:cubicBezTo>
                    <a:pt x="501" y="267"/>
                    <a:pt x="502" y="266"/>
                    <a:pt x="502" y="266"/>
                  </a:cubicBezTo>
                  <a:cubicBezTo>
                    <a:pt x="502" y="265"/>
                    <a:pt x="501" y="265"/>
                    <a:pt x="501" y="265"/>
                  </a:cubicBezTo>
                  <a:close/>
                  <a:moveTo>
                    <a:pt x="527" y="268"/>
                  </a:moveTo>
                  <a:cubicBezTo>
                    <a:pt x="523" y="267"/>
                    <a:pt x="518" y="267"/>
                    <a:pt x="514" y="266"/>
                  </a:cubicBezTo>
                  <a:cubicBezTo>
                    <a:pt x="513" y="266"/>
                    <a:pt x="513" y="266"/>
                    <a:pt x="513" y="267"/>
                  </a:cubicBezTo>
                  <a:cubicBezTo>
                    <a:pt x="513" y="267"/>
                    <a:pt x="513" y="268"/>
                    <a:pt x="514" y="268"/>
                  </a:cubicBezTo>
                  <a:cubicBezTo>
                    <a:pt x="518" y="269"/>
                    <a:pt x="522" y="269"/>
                    <a:pt x="527" y="270"/>
                  </a:cubicBezTo>
                  <a:cubicBezTo>
                    <a:pt x="527" y="270"/>
                    <a:pt x="528" y="269"/>
                    <a:pt x="528" y="269"/>
                  </a:cubicBezTo>
                  <a:cubicBezTo>
                    <a:pt x="528" y="268"/>
                    <a:pt x="527" y="268"/>
                    <a:pt x="527" y="268"/>
                  </a:cubicBezTo>
                  <a:close/>
                  <a:moveTo>
                    <a:pt x="553" y="271"/>
                  </a:moveTo>
                  <a:cubicBezTo>
                    <a:pt x="549" y="270"/>
                    <a:pt x="544" y="270"/>
                    <a:pt x="540" y="269"/>
                  </a:cubicBezTo>
                  <a:cubicBezTo>
                    <a:pt x="539" y="269"/>
                    <a:pt x="539" y="269"/>
                    <a:pt x="539" y="270"/>
                  </a:cubicBezTo>
                  <a:cubicBezTo>
                    <a:pt x="539" y="270"/>
                    <a:pt x="539" y="271"/>
                    <a:pt x="540" y="271"/>
                  </a:cubicBezTo>
                  <a:cubicBezTo>
                    <a:pt x="544" y="272"/>
                    <a:pt x="549" y="272"/>
                    <a:pt x="553" y="273"/>
                  </a:cubicBezTo>
                  <a:cubicBezTo>
                    <a:pt x="553" y="273"/>
                    <a:pt x="554" y="272"/>
                    <a:pt x="554" y="272"/>
                  </a:cubicBezTo>
                  <a:cubicBezTo>
                    <a:pt x="554" y="271"/>
                    <a:pt x="554" y="271"/>
                    <a:pt x="553" y="271"/>
                  </a:cubicBezTo>
                  <a:close/>
                  <a:moveTo>
                    <a:pt x="579" y="274"/>
                  </a:moveTo>
                  <a:cubicBezTo>
                    <a:pt x="575" y="273"/>
                    <a:pt x="571" y="273"/>
                    <a:pt x="566" y="272"/>
                  </a:cubicBezTo>
                  <a:cubicBezTo>
                    <a:pt x="566" y="272"/>
                    <a:pt x="565" y="273"/>
                    <a:pt x="565" y="273"/>
                  </a:cubicBezTo>
                  <a:cubicBezTo>
                    <a:pt x="565" y="274"/>
                    <a:pt x="565" y="274"/>
                    <a:pt x="566" y="274"/>
                  </a:cubicBezTo>
                  <a:cubicBezTo>
                    <a:pt x="570" y="275"/>
                    <a:pt x="575" y="275"/>
                    <a:pt x="579" y="276"/>
                  </a:cubicBezTo>
                  <a:cubicBezTo>
                    <a:pt x="579" y="276"/>
                    <a:pt x="580" y="276"/>
                    <a:pt x="580" y="275"/>
                  </a:cubicBezTo>
                  <a:cubicBezTo>
                    <a:pt x="580" y="275"/>
                    <a:pt x="580" y="274"/>
                    <a:pt x="579" y="274"/>
                  </a:cubicBezTo>
                  <a:close/>
                  <a:moveTo>
                    <a:pt x="605" y="277"/>
                  </a:moveTo>
                  <a:cubicBezTo>
                    <a:pt x="601" y="277"/>
                    <a:pt x="597" y="276"/>
                    <a:pt x="592" y="276"/>
                  </a:cubicBezTo>
                  <a:cubicBezTo>
                    <a:pt x="592" y="276"/>
                    <a:pt x="591" y="276"/>
                    <a:pt x="591" y="276"/>
                  </a:cubicBezTo>
                  <a:cubicBezTo>
                    <a:pt x="591" y="277"/>
                    <a:pt x="591" y="278"/>
                    <a:pt x="592" y="278"/>
                  </a:cubicBezTo>
                  <a:cubicBezTo>
                    <a:pt x="596" y="278"/>
                    <a:pt x="601" y="279"/>
                    <a:pt x="605" y="279"/>
                  </a:cubicBezTo>
                  <a:cubicBezTo>
                    <a:pt x="606" y="279"/>
                    <a:pt x="606" y="279"/>
                    <a:pt x="606" y="278"/>
                  </a:cubicBezTo>
                  <a:cubicBezTo>
                    <a:pt x="606" y="278"/>
                    <a:pt x="606" y="277"/>
                    <a:pt x="605" y="277"/>
                  </a:cubicBezTo>
                  <a:close/>
                  <a:moveTo>
                    <a:pt x="631" y="280"/>
                  </a:moveTo>
                  <a:cubicBezTo>
                    <a:pt x="627" y="280"/>
                    <a:pt x="623" y="279"/>
                    <a:pt x="618" y="279"/>
                  </a:cubicBezTo>
                  <a:cubicBezTo>
                    <a:pt x="618" y="279"/>
                    <a:pt x="617" y="279"/>
                    <a:pt x="617" y="280"/>
                  </a:cubicBezTo>
                  <a:cubicBezTo>
                    <a:pt x="617" y="280"/>
                    <a:pt x="617" y="281"/>
                    <a:pt x="618" y="281"/>
                  </a:cubicBezTo>
                  <a:cubicBezTo>
                    <a:pt x="622" y="281"/>
                    <a:pt x="627" y="282"/>
                    <a:pt x="631" y="282"/>
                  </a:cubicBezTo>
                  <a:cubicBezTo>
                    <a:pt x="632" y="283"/>
                    <a:pt x="632" y="282"/>
                    <a:pt x="632" y="282"/>
                  </a:cubicBezTo>
                  <a:cubicBezTo>
                    <a:pt x="632" y="281"/>
                    <a:pt x="632" y="281"/>
                    <a:pt x="631" y="280"/>
                  </a:cubicBezTo>
                  <a:close/>
                  <a:moveTo>
                    <a:pt x="657" y="283"/>
                  </a:moveTo>
                  <a:cubicBezTo>
                    <a:pt x="653" y="283"/>
                    <a:pt x="649" y="282"/>
                    <a:pt x="644" y="282"/>
                  </a:cubicBezTo>
                  <a:cubicBezTo>
                    <a:pt x="644" y="282"/>
                    <a:pt x="643" y="282"/>
                    <a:pt x="643" y="283"/>
                  </a:cubicBezTo>
                  <a:cubicBezTo>
                    <a:pt x="643" y="283"/>
                    <a:pt x="644" y="284"/>
                    <a:pt x="644" y="284"/>
                  </a:cubicBezTo>
                  <a:cubicBezTo>
                    <a:pt x="649" y="284"/>
                    <a:pt x="653" y="285"/>
                    <a:pt x="657" y="285"/>
                  </a:cubicBezTo>
                  <a:cubicBezTo>
                    <a:pt x="658" y="285"/>
                    <a:pt x="658" y="285"/>
                    <a:pt x="658" y="284"/>
                  </a:cubicBezTo>
                  <a:cubicBezTo>
                    <a:pt x="658" y="284"/>
                    <a:pt x="658" y="283"/>
                    <a:pt x="657" y="283"/>
                  </a:cubicBezTo>
                  <a:close/>
                  <a:moveTo>
                    <a:pt x="684" y="285"/>
                  </a:moveTo>
                  <a:cubicBezTo>
                    <a:pt x="680" y="285"/>
                    <a:pt x="675" y="285"/>
                    <a:pt x="671" y="284"/>
                  </a:cubicBezTo>
                  <a:cubicBezTo>
                    <a:pt x="670" y="284"/>
                    <a:pt x="669" y="285"/>
                    <a:pt x="669" y="285"/>
                  </a:cubicBezTo>
                  <a:cubicBezTo>
                    <a:pt x="669" y="286"/>
                    <a:pt x="670" y="286"/>
                    <a:pt x="670" y="286"/>
                  </a:cubicBezTo>
                  <a:cubicBezTo>
                    <a:pt x="675" y="287"/>
                    <a:pt x="679" y="287"/>
                    <a:pt x="684" y="287"/>
                  </a:cubicBezTo>
                  <a:cubicBezTo>
                    <a:pt x="684" y="287"/>
                    <a:pt x="685" y="287"/>
                    <a:pt x="685" y="286"/>
                  </a:cubicBezTo>
                  <a:cubicBezTo>
                    <a:pt x="685" y="285"/>
                    <a:pt x="684" y="285"/>
                    <a:pt x="684" y="285"/>
                  </a:cubicBezTo>
                  <a:close/>
                  <a:moveTo>
                    <a:pt x="710" y="286"/>
                  </a:moveTo>
                  <a:cubicBezTo>
                    <a:pt x="705" y="285"/>
                    <a:pt x="701" y="285"/>
                    <a:pt x="697" y="285"/>
                  </a:cubicBezTo>
                  <a:cubicBezTo>
                    <a:pt x="696" y="285"/>
                    <a:pt x="696" y="286"/>
                    <a:pt x="696" y="286"/>
                  </a:cubicBezTo>
                  <a:cubicBezTo>
                    <a:pt x="696" y="287"/>
                    <a:pt x="696" y="287"/>
                    <a:pt x="697" y="287"/>
                  </a:cubicBezTo>
                  <a:cubicBezTo>
                    <a:pt x="701" y="287"/>
                    <a:pt x="705" y="287"/>
                    <a:pt x="710" y="288"/>
                  </a:cubicBezTo>
                  <a:cubicBezTo>
                    <a:pt x="710" y="288"/>
                    <a:pt x="711" y="287"/>
                    <a:pt x="711" y="287"/>
                  </a:cubicBezTo>
                  <a:cubicBezTo>
                    <a:pt x="711" y="286"/>
                    <a:pt x="710" y="286"/>
                    <a:pt x="710" y="286"/>
                  </a:cubicBezTo>
                  <a:close/>
                  <a:moveTo>
                    <a:pt x="736" y="288"/>
                  </a:moveTo>
                  <a:cubicBezTo>
                    <a:pt x="732" y="287"/>
                    <a:pt x="727" y="287"/>
                    <a:pt x="723" y="287"/>
                  </a:cubicBezTo>
                  <a:cubicBezTo>
                    <a:pt x="722" y="286"/>
                    <a:pt x="722" y="287"/>
                    <a:pt x="722" y="287"/>
                  </a:cubicBezTo>
                  <a:cubicBezTo>
                    <a:pt x="722" y="288"/>
                    <a:pt x="722" y="288"/>
                    <a:pt x="723" y="289"/>
                  </a:cubicBezTo>
                  <a:cubicBezTo>
                    <a:pt x="727" y="289"/>
                    <a:pt x="732" y="289"/>
                    <a:pt x="736" y="290"/>
                  </a:cubicBezTo>
                  <a:cubicBezTo>
                    <a:pt x="737" y="290"/>
                    <a:pt x="737" y="289"/>
                    <a:pt x="737" y="289"/>
                  </a:cubicBezTo>
                  <a:cubicBezTo>
                    <a:pt x="737" y="288"/>
                    <a:pt x="737" y="288"/>
                    <a:pt x="736" y="288"/>
                  </a:cubicBezTo>
                  <a:close/>
                  <a:moveTo>
                    <a:pt x="762" y="290"/>
                  </a:moveTo>
                  <a:cubicBezTo>
                    <a:pt x="758" y="290"/>
                    <a:pt x="754" y="289"/>
                    <a:pt x="749" y="289"/>
                  </a:cubicBezTo>
                  <a:cubicBezTo>
                    <a:pt x="749" y="289"/>
                    <a:pt x="748" y="289"/>
                    <a:pt x="748" y="290"/>
                  </a:cubicBezTo>
                  <a:cubicBezTo>
                    <a:pt x="748" y="290"/>
                    <a:pt x="748" y="291"/>
                    <a:pt x="749" y="291"/>
                  </a:cubicBezTo>
                  <a:cubicBezTo>
                    <a:pt x="753" y="291"/>
                    <a:pt x="758" y="292"/>
                    <a:pt x="762" y="292"/>
                  </a:cubicBezTo>
                  <a:cubicBezTo>
                    <a:pt x="763" y="293"/>
                    <a:pt x="763" y="292"/>
                    <a:pt x="763" y="292"/>
                  </a:cubicBezTo>
                  <a:cubicBezTo>
                    <a:pt x="763" y="291"/>
                    <a:pt x="763" y="291"/>
                    <a:pt x="762" y="290"/>
                  </a:cubicBezTo>
                  <a:close/>
                  <a:moveTo>
                    <a:pt x="788" y="294"/>
                  </a:moveTo>
                  <a:cubicBezTo>
                    <a:pt x="784" y="293"/>
                    <a:pt x="780" y="292"/>
                    <a:pt x="775" y="292"/>
                  </a:cubicBezTo>
                  <a:cubicBezTo>
                    <a:pt x="775" y="292"/>
                    <a:pt x="774" y="292"/>
                    <a:pt x="774" y="293"/>
                  </a:cubicBezTo>
                  <a:cubicBezTo>
                    <a:pt x="774" y="293"/>
                    <a:pt x="775" y="294"/>
                    <a:pt x="775" y="294"/>
                  </a:cubicBezTo>
                  <a:cubicBezTo>
                    <a:pt x="779" y="294"/>
                    <a:pt x="784" y="295"/>
                    <a:pt x="788" y="295"/>
                  </a:cubicBezTo>
                  <a:cubicBezTo>
                    <a:pt x="789" y="296"/>
                    <a:pt x="789" y="295"/>
                    <a:pt x="789" y="295"/>
                  </a:cubicBezTo>
                  <a:cubicBezTo>
                    <a:pt x="789" y="294"/>
                    <a:pt x="789" y="294"/>
                    <a:pt x="788" y="294"/>
                  </a:cubicBezTo>
                  <a:close/>
                  <a:moveTo>
                    <a:pt x="815" y="296"/>
                  </a:moveTo>
                  <a:cubicBezTo>
                    <a:pt x="810" y="296"/>
                    <a:pt x="806" y="295"/>
                    <a:pt x="801" y="295"/>
                  </a:cubicBezTo>
                  <a:cubicBezTo>
                    <a:pt x="801" y="295"/>
                    <a:pt x="800" y="295"/>
                    <a:pt x="800" y="296"/>
                  </a:cubicBezTo>
                  <a:cubicBezTo>
                    <a:pt x="800" y="296"/>
                    <a:pt x="801" y="297"/>
                    <a:pt x="801" y="297"/>
                  </a:cubicBezTo>
                  <a:cubicBezTo>
                    <a:pt x="806" y="297"/>
                    <a:pt x="810" y="298"/>
                    <a:pt x="814" y="298"/>
                  </a:cubicBezTo>
                  <a:cubicBezTo>
                    <a:pt x="815" y="298"/>
                    <a:pt x="815" y="298"/>
                    <a:pt x="815" y="298"/>
                  </a:cubicBezTo>
                  <a:cubicBezTo>
                    <a:pt x="815" y="297"/>
                    <a:pt x="815" y="297"/>
                    <a:pt x="815" y="296"/>
                  </a:cubicBezTo>
                  <a:close/>
                  <a:moveTo>
                    <a:pt x="841" y="299"/>
                  </a:moveTo>
                  <a:cubicBezTo>
                    <a:pt x="836" y="299"/>
                    <a:pt x="832" y="298"/>
                    <a:pt x="828" y="298"/>
                  </a:cubicBezTo>
                  <a:cubicBezTo>
                    <a:pt x="827" y="298"/>
                    <a:pt x="827" y="298"/>
                    <a:pt x="826" y="299"/>
                  </a:cubicBezTo>
                  <a:cubicBezTo>
                    <a:pt x="826" y="299"/>
                    <a:pt x="827" y="300"/>
                    <a:pt x="827" y="300"/>
                  </a:cubicBezTo>
                  <a:cubicBezTo>
                    <a:pt x="832" y="300"/>
                    <a:pt x="836" y="301"/>
                    <a:pt x="840" y="301"/>
                  </a:cubicBezTo>
                  <a:cubicBezTo>
                    <a:pt x="841" y="301"/>
                    <a:pt x="842" y="301"/>
                    <a:pt x="842" y="300"/>
                  </a:cubicBezTo>
                  <a:cubicBezTo>
                    <a:pt x="842" y="300"/>
                    <a:pt x="841" y="299"/>
                    <a:pt x="841" y="299"/>
                  </a:cubicBezTo>
                  <a:close/>
                  <a:moveTo>
                    <a:pt x="867" y="301"/>
                  </a:moveTo>
                  <a:cubicBezTo>
                    <a:pt x="862" y="301"/>
                    <a:pt x="858" y="300"/>
                    <a:pt x="854" y="300"/>
                  </a:cubicBezTo>
                  <a:cubicBezTo>
                    <a:pt x="853" y="300"/>
                    <a:pt x="853" y="300"/>
                    <a:pt x="853" y="301"/>
                  </a:cubicBezTo>
                  <a:cubicBezTo>
                    <a:pt x="853" y="302"/>
                    <a:pt x="853" y="302"/>
                    <a:pt x="854" y="302"/>
                  </a:cubicBezTo>
                  <a:cubicBezTo>
                    <a:pt x="858" y="302"/>
                    <a:pt x="862" y="303"/>
                    <a:pt x="867" y="303"/>
                  </a:cubicBezTo>
                  <a:cubicBezTo>
                    <a:pt x="867" y="303"/>
                    <a:pt x="868" y="303"/>
                    <a:pt x="868" y="302"/>
                  </a:cubicBezTo>
                  <a:cubicBezTo>
                    <a:pt x="868" y="301"/>
                    <a:pt x="867" y="301"/>
                    <a:pt x="867" y="301"/>
                  </a:cubicBezTo>
                  <a:close/>
                  <a:moveTo>
                    <a:pt x="893" y="302"/>
                  </a:moveTo>
                  <a:cubicBezTo>
                    <a:pt x="889" y="302"/>
                    <a:pt x="884" y="302"/>
                    <a:pt x="880" y="302"/>
                  </a:cubicBezTo>
                  <a:cubicBezTo>
                    <a:pt x="879" y="302"/>
                    <a:pt x="879" y="302"/>
                    <a:pt x="879" y="303"/>
                  </a:cubicBezTo>
                  <a:cubicBezTo>
                    <a:pt x="879" y="303"/>
                    <a:pt x="879" y="304"/>
                    <a:pt x="880" y="304"/>
                  </a:cubicBezTo>
                  <a:cubicBezTo>
                    <a:pt x="884" y="304"/>
                    <a:pt x="889" y="304"/>
                    <a:pt x="893" y="304"/>
                  </a:cubicBezTo>
                  <a:cubicBezTo>
                    <a:pt x="894" y="304"/>
                    <a:pt x="894" y="304"/>
                    <a:pt x="894" y="303"/>
                  </a:cubicBezTo>
                  <a:cubicBezTo>
                    <a:pt x="894" y="302"/>
                    <a:pt x="894" y="302"/>
                    <a:pt x="893" y="302"/>
                  </a:cubicBezTo>
                  <a:close/>
                  <a:moveTo>
                    <a:pt x="919" y="302"/>
                  </a:moveTo>
                  <a:cubicBezTo>
                    <a:pt x="915" y="302"/>
                    <a:pt x="911" y="302"/>
                    <a:pt x="906" y="302"/>
                  </a:cubicBezTo>
                  <a:cubicBezTo>
                    <a:pt x="906" y="302"/>
                    <a:pt x="905" y="303"/>
                    <a:pt x="905" y="303"/>
                  </a:cubicBezTo>
                  <a:cubicBezTo>
                    <a:pt x="905" y="304"/>
                    <a:pt x="906" y="304"/>
                    <a:pt x="906" y="304"/>
                  </a:cubicBezTo>
                  <a:cubicBezTo>
                    <a:pt x="911" y="304"/>
                    <a:pt x="915" y="304"/>
                    <a:pt x="919" y="304"/>
                  </a:cubicBezTo>
                  <a:cubicBezTo>
                    <a:pt x="920" y="304"/>
                    <a:pt x="920" y="303"/>
                    <a:pt x="920" y="303"/>
                  </a:cubicBezTo>
                  <a:cubicBezTo>
                    <a:pt x="920" y="302"/>
                    <a:pt x="920" y="302"/>
                    <a:pt x="919" y="302"/>
                  </a:cubicBezTo>
                  <a:close/>
                  <a:moveTo>
                    <a:pt x="945" y="300"/>
                  </a:moveTo>
                  <a:cubicBezTo>
                    <a:pt x="941" y="300"/>
                    <a:pt x="937" y="301"/>
                    <a:pt x="932" y="301"/>
                  </a:cubicBezTo>
                  <a:cubicBezTo>
                    <a:pt x="932" y="301"/>
                    <a:pt x="931" y="302"/>
                    <a:pt x="931" y="302"/>
                  </a:cubicBezTo>
                  <a:cubicBezTo>
                    <a:pt x="931" y="303"/>
                    <a:pt x="932" y="303"/>
                    <a:pt x="932" y="303"/>
                  </a:cubicBezTo>
                  <a:cubicBezTo>
                    <a:pt x="937" y="303"/>
                    <a:pt x="941" y="302"/>
                    <a:pt x="946" y="302"/>
                  </a:cubicBezTo>
                  <a:cubicBezTo>
                    <a:pt x="946" y="302"/>
                    <a:pt x="947" y="301"/>
                    <a:pt x="946" y="301"/>
                  </a:cubicBezTo>
                  <a:cubicBezTo>
                    <a:pt x="946" y="300"/>
                    <a:pt x="946" y="300"/>
                    <a:pt x="945" y="300"/>
                  </a:cubicBezTo>
                  <a:close/>
                  <a:moveTo>
                    <a:pt x="971" y="296"/>
                  </a:moveTo>
                  <a:cubicBezTo>
                    <a:pt x="967" y="297"/>
                    <a:pt x="963" y="297"/>
                    <a:pt x="958" y="298"/>
                  </a:cubicBezTo>
                  <a:cubicBezTo>
                    <a:pt x="958" y="298"/>
                    <a:pt x="957" y="299"/>
                    <a:pt x="958" y="299"/>
                  </a:cubicBezTo>
                  <a:cubicBezTo>
                    <a:pt x="958" y="300"/>
                    <a:pt x="958" y="300"/>
                    <a:pt x="959" y="300"/>
                  </a:cubicBezTo>
                  <a:cubicBezTo>
                    <a:pt x="963" y="299"/>
                    <a:pt x="967" y="299"/>
                    <a:pt x="972" y="298"/>
                  </a:cubicBezTo>
                  <a:cubicBezTo>
                    <a:pt x="972" y="298"/>
                    <a:pt x="973" y="297"/>
                    <a:pt x="972" y="296"/>
                  </a:cubicBezTo>
                  <a:cubicBezTo>
                    <a:pt x="972" y="296"/>
                    <a:pt x="972" y="296"/>
                    <a:pt x="971" y="296"/>
                  </a:cubicBezTo>
                  <a:close/>
                  <a:moveTo>
                    <a:pt x="996" y="289"/>
                  </a:moveTo>
                  <a:cubicBezTo>
                    <a:pt x="992" y="290"/>
                    <a:pt x="988" y="291"/>
                    <a:pt x="984" y="293"/>
                  </a:cubicBezTo>
                  <a:cubicBezTo>
                    <a:pt x="983" y="293"/>
                    <a:pt x="983" y="293"/>
                    <a:pt x="983" y="294"/>
                  </a:cubicBezTo>
                  <a:cubicBezTo>
                    <a:pt x="983" y="294"/>
                    <a:pt x="984" y="295"/>
                    <a:pt x="984" y="295"/>
                  </a:cubicBezTo>
                  <a:cubicBezTo>
                    <a:pt x="989" y="293"/>
                    <a:pt x="993" y="292"/>
                    <a:pt x="997" y="291"/>
                  </a:cubicBezTo>
                  <a:cubicBezTo>
                    <a:pt x="998" y="290"/>
                    <a:pt x="998" y="290"/>
                    <a:pt x="998" y="289"/>
                  </a:cubicBezTo>
                  <a:cubicBezTo>
                    <a:pt x="997" y="289"/>
                    <a:pt x="997" y="288"/>
                    <a:pt x="996" y="289"/>
                  </a:cubicBezTo>
                  <a:close/>
                  <a:moveTo>
                    <a:pt x="1020" y="278"/>
                  </a:moveTo>
                  <a:cubicBezTo>
                    <a:pt x="1016" y="280"/>
                    <a:pt x="1013" y="282"/>
                    <a:pt x="1009" y="284"/>
                  </a:cubicBezTo>
                  <a:cubicBezTo>
                    <a:pt x="1008" y="284"/>
                    <a:pt x="1008" y="285"/>
                    <a:pt x="1008" y="285"/>
                  </a:cubicBezTo>
                  <a:cubicBezTo>
                    <a:pt x="1008" y="286"/>
                    <a:pt x="1009" y="286"/>
                    <a:pt x="1009" y="286"/>
                  </a:cubicBezTo>
                  <a:cubicBezTo>
                    <a:pt x="1013" y="284"/>
                    <a:pt x="1017" y="282"/>
                    <a:pt x="1021" y="280"/>
                  </a:cubicBezTo>
                  <a:cubicBezTo>
                    <a:pt x="1022" y="280"/>
                    <a:pt x="1022" y="279"/>
                    <a:pt x="1022" y="278"/>
                  </a:cubicBezTo>
                  <a:cubicBezTo>
                    <a:pt x="1021" y="278"/>
                    <a:pt x="1021" y="278"/>
                    <a:pt x="1020" y="278"/>
                  </a:cubicBezTo>
                  <a:close/>
                  <a:moveTo>
                    <a:pt x="1042" y="263"/>
                  </a:moveTo>
                  <a:cubicBezTo>
                    <a:pt x="1038" y="266"/>
                    <a:pt x="1035" y="269"/>
                    <a:pt x="1031" y="271"/>
                  </a:cubicBezTo>
                  <a:cubicBezTo>
                    <a:pt x="1031" y="272"/>
                    <a:pt x="1031" y="272"/>
                    <a:pt x="1031" y="273"/>
                  </a:cubicBezTo>
                  <a:cubicBezTo>
                    <a:pt x="1031" y="273"/>
                    <a:pt x="1032" y="273"/>
                    <a:pt x="1032" y="273"/>
                  </a:cubicBezTo>
                  <a:cubicBezTo>
                    <a:pt x="1036" y="270"/>
                    <a:pt x="1040" y="268"/>
                    <a:pt x="1043" y="265"/>
                  </a:cubicBezTo>
                  <a:cubicBezTo>
                    <a:pt x="1043" y="264"/>
                    <a:pt x="1043" y="264"/>
                    <a:pt x="1043" y="263"/>
                  </a:cubicBezTo>
                  <a:cubicBezTo>
                    <a:pt x="1043" y="263"/>
                    <a:pt x="1042" y="263"/>
                    <a:pt x="1042" y="263"/>
                  </a:cubicBezTo>
                  <a:close/>
                  <a:moveTo>
                    <a:pt x="1060" y="245"/>
                  </a:moveTo>
                  <a:cubicBezTo>
                    <a:pt x="1057" y="248"/>
                    <a:pt x="1054" y="251"/>
                    <a:pt x="1051" y="254"/>
                  </a:cubicBezTo>
                  <a:cubicBezTo>
                    <a:pt x="1051" y="255"/>
                    <a:pt x="1051" y="255"/>
                    <a:pt x="1051" y="256"/>
                  </a:cubicBezTo>
                  <a:cubicBezTo>
                    <a:pt x="1052" y="256"/>
                    <a:pt x="1052" y="256"/>
                    <a:pt x="1053" y="256"/>
                  </a:cubicBezTo>
                  <a:cubicBezTo>
                    <a:pt x="1056" y="253"/>
                    <a:pt x="1058" y="249"/>
                    <a:pt x="1061" y="246"/>
                  </a:cubicBezTo>
                  <a:cubicBezTo>
                    <a:pt x="1062" y="245"/>
                    <a:pt x="1061" y="245"/>
                    <a:pt x="1061" y="244"/>
                  </a:cubicBezTo>
                  <a:cubicBezTo>
                    <a:pt x="1061" y="244"/>
                    <a:pt x="1060" y="244"/>
                    <a:pt x="1060" y="245"/>
                  </a:cubicBezTo>
                  <a:close/>
                  <a:moveTo>
                    <a:pt x="1073" y="223"/>
                  </a:moveTo>
                  <a:cubicBezTo>
                    <a:pt x="1071" y="227"/>
                    <a:pt x="1069" y="230"/>
                    <a:pt x="1067" y="234"/>
                  </a:cubicBezTo>
                  <a:cubicBezTo>
                    <a:pt x="1067" y="234"/>
                    <a:pt x="1067" y="235"/>
                    <a:pt x="1067" y="235"/>
                  </a:cubicBezTo>
                  <a:cubicBezTo>
                    <a:pt x="1068" y="236"/>
                    <a:pt x="1068" y="235"/>
                    <a:pt x="1069" y="235"/>
                  </a:cubicBezTo>
                  <a:cubicBezTo>
                    <a:pt x="1071" y="231"/>
                    <a:pt x="1073" y="227"/>
                    <a:pt x="1075" y="223"/>
                  </a:cubicBezTo>
                  <a:cubicBezTo>
                    <a:pt x="1076" y="223"/>
                    <a:pt x="1075" y="222"/>
                    <a:pt x="1075" y="222"/>
                  </a:cubicBezTo>
                  <a:cubicBezTo>
                    <a:pt x="1074" y="222"/>
                    <a:pt x="1074" y="222"/>
                    <a:pt x="1073" y="223"/>
                  </a:cubicBezTo>
                  <a:close/>
                  <a:moveTo>
                    <a:pt x="1083" y="198"/>
                  </a:moveTo>
                  <a:cubicBezTo>
                    <a:pt x="1082" y="203"/>
                    <a:pt x="1080" y="207"/>
                    <a:pt x="1079" y="211"/>
                  </a:cubicBezTo>
                  <a:cubicBezTo>
                    <a:pt x="1079" y="211"/>
                    <a:pt x="1079" y="212"/>
                    <a:pt x="1079" y="212"/>
                  </a:cubicBezTo>
                  <a:cubicBezTo>
                    <a:pt x="1080" y="212"/>
                    <a:pt x="1080" y="212"/>
                    <a:pt x="1081" y="211"/>
                  </a:cubicBezTo>
                  <a:cubicBezTo>
                    <a:pt x="1082" y="207"/>
                    <a:pt x="1084" y="203"/>
                    <a:pt x="1085" y="199"/>
                  </a:cubicBezTo>
                  <a:cubicBezTo>
                    <a:pt x="1085" y="198"/>
                    <a:pt x="1085" y="198"/>
                    <a:pt x="1084" y="198"/>
                  </a:cubicBezTo>
                  <a:cubicBezTo>
                    <a:pt x="1084" y="198"/>
                    <a:pt x="1083" y="198"/>
                    <a:pt x="1083" y="198"/>
                  </a:cubicBezTo>
                  <a:close/>
                  <a:moveTo>
                    <a:pt x="1089" y="173"/>
                  </a:moveTo>
                  <a:cubicBezTo>
                    <a:pt x="1088" y="177"/>
                    <a:pt x="1087" y="181"/>
                    <a:pt x="1087" y="186"/>
                  </a:cubicBezTo>
                  <a:cubicBezTo>
                    <a:pt x="1086" y="186"/>
                    <a:pt x="1087" y="187"/>
                    <a:pt x="1087" y="187"/>
                  </a:cubicBezTo>
                  <a:cubicBezTo>
                    <a:pt x="1088" y="187"/>
                    <a:pt x="1088" y="187"/>
                    <a:pt x="1089" y="186"/>
                  </a:cubicBezTo>
                  <a:cubicBezTo>
                    <a:pt x="1089" y="182"/>
                    <a:pt x="1090" y="177"/>
                    <a:pt x="1091" y="173"/>
                  </a:cubicBezTo>
                  <a:cubicBezTo>
                    <a:pt x="1091" y="173"/>
                    <a:pt x="1090" y="172"/>
                    <a:pt x="1090" y="172"/>
                  </a:cubicBezTo>
                  <a:cubicBezTo>
                    <a:pt x="1089" y="172"/>
                    <a:pt x="1089" y="172"/>
                    <a:pt x="1089" y="173"/>
                  </a:cubicBezTo>
                  <a:close/>
                  <a:moveTo>
                    <a:pt x="1088" y="147"/>
                  </a:moveTo>
                  <a:cubicBezTo>
                    <a:pt x="1089" y="151"/>
                    <a:pt x="1089" y="156"/>
                    <a:pt x="1089" y="160"/>
                  </a:cubicBezTo>
                  <a:cubicBezTo>
                    <a:pt x="1089" y="160"/>
                    <a:pt x="1090" y="161"/>
                    <a:pt x="1090" y="161"/>
                  </a:cubicBezTo>
                  <a:cubicBezTo>
                    <a:pt x="1091" y="161"/>
                    <a:pt x="1091" y="160"/>
                    <a:pt x="1091" y="160"/>
                  </a:cubicBezTo>
                  <a:cubicBezTo>
                    <a:pt x="1091" y="155"/>
                    <a:pt x="1091" y="151"/>
                    <a:pt x="1090" y="147"/>
                  </a:cubicBezTo>
                  <a:cubicBezTo>
                    <a:pt x="1090" y="146"/>
                    <a:pt x="1090" y="146"/>
                    <a:pt x="1089" y="146"/>
                  </a:cubicBezTo>
                  <a:cubicBezTo>
                    <a:pt x="1089" y="146"/>
                    <a:pt x="1088" y="146"/>
                    <a:pt x="1088" y="147"/>
                  </a:cubicBezTo>
                  <a:close/>
                  <a:moveTo>
                    <a:pt x="1083" y="121"/>
                  </a:moveTo>
                  <a:cubicBezTo>
                    <a:pt x="1084" y="126"/>
                    <a:pt x="1086" y="130"/>
                    <a:pt x="1086" y="134"/>
                  </a:cubicBezTo>
                  <a:cubicBezTo>
                    <a:pt x="1087" y="135"/>
                    <a:pt x="1087" y="135"/>
                    <a:pt x="1088" y="135"/>
                  </a:cubicBezTo>
                  <a:cubicBezTo>
                    <a:pt x="1088" y="135"/>
                    <a:pt x="1089" y="134"/>
                    <a:pt x="1088" y="134"/>
                  </a:cubicBezTo>
                  <a:cubicBezTo>
                    <a:pt x="1087" y="129"/>
                    <a:pt x="1086" y="125"/>
                    <a:pt x="1085" y="121"/>
                  </a:cubicBezTo>
                  <a:cubicBezTo>
                    <a:pt x="1085" y="120"/>
                    <a:pt x="1084" y="120"/>
                    <a:pt x="1084" y="120"/>
                  </a:cubicBezTo>
                  <a:cubicBezTo>
                    <a:pt x="1083" y="120"/>
                    <a:pt x="1083" y="121"/>
                    <a:pt x="1083" y="121"/>
                  </a:cubicBezTo>
                  <a:close/>
                  <a:moveTo>
                    <a:pt x="1073" y="97"/>
                  </a:moveTo>
                  <a:cubicBezTo>
                    <a:pt x="1075" y="101"/>
                    <a:pt x="1077" y="105"/>
                    <a:pt x="1079" y="109"/>
                  </a:cubicBezTo>
                  <a:cubicBezTo>
                    <a:pt x="1079" y="110"/>
                    <a:pt x="1080" y="110"/>
                    <a:pt x="1080" y="110"/>
                  </a:cubicBezTo>
                  <a:cubicBezTo>
                    <a:pt x="1081" y="109"/>
                    <a:pt x="1081" y="109"/>
                    <a:pt x="1081" y="108"/>
                  </a:cubicBezTo>
                  <a:cubicBezTo>
                    <a:pt x="1079" y="104"/>
                    <a:pt x="1077" y="100"/>
                    <a:pt x="1075" y="96"/>
                  </a:cubicBezTo>
                  <a:cubicBezTo>
                    <a:pt x="1075" y="96"/>
                    <a:pt x="1074" y="96"/>
                    <a:pt x="1074" y="96"/>
                  </a:cubicBezTo>
                  <a:cubicBezTo>
                    <a:pt x="1073" y="96"/>
                    <a:pt x="1073" y="97"/>
                    <a:pt x="1073" y="97"/>
                  </a:cubicBezTo>
                  <a:close/>
                  <a:moveTo>
                    <a:pt x="1060" y="75"/>
                  </a:moveTo>
                  <a:cubicBezTo>
                    <a:pt x="1062" y="79"/>
                    <a:pt x="1065" y="82"/>
                    <a:pt x="1067" y="86"/>
                  </a:cubicBezTo>
                  <a:cubicBezTo>
                    <a:pt x="1067" y="86"/>
                    <a:pt x="1068" y="87"/>
                    <a:pt x="1068" y="86"/>
                  </a:cubicBezTo>
                  <a:cubicBezTo>
                    <a:pt x="1069" y="86"/>
                    <a:pt x="1069" y="85"/>
                    <a:pt x="1069" y="85"/>
                  </a:cubicBezTo>
                  <a:cubicBezTo>
                    <a:pt x="1066" y="81"/>
                    <a:pt x="1064" y="77"/>
                    <a:pt x="1061" y="74"/>
                  </a:cubicBezTo>
                  <a:cubicBezTo>
                    <a:pt x="1061" y="73"/>
                    <a:pt x="1060" y="73"/>
                    <a:pt x="1060" y="74"/>
                  </a:cubicBezTo>
                  <a:cubicBezTo>
                    <a:pt x="1059" y="74"/>
                    <a:pt x="1059" y="75"/>
                    <a:pt x="1060" y="75"/>
                  </a:cubicBezTo>
                  <a:close/>
                  <a:moveTo>
                    <a:pt x="1043" y="55"/>
                  </a:moveTo>
                  <a:cubicBezTo>
                    <a:pt x="1046" y="58"/>
                    <a:pt x="1049" y="62"/>
                    <a:pt x="1051" y="65"/>
                  </a:cubicBezTo>
                  <a:cubicBezTo>
                    <a:pt x="1052" y="65"/>
                    <a:pt x="1052" y="65"/>
                    <a:pt x="1053" y="65"/>
                  </a:cubicBezTo>
                  <a:cubicBezTo>
                    <a:pt x="1053" y="65"/>
                    <a:pt x="1053" y="64"/>
                    <a:pt x="1053" y="64"/>
                  </a:cubicBezTo>
                  <a:cubicBezTo>
                    <a:pt x="1050" y="60"/>
                    <a:pt x="1047" y="57"/>
                    <a:pt x="1044" y="54"/>
                  </a:cubicBezTo>
                  <a:cubicBezTo>
                    <a:pt x="1044" y="53"/>
                    <a:pt x="1043" y="53"/>
                    <a:pt x="1043" y="54"/>
                  </a:cubicBezTo>
                  <a:cubicBezTo>
                    <a:pt x="1042" y="54"/>
                    <a:pt x="1042" y="55"/>
                    <a:pt x="1043" y="55"/>
                  </a:cubicBezTo>
                  <a:close/>
                  <a:moveTo>
                    <a:pt x="1023" y="38"/>
                  </a:moveTo>
                  <a:cubicBezTo>
                    <a:pt x="1026" y="41"/>
                    <a:pt x="1030" y="43"/>
                    <a:pt x="1033" y="46"/>
                  </a:cubicBezTo>
                  <a:cubicBezTo>
                    <a:pt x="1033" y="47"/>
                    <a:pt x="1034" y="47"/>
                    <a:pt x="1034" y="46"/>
                  </a:cubicBezTo>
                  <a:cubicBezTo>
                    <a:pt x="1035" y="46"/>
                    <a:pt x="1035" y="45"/>
                    <a:pt x="1034" y="45"/>
                  </a:cubicBezTo>
                  <a:cubicBezTo>
                    <a:pt x="1031" y="42"/>
                    <a:pt x="1028" y="39"/>
                    <a:pt x="1024" y="37"/>
                  </a:cubicBezTo>
                  <a:cubicBezTo>
                    <a:pt x="1024" y="36"/>
                    <a:pt x="1023" y="36"/>
                    <a:pt x="1023" y="37"/>
                  </a:cubicBezTo>
                  <a:cubicBezTo>
                    <a:pt x="1022" y="37"/>
                    <a:pt x="1022" y="38"/>
                    <a:pt x="1023" y="38"/>
                  </a:cubicBezTo>
                  <a:close/>
                  <a:moveTo>
                    <a:pt x="1001" y="24"/>
                  </a:moveTo>
                  <a:cubicBezTo>
                    <a:pt x="1005" y="26"/>
                    <a:pt x="1008" y="28"/>
                    <a:pt x="1012" y="31"/>
                  </a:cubicBezTo>
                  <a:cubicBezTo>
                    <a:pt x="1013" y="31"/>
                    <a:pt x="1013" y="31"/>
                    <a:pt x="1013" y="30"/>
                  </a:cubicBezTo>
                  <a:cubicBezTo>
                    <a:pt x="1014" y="30"/>
                    <a:pt x="1014" y="29"/>
                    <a:pt x="1013" y="29"/>
                  </a:cubicBezTo>
                  <a:cubicBezTo>
                    <a:pt x="1009" y="27"/>
                    <a:pt x="1006" y="25"/>
                    <a:pt x="1002" y="22"/>
                  </a:cubicBezTo>
                  <a:cubicBezTo>
                    <a:pt x="1001" y="22"/>
                    <a:pt x="1001" y="22"/>
                    <a:pt x="1000" y="23"/>
                  </a:cubicBezTo>
                  <a:cubicBezTo>
                    <a:pt x="1000" y="23"/>
                    <a:pt x="1000" y="24"/>
                    <a:pt x="1001" y="24"/>
                  </a:cubicBezTo>
                  <a:close/>
                  <a:moveTo>
                    <a:pt x="977" y="14"/>
                  </a:moveTo>
                  <a:cubicBezTo>
                    <a:pt x="981" y="15"/>
                    <a:pt x="985" y="17"/>
                    <a:pt x="989" y="19"/>
                  </a:cubicBezTo>
                  <a:cubicBezTo>
                    <a:pt x="989" y="19"/>
                    <a:pt x="990" y="19"/>
                    <a:pt x="990" y="18"/>
                  </a:cubicBezTo>
                  <a:cubicBezTo>
                    <a:pt x="990" y="18"/>
                    <a:pt x="990" y="17"/>
                    <a:pt x="990" y="17"/>
                  </a:cubicBezTo>
                  <a:cubicBezTo>
                    <a:pt x="986" y="15"/>
                    <a:pt x="982" y="14"/>
                    <a:pt x="977" y="12"/>
                  </a:cubicBezTo>
                  <a:cubicBezTo>
                    <a:pt x="977" y="12"/>
                    <a:pt x="976" y="12"/>
                    <a:pt x="976" y="13"/>
                  </a:cubicBezTo>
                  <a:cubicBezTo>
                    <a:pt x="976" y="13"/>
                    <a:pt x="976" y="14"/>
                    <a:pt x="977" y="14"/>
                  </a:cubicBezTo>
                  <a:close/>
                  <a:moveTo>
                    <a:pt x="951" y="8"/>
                  </a:moveTo>
                  <a:cubicBezTo>
                    <a:pt x="956" y="9"/>
                    <a:pt x="960" y="10"/>
                    <a:pt x="964" y="11"/>
                  </a:cubicBezTo>
                  <a:cubicBezTo>
                    <a:pt x="965" y="11"/>
                    <a:pt x="965" y="10"/>
                    <a:pt x="965" y="10"/>
                  </a:cubicBezTo>
                  <a:cubicBezTo>
                    <a:pt x="965" y="9"/>
                    <a:pt x="965" y="9"/>
                    <a:pt x="965" y="9"/>
                  </a:cubicBezTo>
                  <a:cubicBezTo>
                    <a:pt x="960" y="8"/>
                    <a:pt x="956" y="7"/>
                    <a:pt x="952" y="6"/>
                  </a:cubicBezTo>
                  <a:cubicBezTo>
                    <a:pt x="951" y="6"/>
                    <a:pt x="951" y="7"/>
                    <a:pt x="950" y="7"/>
                  </a:cubicBezTo>
                  <a:cubicBezTo>
                    <a:pt x="950" y="8"/>
                    <a:pt x="951" y="8"/>
                    <a:pt x="951" y="8"/>
                  </a:cubicBezTo>
                  <a:close/>
                  <a:moveTo>
                    <a:pt x="925" y="7"/>
                  </a:moveTo>
                  <a:cubicBezTo>
                    <a:pt x="928" y="7"/>
                    <a:pt x="931" y="7"/>
                    <a:pt x="933" y="7"/>
                  </a:cubicBezTo>
                  <a:cubicBezTo>
                    <a:pt x="935" y="7"/>
                    <a:pt x="937" y="7"/>
                    <a:pt x="938" y="7"/>
                  </a:cubicBezTo>
                  <a:cubicBezTo>
                    <a:pt x="939" y="7"/>
                    <a:pt x="939" y="7"/>
                    <a:pt x="939" y="6"/>
                  </a:cubicBezTo>
                  <a:cubicBezTo>
                    <a:pt x="939" y="6"/>
                    <a:pt x="939" y="5"/>
                    <a:pt x="938" y="5"/>
                  </a:cubicBezTo>
                  <a:cubicBezTo>
                    <a:pt x="937" y="5"/>
                    <a:pt x="935" y="5"/>
                    <a:pt x="933" y="5"/>
                  </a:cubicBezTo>
                  <a:cubicBezTo>
                    <a:pt x="931" y="5"/>
                    <a:pt x="928" y="5"/>
                    <a:pt x="925" y="5"/>
                  </a:cubicBezTo>
                  <a:cubicBezTo>
                    <a:pt x="925" y="5"/>
                    <a:pt x="924" y="6"/>
                    <a:pt x="924" y="6"/>
                  </a:cubicBezTo>
                  <a:cubicBezTo>
                    <a:pt x="924" y="7"/>
                    <a:pt x="925" y="7"/>
                    <a:pt x="925" y="7"/>
                  </a:cubicBezTo>
                  <a:close/>
                  <a:moveTo>
                    <a:pt x="899" y="10"/>
                  </a:moveTo>
                  <a:cubicBezTo>
                    <a:pt x="904" y="10"/>
                    <a:pt x="908" y="9"/>
                    <a:pt x="912" y="9"/>
                  </a:cubicBezTo>
                  <a:cubicBezTo>
                    <a:pt x="913" y="9"/>
                    <a:pt x="913" y="8"/>
                    <a:pt x="913" y="8"/>
                  </a:cubicBezTo>
                  <a:cubicBezTo>
                    <a:pt x="913" y="7"/>
                    <a:pt x="913" y="7"/>
                    <a:pt x="912" y="7"/>
                  </a:cubicBezTo>
                  <a:cubicBezTo>
                    <a:pt x="908" y="7"/>
                    <a:pt x="903" y="8"/>
                    <a:pt x="899" y="8"/>
                  </a:cubicBezTo>
                  <a:cubicBezTo>
                    <a:pt x="898" y="8"/>
                    <a:pt x="898" y="9"/>
                    <a:pt x="898" y="9"/>
                  </a:cubicBezTo>
                  <a:cubicBezTo>
                    <a:pt x="898" y="10"/>
                    <a:pt x="899" y="10"/>
                    <a:pt x="899" y="10"/>
                  </a:cubicBezTo>
                  <a:close/>
                  <a:moveTo>
                    <a:pt x="873" y="13"/>
                  </a:moveTo>
                  <a:cubicBezTo>
                    <a:pt x="877" y="12"/>
                    <a:pt x="882" y="12"/>
                    <a:pt x="886" y="11"/>
                  </a:cubicBezTo>
                  <a:cubicBezTo>
                    <a:pt x="887" y="11"/>
                    <a:pt x="887" y="11"/>
                    <a:pt x="887" y="10"/>
                  </a:cubicBezTo>
                  <a:cubicBezTo>
                    <a:pt x="887" y="10"/>
                    <a:pt x="887" y="9"/>
                    <a:pt x="886" y="10"/>
                  </a:cubicBezTo>
                  <a:cubicBezTo>
                    <a:pt x="882" y="10"/>
                    <a:pt x="877" y="10"/>
                    <a:pt x="873" y="11"/>
                  </a:cubicBezTo>
                  <a:cubicBezTo>
                    <a:pt x="872" y="11"/>
                    <a:pt x="872" y="11"/>
                    <a:pt x="872" y="12"/>
                  </a:cubicBezTo>
                  <a:cubicBezTo>
                    <a:pt x="872" y="12"/>
                    <a:pt x="873" y="13"/>
                    <a:pt x="873" y="13"/>
                  </a:cubicBezTo>
                  <a:close/>
                  <a:moveTo>
                    <a:pt x="847" y="15"/>
                  </a:moveTo>
                  <a:cubicBezTo>
                    <a:pt x="851" y="14"/>
                    <a:pt x="856" y="14"/>
                    <a:pt x="860" y="14"/>
                  </a:cubicBezTo>
                  <a:cubicBezTo>
                    <a:pt x="861" y="14"/>
                    <a:pt x="861" y="13"/>
                    <a:pt x="861" y="13"/>
                  </a:cubicBezTo>
                  <a:cubicBezTo>
                    <a:pt x="861" y="12"/>
                    <a:pt x="860" y="12"/>
                    <a:pt x="860" y="12"/>
                  </a:cubicBezTo>
                  <a:cubicBezTo>
                    <a:pt x="855" y="12"/>
                    <a:pt x="851" y="12"/>
                    <a:pt x="847" y="13"/>
                  </a:cubicBezTo>
                  <a:cubicBezTo>
                    <a:pt x="846" y="13"/>
                    <a:pt x="846" y="13"/>
                    <a:pt x="846" y="14"/>
                  </a:cubicBezTo>
                  <a:cubicBezTo>
                    <a:pt x="846" y="14"/>
                    <a:pt x="846" y="15"/>
                    <a:pt x="847" y="15"/>
                  </a:cubicBezTo>
                  <a:close/>
                  <a:moveTo>
                    <a:pt x="821" y="16"/>
                  </a:moveTo>
                  <a:cubicBezTo>
                    <a:pt x="825" y="16"/>
                    <a:pt x="829" y="16"/>
                    <a:pt x="834" y="16"/>
                  </a:cubicBezTo>
                  <a:cubicBezTo>
                    <a:pt x="834" y="15"/>
                    <a:pt x="835" y="15"/>
                    <a:pt x="835" y="14"/>
                  </a:cubicBezTo>
                  <a:cubicBezTo>
                    <a:pt x="835" y="14"/>
                    <a:pt x="834" y="13"/>
                    <a:pt x="834" y="14"/>
                  </a:cubicBezTo>
                  <a:cubicBezTo>
                    <a:pt x="829" y="14"/>
                    <a:pt x="825" y="14"/>
                    <a:pt x="821" y="14"/>
                  </a:cubicBezTo>
                  <a:cubicBezTo>
                    <a:pt x="820" y="14"/>
                    <a:pt x="820" y="15"/>
                    <a:pt x="820" y="15"/>
                  </a:cubicBezTo>
                  <a:cubicBezTo>
                    <a:pt x="820" y="16"/>
                    <a:pt x="820" y="16"/>
                    <a:pt x="821" y="16"/>
                  </a:cubicBezTo>
                  <a:close/>
                  <a:moveTo>
                    <a:pt x="794" y="17"/>
                  </a:moveTo>
                  <a:cubicBezTo>
                    <a:pt x="799" y="17"/>
                    <a:pt x="803" y="17"/>
                    <a:pt x="807" y="17"/>
                  </a:cubicBezTo>
                  <a:cubicBezTo>
                    <a:pt x="808" y="17"/>
                    <a:pt x="808" y="16"/>
                    <a:pt x="808" y="16"/>
                  </a:cubicBezTo>
                  <a:cubicBezTo>
                    <a:pt x="808" y="15"/>
                    <a:pt x="808" y="15"/>
                    <a:pt x="807" y="15"/>
                  </a:cubicBezTo>
                  <a:cubicBezTo>
                    <a:pt x="803" y="15"/>
                    <a:pt x="799" y="15"/>
                    <a:pt x="794" y="15"/>
                  </a:cubicBezTo>
                  <a:cubicBezTo>
                    <a:pt x="794" y="15"/>
                    <a:pt x="793" y="16"/>
                    <a:pt x="793" y="16"/>
                  </a:cubicBezTo>
                  <a:cubicBezTo>
                    <a:pt x="793" y="17"/>
                    <a:pt x="794" y="17"/>
                    <a:pt x="794" y="17"/>
                  </a:cubicBezTo>
                  <a:close/>
                  <a:moveTo>
                    <a:pt x="768" y="18"/>
                  </a:moveTo>
                  <a:cubicBezTo>
                    <a:pt x="772" y="18"/>
                    <a:pt x="777" y="18"/>
                    <a:pt x="781" y="18"/>
                  </a:cubicBezTo>
                  <a:cubicBezTo>
                    <a:pt x="782" y="18"/>
                    <a:pt x="782" y="17"/>
                    <a:pt x="782" y="17"/>
                  </a:cubicBezTo>
                  <a:cubicBezTo>
                    <a:pt x="782" y="16"/>
                    <a:pt x="782" y="16"/>
                    <a:pt x="781" y="16"/>
                  </a:cubicBezTo>
                  <a:cubicBezTo>
                    <a:pt x="777" y="16"/>
                    <a:pt x="772" y="16"/>
                    <a:pt x="768" y="16"/>
                  </a:cubicBezTo>
                  <a:cubicBezTo>
                    <a:pt x="767" y="16"/>
                    <a:pt x="767" y="16"/>
                    <a:pt x="767" y="17"/>
                  </a:cubicBezTo>
                  <a:cubicBezTo>
                    <a:pt x="767" y="17"/>
                    <a:pt x="767" y="18"/>
                    <a:pt x="768" y="18"/>
                  </a:cubicBezTo>
                  <a:close/>
                  <a:moveTo>
                    <a:pt x="742" y="18"/>
                  </a:moveTo>
                  <a:cubicBezTo>
                    <a:pt x="746" y="18"/>
                    <a:pt x="751" y="18"/>
                    <a:pt x="755" y="18"/>
                  </a:cubicBezTo>
                  <a:cubicBezTo>
                    <a:pt x="755" y="18"/>
                    <a:pt x="756" y="17"/>
                    <a:pt x="756" y="17"/>
                  </a:cubicBezTo>
                  <a:cubicBezTo>
                    <a:pt x="756" y="16"/>
                    <a:pt x="755" y="16"/>
                    <a:pt x="755" y="16"/>
                  </a:cubicBezTo>
                  <a:cubicBezTo>
                    <a:pt x="751" y="16"/>
                    <a:pt x="746" y="16"/>
                    <a:pt x="742" y="16"/>
                  </a:cubicBezTo>
                  <a:cubicBezTo>
                    <a:pt x="741" y="16"/>
                    <a:pt x="741" y="16"/>
                    <a:pt x="741" y="17"/>
                  </a:cubicBezTo>
                  <a:cubicBezTo>
                    <a:pt x="741" y="18"/>
                    <a:pt x="741" y="18"/>
                    <a:pt x="742" y="18"/>
                  </a:cubicBezTo>
                  <a:close/>
                  <a:moveTo>
                    <a:pt x="715" y="18"/>
                  </a:moveTo>
                  <a:cubicBezTo>
                    <a:pt x="720" y="18"/>
                    <a:pt x="724" y="18"/>
                    <a:pt x="729" y="18"/>
                  </a:cubicBezTo>
                  <a:cubicBezTo>
                    <a:pt x="729" y="18"/>
                    <a:pt x="730" y="18"/>
                    <a:pt x="730" y="17"/>
                  </a:cubicBezTo>
                  <a:cubicBezTo>
                    <a:pt x="730" y="16"/>
                    <a:pt x="729" y="16"/>
                    <a:pt x="729" y="16"/>
                  </a:cubicBezTo>
                  <a:cubicBezTo>
                    <a:pt x="724" y="16"/>
                    <a:pt x="720" y="16"/>
                    <a:pt x="715" y="16"/>
                  </a:cubicBezTo>
                  <a:cubicBezTo>
                    <a:pt x="715" y="16"/>
                    <a:pt x="714" y="16"/>
                    <a:pt x="714" y="17"/>
                  </a:cubicBezTo>
                  <a:cubicBezTo>
                    <a:pt x="714" y="17"/>
                    <a:pt x="715" y="18"/>
                    <a:pt x="715" y="18"/>
                  </a:cubicBezTo>
                  <a:close/>
                  <a:moveTo>
                    <a:pt x="689" y="17"/>
                  </a:moveTo>
                  <a:cubicBezTo>
                    <a:pt x="694" y="17"/>
                    <a:pt x="698" y="18"/>
                    <a:pt x="702" y="18"/>
                  </a:cubicBezTo>
                  <a:cubicBezTo>
                    <a:pt x="703" y="18"/>
                    <a:pt x="703" y="17"/>
                    <a:pt x="703" y="17"/>
                  </a:cubicBezTo>
                  <a:cubicBezTo>
                    <a:pt x="703" y="16"/>
                    <a:pt x="703" y="16"/>
                    <a:pt x="702" y="16"/>
                  </a:cubicBezTo>
                  <a:cubicBezTo>
                    <a:pt x="698" y="16"/>
                    <a:pt x="694" y="15"/>
                    <a:pt x="689" y="15"/>
                  </a:cubicBezTo>
                  <a:cubicBezTo>
                    <a:pt x="689" y="15"/>
                    <a:pt x="688" y="16"/>
                    <a:pt x="688" y="16"/>
                  </a:cubicBezTo>
                  <a:cubicBezTo>
                    <a:pt x="688" y="17"/>
                    <a:pt x="689" y="17"/>
                    <a:pt x="689" y="17"/>
                  </a:cubicBezTo>
                  <a:close/>
                  <a:moveTo>
                    <a:pt x="663" y="17"/>
                  </a:moveTo>
                  <a:cubicBezTo>
                    <a:pt x="667" y="17"/>
                    <a:pt x="672" y="17"/>
                    <a:pt x="676" y="17"/>
                  </a:cubicBezTo>
                  <a:cubicBezTo>
                    <a:pt x="677" y="17"/>
                    <a:pt x="677" y="17"/>
                    <a:pt x="677" y="16"/>
                  </a:cubicBezTo>
                  <a:cubicBezTo>
                    <a:pt x="677" y="16"/>
                    <a:pt x="677" y="15"/>
                    <a:pt x="676" y="15"/>
                  </a:cubicBezTo>
                  <a:cubicBezTo>
                    <a:pt x="672" y="15"/>
                    <a:pt x="667" y="15"/>
                    <a:pt x="663" y="15"/>
                  </a:cubicBezTo>
                  <a:cubicBezTo>
                    <a:pt x="662" y="15"/>
                    <a:pt x="662" y="15"/>
                    <a:pt x="662" y="16"/>
                  </a:cubicBezTo>
                  <a:cubicBezTo>
                    <a:pt x="662" y="16"/>
                    <a:pt x="662" y="17"/>
                    <a:pt x="663" y="17"/>
                  </a:cubicBezTo>
                  <a:close/>
                  <a:moveTo>
                    <a:pt x="637" y="16"/>
                  </a:moveTo>
                  <a:cubicBezTo>
                    <a:pt x="641" y="16"/>
                    <a:pt x="645" y="16"/>
                    <a:pt x="650" y="16"/>
                  </a:cubicBezTo>
                  <a:cubicBezTo>
                    <a:pt x="650" y="16"/>
                    <a:pt x="651" y="16"/>
                    <a:pt x="651" y="15"/>
                  </a:cubicBezTo>
                  <a:cubicBezTo>
                    <a:pt x="651" y="15"/>
                    <a:pt x="650" y="14"/>
                    <a:pt x="650" y="14"/>
                  </a:cubicBezTo>
                  <a:cubicBezTo>
                    <a:pt x="645" y="14"/>
                    <a:pt x="641" y="14"/>
                    <a:pt x="637" y="14"/>
                  </a:cubicBezTo>
                  <a:cubicBezTo>
                    <a:pt x="636" y="14"/>
                    <a:pt x="636" y="14"/>
                    <a:pt x="636" y="15"/>
                  </a:cubicBezTo>
                  <a:cubicBezTo>
                    <a:pt x="636" y="15"/>
                    <a:pt x="636" y="16"/>
                    <a:pt x="637" y="16"/>
                  </a:cubicBezTo>
                  <a:close/>
                  <a:moveTo>
                    <a:pt x="610" y="14"/>
                  </a:moveTo>
                  <a:cubicBezTo>
                    <a:pt x="615" y="15"/>
                    <a:pt x="619" y="15"/>
                    <a:pt x="624" y="15"/>
                  </a:cubicBezTo>
                  <a:cubicBezTo>
                    <a:pt x="624" y="15"/>
                    <a:pt x="625" y="15"/>
                    <a:pt x="625" y="14"/>
                  </a:cubicBezTo>
                  <a:cubicBezTo>
                    <a:pt x="625" y="14"/>
                    <a:pt x="624" y="13"/>
                    <a:pt x="624" y="13"/>
                  </a:cubicBezTo>
                  <a:cubicBezTo>
                    <a:pt x="619" y="13"/>
                    <a:pt x="615" y="13"/>
                    <a:pt x="610" y="12"/>
                  </a:cubicBezTo>
                  <a:cubicBezTo>
                    <a:pt x="610" y="12"/>
                    <a:pt x="609" y="13"/>
                    <a:pt x="609" y="13"/>
                  </a:cubicBezTo>
                  <a:cubicBezTo>
                    <a:pt x="609" y="14"/>
                    <a:pt x="610" y="14"/>
                    <a:pt x="610" y="14"/>
                  </a:cubicBezTo>
                  <a:close/>
                  <a:moveTo>
                    <a:pt x="584" y="13"/>
                  </a:moveTo>
                  <a:cubicBezTo>
                    <a:pt x="589" y="13"/>
                    <a:pt x="593" y="14"/>
                    <a:pt x="597" y="14"/>
                  </a:cubicBezTo>
                  <a:cubicBezTo>
                    <a:pt x="598" y="14"/>
                    <a:pt x="598" y="13"/>
                    <a:pt x="598" y="13"/>
                  </a:cubicBezTo>
                  <a:cubicBezTo>
                    <a:pt x="598" y="12"/>
                    <a:pt x="598" y="12"/>
                    <a:pt x="597" y="12"/>
                  </a:cubicBezTo>
                  <a:cubicBezTo>
                    <a:pt x="593" y="12"/>
                    <a:pt x="589" y="11"/>
                    <a:pt x="584" y="11"/>
                  </a:cubicBezTo>
                  <a:cubicBezTo>
                    <a:pt x="584" y="11"/>
                    <a:pt x="583" y="12"/>
                    <a:pt x="583" y="12"/>
                  </a:cubicBezTo>
                  <a:cubicBezTo>
                    <a:pt x="583" y="13"/>
                    <a:pt x="584" y="13"/>
                    <a:pt x="584" y="13"/>
                  </a:cubicBezTo>
                  <a:close/>
                  <a:moveTo>
                    <a:pt x="558" y="12"/>
                  </a:moveTo>
                  <a:cubicBezTo>
                    <a:pt x="562" y="12"/>
                    <a:pt x="567" y="12"/>
                    <a:pt x="571" y="12"/>
                  </a:cubicBezTo>
                  <a:cubicBezTo>
                    <a:pt x="572" y="12"/>
                    <a:pt x="572" y="12"/>
                    <a:pt x="572" y="11"/>
                  </a:cubicBezTo>
                  <a:cubicBezTo>
                    <a:pt x="572" y="11"/>
                    <a:pt x="572" y="10"/>
                    <a:pt x="571" y="10"/>
                  </a:cubicBezTo>
                  <a:cubicBezTo>
                    <a:pt x="567" y="10"/>
                    <a:pt x="562" y="10"/>
                    <a:pt x="558" y="10"/>
                  </a:cubicBezTo>
                  <a:cubicBezTo>
                    <a:pt x="557" y="10"/>
                    <a:pt x="557" y="10"/>
                    <a:pt x="557" y="11"/>
                  </a:cubicBezTo>
                  <a:cubicBezTo>
                    <a:pt x="557" y="11"/>
                    <a:pt x="557" y="12"/>
                    <a:pt x="558" y="12"/>
                  </a:cubicBezTo>
                  <a:close/>
                  <a:moveTo>
                    <a:pt x="532" y="10"/>
                  </a:moveTo>
                  <a:cubicBezTo>
                    <a:pt x="536" y="10"/>
                    <a:pt x="540" y="11"/>
                    <a:pt x="545" y="11"/>
                  </a:cubicBezTo>
                  <a:cubicBezTo>
                    <a:pt x="545" y="11"/>
                    <a:pt x="546" y="10"/>
                    <a:pt x="546" y="10"/>
                  </a:cubicBezTo>
                  <a:cubicBezTo>
                    <a:pt x="546" y="9"/>
                    <a:pt x="545" y="9"/>
                    <a:pt x="545" y="9"/>
                  </a:cubicBezTo>
                  <a:cubicBezTo>
                    <a:pt x="541" y="9"/>
                    <a:pt x="536" y="8"/>
                    <a:pt x="532" y="8"/>
                  </a:cubicBezTo>
                  <a:cubicBezTo>
                    <a:pt x="531" y="8"/>
                    <a:pt x="531" y="8"/>
                    <a:pt x="531" y="9"/>
                  </a:cubicBezTo>
                  <a:cubicBezTo>
                    <a:pt x="531" y="10"/>
                    <a:pt x="531" y="10"/>
                    <a:pt x="532" y="10"/>
                  </a:cubicBezTo>
                  <a:close/>
                  <a:moveTo>
                    <a:pt x="505" y="8"/>
                  </a:moveTo>
                  <a:cubicBezTo>
                    <a:pt x="510" y="9"/>
                    <a:pt x="514" y="9"/>
                    <a:pt x="519" y="9"/>
                  </a:cubicBezTo>
                  <a:cubicBezTo>
                    <a:pt x="519" y="9"/>
                    <a:pt x="520" y="9"/>
                    <a:pt x="520" y="8"/>
                  </a:cubicBezTo>
                  <a:cubicBezTo>
                    <a:pt x="520" y="8"/>
                    <a:pt x="519" y="7"/>
                    <a:pt x="519" y="7"/>
                  </a:cubicBezTo>
                  <a:cubicBezTo>
                    <a:pt x="514" y="7"/>
                    <a:pt x="510" y="7"/>
                    <a:pt x="506" y="6"/>
                  </a:cubicBezTo>
                  <a:cubicBezTo>
                    <a:pt x="505" y="6"/>
                    <a:pt x="505" y="7"/>
                    <a:pt x="505" y="7"/>
                  </a:cubicBezTo>
                  <a:cubicBezTo>
                    <a:pt x="504" y="8"/>
                    <a:pt x="505" y="8"/>
                    <a:pt x="505" y="8"/>
                  </a:cubicBezTo>
                  <a:close/>
                  <a:moveTo>
                    <a:pt x="479" y="7"/>
                  </a:moveTo>
                  <a:cubicBezTo>
                    <a:pt x="484" y="7"/>
                    <a:pt x="488" y="7"/>
                    <a:pt x="492" y="8"/>
                  </a:cubicBezTo>
                  <a:cubicBezTo>
                    <a:pt x="493" y="8"/>
                    <a:pt x="493" y="7"/>
                    <a:pt x="493" y="7"/>
                  </a:cubicBezTo>
                  <a:cubicBezTo>
                    <a:pt x="493" y="6"/>
                    <a:pt x="493" y="6"/>
                    <a:pt x="492" y="6"/>
                  </a:cubicBezTo>
                  <a:cubicBezTo>
                    <a:pt x="488" y="5"/>
                    <a:pt x="484" y="5"/>
                    <a:pt x="479" y="5"/>
                  </a:cubicBezTo>
                  <a:cubicBezTo>
                    <a:pt x="479" y="5"/>
                    <a:pt x="478" y="5"/>
                    <a:pt x="478" y="6"/>
                  </a:cubicBezTo>
                  <a:cubicBezTo>
                    <a:pt x="478" y="6"/>
                    <a:pt x="479" y="7"/>
                    <a:pt x="479" y="7"/>
                  </a:cubicBezTo>
                  <a:close/>
                  <a:moveTo>
                    <a:pt x="453" y="5"/>
                  </a:moveTo>
                  <a:cubicBezTo>
                    <a:pt x="457" y="5"/>
                    <a:pt x="462" y="6"/>
                    <a:pt x="466" y="6"/>
                  </a:cubicBezTo>
                  <a:cubicBezTo>
                    <a:pt x="467" y="6"/>
                    <a:pt x="467" y="6"/>
                    <a:pt x="467" y="5"/>
                  </a:cubicBezTo>
                  <a:cubicBezTo>
                    <a:pt x="467" y="4"/>
                    <a:pt x="467" y="4"/>
                    <a:pt x="466" y="4"/>
                  </a:cubicBezTo>
                  <a:cubicBezTo>
                    <a:pt x="462" y="4"/>
                    <a:pt x="457" y="3"/>
                    <a:pt x="453" y="3"/>
                  </a:cubicBezTo>
                  <a:cubicBezTo>
                    <a:pt x="453" y="3"/>
                    <a:pt x="452" y="4"/>
                    <a:pt x="452" y="4"/>
                  </a:cubicBezTo>
                  <a:cubicBezTo>
                    <a:pt x="452" y="5"/>
                    <a:pt x="452" y="5"/>
                    <a:pt x="453" y="5"/>
                  </a:cubicBezTo>
                  <a:close/>
                  <a:moveTo>
                    <a:pt x="427" y="4"/>
                  </a:moveTo>
                  <a:cubicBezTo>
                    <a:pt x="431" y="4"/>
                    <a:pt x="435" y="4"/>
                    <a:pt x="440" y="5"/>
                  </a:cubicBezTo>
                  <a:cubicBezTo>
                    <a:pt x="440" y="5"/>
                    <a:pt x="441" y="4"/>
                    <a:pt x="441" y="4"/>
                  </a:cubicBezTo>
                  <a:cubicBezTo>
                    <a:pt x="441" y="3"/>
                    <a:pt x="441" y="3"/>
                    <a:pt x="440" y="3"/>
                  </a:cubicBezTo>
                  <a:cubicBezTo>
                    <a:pt x="436" y="2"/>
                    <a:pt x="431" y="2"/>
                    <a:pt x="427" y="2"/>
                  </a:cubicBezTo>
                  <a:cubicBezTo>
                    <a:pt x="426" y="2"/>
                    <a:pt x="426" y="2"/>
                    <a:pt x="426" y="3"/>
                  </a:cubicBezTo>
                  <a:cubicBezTo>
                    <a:pt x="426" y="4"/>
                    <a:pt x="426" y="4"/>
                    <a:pt x="427" y="4"/>
                  </a:cubicBezTo>
                  <a:close/>
                  <a:moveTo>
                    <a:pt x="401" y="3"/>
                  </a:moveTo>
                  <a:cubicBezTo>
                    <a:pt x="405" y="3"/>
                    <a:pt x="409" y="3"/>
                    <a:pt x="414" y="3"/>
                  </a:cubicBezTo>
                  <a:cubicBezTo>
                    <a:pt x="414" y="4"/>
                    <a:pt x="415" y="3"/>
                    <a:pt x="415" y="3"/>
                  </a:cubicBezTo>
                  <a:cubicBezTo>
                    <a:pt x="415" y="2"/>
                    <a:pt x="414" y="2"/>
                    <a:pt x="414" y="1"/>
                  </a:cubicBezTo>
                  <a:cubicBezTo>
                    <a:pt x="409" y="1"/>
                    <a:pt x="405" y="1"/>
                    <a:pt x="401" y="1"/>
                  </a:cubicBezTo>
                  <a:cubicBezTo>
                    <a:pt x="400" y="1"/>
                    <a:pt x="400" y="1"/>
                    <a:pt x="400" y="2"/>
                  </a:cubicBezTo>
                  <a:cubicBezTo>
                    <a:pt x="400" y="3"/>
                    <a:pt x="400" y="3"/>
                    <a:pt x="401" y="3"/>
                  </a:cubicBezTo>
                  <a:close/>
                  <a:moveTo>
                    <a:pt x="374" y="2"/>
                  </a:moveTo>
                  <a:cubicBezTo>
                    <a:pt x="379" y="2"/>
                    <a:pt x="383" y="3"/>
                    <a:pt x="387" y="3"/>
                  </a:cubicBezTo>
                  <a:cubicBezTo>
                    <a:pt x="388" y="3"/>
                    <a:pt x="388" y="2"/>
                    <a:pt x="388" y="2"/>
                  </a:cubicBezTo>
                  <a:cubicBezTo>
                    <a:pt x="388" y="1"/>
                    <a:pt x="388" y="1"/>
                    <a:pt x="387" y="1"/>
                  </a:cubicBezTo>
                  <a:cubicBezTo>
                    <a:pt x="383" y="1"/>
                    <a:pt x="379" y="0"/>
                    <a:pt x="374" y="0"/>
                  </a:cubicBezTo>
                  <a:cubicBezTo>
                    <a:pt x="374" y="0"/>
                    <a:pt x="373" y="1"/>
                    <a:pt x="373" y="1"/>
                  </a:cubicBezTo>
                  <a:cubicBezTo>
                    <a:pt x="373" y="2"/>
                    <a:pt x="374" y="2"/>
                    <a:pt x="374" y="2"/>
                  </a:cubicBezTo>
                  <a:close/>
                  <a:moveTo>
                    <a:pt x="348" y="2"/>
                  </a:moveTo>
                  <a:cubicBezTo>
                    <a:pt x="352" y="2"/>
                    <a:pt x="357" y="2"/>
                    <a:pt x="361" y="2"/>
                  </a:cubicBezTo>
                  <a:cubicBezTo>
                    <a:pt x="362" y="2"/>
                    <a:pt x="362" y="2"/>
                    <a:pt x="362" y="1"/>
                  </a:cubicBezTo>
                  <a:cubicBezTo>
                    <a:pt x="362" y="1"/>
                    <a:pt x="362" y="0"/>
                    <a:pt x="361" y="0"/>
                  </a:cubicBezTo>
                  <a:cubicBezTo>
                    <a:pt x="357" y="0"/>
                    <a:pt x="352" y="0"/>
                    <a:pt x="348" y="0"/>
                  </a:cubicBezTo>
                  <a:cubicBezTo>
                    <a:pt x="347" y="0"/>
                    <a:pt x="347" y="0"/>
                    <a:pt x="347" y="1"/>
                  </a:cubicBezTo>
                  <a:cubicBezTo>
                    <a:pt x="347" y="1"/>
                    <a:pt x="347" y="2"/>
                    <a:pt x="348" y="2"/>
                  </a:cubicBezTo>
                  <a:close/>
                  <a:moveTo>
                    <a:pt x="322" y="2"/>
                  </a:moveTo>
                  <a:cubicBezTo>
                    <a:pt x="325" y="2"/>
                    <a:pt x="328" y="2"/>
                    <a:pt x="330" y="2"/>
                  </a:cubicBezTo>
                  <a:cubicBezTo>
                    <a:pt x="332" y="2"/>
                    <a:pt x="333" y="2"/>
                    <a:pt x="335" y="2"/>
                  </a:cubicBezTo>
                  <a:cubicBezTo>
                    <a:pt x="335" y="2"/>
                    <a:pt x="336" y="1"/>
                    <a:pt x="336" y="1"/>
                  </a:cubicBezTo>
                  <a:cubicBezTo>
                    <a:pt x="336" y="0"/>
                    <a:pt x="335" y="0"/>
                    <a:pt x="335" y="0"/>
                  </a:cubicBezTo>
                  <a:cubicBezTo>
                    <a:pt x="333" y="0"/>
                    <a:pt x="332" y="0"/>
                    <a:pt x="330" y="0"/>
                  </a:cubicBezTo>
                  <a:cubicBezTo>
                    <a:pt x="328" y="0"/>
                    <a:pt x="325" y="0"/>
                    <a:pt x="322" y="0"/>
                  </a:cubicBezTo>
                  <a:cubicBezTo>
                    <a:pt x="321" y="0"/>
                    <a:pt x="321" y="0"/>
                    <a:pt x="321" y="1"/>
                  </a:cubicBezTo>
                  <a:cubicBezTo>
                    <a:pt x="321" y="1"/>
                    <a:pt x="321" y="2"/>
                    <a:pt x="322" y="2"/>
                  </a:cubicBezTo>
                  <a:close/>
                  <a:moveTo>
                    <a:pt x="296" y="2"/>
                  </a:moveTo>
                  <a:cubicBezTo>
                    <a:pt x="300" y="2"/>
                    <a:pt x="304" y="2"/>
                    <a:pt x="309" y="2"/>
                  </a:cubicBezTo>
                  <a:cubicBezTo>
                    <a:pt x="309" y="2"/>
                    <a:pt x="310" y="2"/>
                    <a:pt x="310" y="1"/>
                  </a:cubicBezTo>
                  <a:cubicBezTo>
                    <a:pt x="310" y="0"/>
                    <a:pt x="309" y="0"/>
                    <a:pt x="309" y="0"/>
                  </a:cubicBezTo>
                  <a:cubicBezTo>
                    <a:pt x="304" y="0"/>
                    <a:pt x="300" y="0"/>
                    <a:pt x="295" y="0"/>
                  </a:cubicBezTo>
                  <a:cubicBezTo>
                    <a:pt x="295" y="0"/>
                    <a:pt x="294" y="1"/>
                    <a:pt x="294" y="1"/>
                  </a:cubicBezTo>
                  <a:cubicBezTo>
                    <a:pt x="295" y="2"/>
                    <a:pt x="295" y="2"/>
                    <a:pt x="296" y="2"/>
                  </a:cubicBezTo>
                  <a:close/>
                  <a:moveTo>
                    <a:pt x="269" y="3"/>
                  </a:moveTo>
                  <a:cubicBezTo>
                    <a:pt x="274" y="3"/>
                    <a:pt x="278" y="3"/>
                    <a:pt x="282" y="3"/>
                  </a:cubicBezTo>
                  <a:cubicBezTo>
                    <a:pt x="283" y="2"/>
                    <a:pt x="283" y="2"/>
                    <a:pt x="283" y="1"/>
                  </a:cubicBezTo>
                  <a:cubicBezTo>
                    <a:pt x="283" y="1"/>
                    <a:pt x="283" y="0"/>
                    <a:pt x="282" y="1"/>
                  </a:cubicBezTo>
                  <a:cubicBezTo>
                    <a:pt x="278" y="1"/>
                    <a:pt x="274" y="1"/>
                    <a:pt x="269" y="1"/>
                  </a:cubicBezTo>
                  <a:cubicBezTo>
                    <a:pt x="269" y="1"/>
                    <a:pt x="268" y="1"/>
                    <a:pt x="268" y="2"/>
                  </a:cubicBezTo>
                  <a:cubicBezTo>
                    <a:pt x="268" y="3"/>
                    <a:pt x="269" y="3"/>
                    <a:pt x="269" y="3"/>
                  </a:cubicBezTo>
                  <a:close/>
                  <a:moveTo>
                    <a:pt x="243" y="4"/>
                  </a:moveTo>
                  <a:cubicBezTo>
                    <a:pt x="247" y="4"/>
                    <a:pt x="252" y="4"/>
                    <a:pt x="256" y="3"/>
                  </a:cubicBezTo>
                  <a:cubicBezTo>
                    <a:pt x="257" y="3"/>
                    <a:pt x="257" y="3"/>
                    <a:pt x="257" y="2"/>
                  </a:cubicBezTo>
                  <a:cubicBezTo>
                    <a:pt x="257" y="2"/>
                    <a:pt x="257" y="1"/>
                    <a:pt x="256" y="1"/>
                  </a:cubicBezTo>
                  <a:cubicBezTo>
                    <a:pt x="252" y="2"/>
                    <a:pt x="247" y="2"/>
                    <a:pt x="243" y="2"/>
                  </a:cubicBezTo>
                  <a:cubicBezTo>
                    <a:pt x="242" y="2"/>
                    <a:pt x="242" y="3"/>
                    <a:pt x="242" y="3"/>
                  </a:cubicBezTo>
                  <a:cubicBezTo>
                    <a:pt x="242" y="4"/>
                    <a:pt x="243" y="4"/>
                    <a:pt x="243" y="4"/>
                  </a:cubicBezTo>
                  <a:close/>
                  <a:moveTo>
                    <a:pt x="217" y="6"/>
                  </a:moveTo>
                  <a:cubicBezTo>
                    <a:pt x="221" y="5"/>
                    <a:pt x="225" y="5"/>
                    <a:pt x="230" y="5"/>
                  </a:cubicBezTo>
                  <a:cubicBezTo>
                    <a:pt x="231" y="5"/>
                    <a:pt x="231" y="4"/>
                    <a:pt x="231" y="4"/>
                  </a:cubicBezTo>
                  <a:cubicBezTo>
                    <a:pt x="231" y="3"/>
                    <a:pt x="230" y="3"/>
                    <a:pt x="230" y="3"/>
                  </a:cubicBezTo>
                  <a:cubicBezTo>
                    <a:pt x="225" y="3"/>
                    <a:pt x="221" y="3"/>
                    <a:pt x="217" y="4"/>
                  </a:cubicBezTo>
                  <a:cubicBezTo>
                    <a:pt x="216" y="4"/>
                    <a:pt x="216" y="4"/>
                    <a:pt x="216" y="5"/>
                  </a:cubicBezTo>
                  <a:cubicBezTo>
                    <a:pt x="216" y="5"/>
                    <a:pt x="216" y="6"/>
                    <a:pt x="217" y="6"/>
                  </a:cubicBezTo>
                  <a:close/>
                  <a:moveTo>
                    <a:pt x="191" y="8"/>
                  </a:moveTo>
                  <a:cubicBezTo>
                    <a:pt x="195" y="8"/>
                    <a:pt x="199" y="7"/>
                    <a:pt x="204" y="7"/>
                  </a:cubicBezTo>
                  <a:cubicBezTo>
                    <a:pt x="204" y="7"/>
                    <a:pt x="205" y="6"/>
                    <a:pt x="205" y="6"/>
                  </a:cubicBezTo>
                  <a:cubicBezTo>
                    <a:pt x="205" y="5"/>
                    <a:pt x="204" y="5"/>
                    <a:pt x="204" y="5"/>
                  </a:cubicBezTo>
                  <a:cubicBezTo>
                    <a:pt x="199" y="5"/>
                    <a:pt x="195" y="6"/>
                    <a:pt x="191" y="6"/>
                  </a:cubicBezTo>
                  <a:cubicBezTo>
                    <a:pt x="190" y="6"/>
                    <a:pt x="190" y="7"/>
                    <a:pt x="190" y="7"/>
                  </a:cubicBezTo>
                  <a:cubicBezTo>
                    <a:pt x="190" y="8"/>
                    <a:pt x="190" y="8"/>
                    <a:pt x="191" y="8"/>
                  </a:cubicBezTo>
                  <a:close/>
                  <a:moveTo>
                    <a:pt x="165" y="11"/>
                  </a:moveTo>
                  <a:cubicBezTo>
                    <a:pt x="169" y="11"/>
                    <a:pt x="173" y="10"/>
                    <a:pt x="178" y="10"/>
                  </a:cubicBezTo>
                  <a:cubicBezTo>
                    <a:pt x="178" y="9"/>
                    <a:pt x="179" y="9"/>
                    <a:pt x="179" y="8"/>
                  </a:cubicBezTo>
                  <a:cubicBezTo>
                    <a:pt x="179" y="8"/>
                    <a:pt x="178" y="8"/>
                    <a:pt x="177" y="8"/>
                  </a:cubicBezTo>
                  <a:cubicBezTo>
                    <a:pt x="173" y="8"/>
                    <a:pt x="169" y="9"/>
                    <a:pt x="164" y="9"/>
                  </a:cubicBezTo>
                  <a:cubicBezTo>
                    <a:pt x="164" y="9"/>
                    <a:pt x="163" y="10"/>
                    <a:pt x="164" y="10"/>
                  </a:cubicBezTo>
                  <a:cubicBezTo>
                    <a:pt x="164" y="11"/>
                    <a:pt x="164" y="11"/>
                    <a:pt x="165" y="11"/>
                  </a:cubicBezTo>
                  <a:close/>
                  <a:moveTo>
                    <a:pt x="139" y="15"/>
                  </a:moveTo>
                  <a:cubicBezTo>
                    <a:pt x="143" y="14"/>
                    <a:pt x="147" y="14"/>
                    <a:pt x="152" y="13"/>
                  </a:cubicBezTo>
                  <a:cubicBezTo>
                    <a:pt x="152" y="13"/>
                    <a:pt x="153" y="12"/>
                    <a:pt x="153" y="12"/>
                  </a:cubicBezTo>
                  <a:cubicBezTo>
                    <a:pt x="152" y="11"/>
                    <a:pt x="152" y="11"/>
                    <a:pt x="151" y="11"/>
                  </a:cubicBezTo>
                  <a:cubicBezTo>
                    <a:pt x="147" y="12"/>
                    <a:pt x="143" y="12"/>
                    <a:pt x="138" y="13"/>
                  </a:cubicBezTo>
                  <a:cubicBezTo>
                    <a:pt x="138" y="13"/>
                    <a:pt x="138" y="14"/>
                    <a:pt x="138" y="14"/>
                  </a:cubicBezTo>
                  <a:cubicBezTo>
                    <a:pt x="138" y="15"/>
                    <a:pt x="138" y="15"/>
                    <a:pt x="139" y="15"/>
                  </a:cubicBezTo>
                  <a:close/>
                  <a:moveTo>
                    <a:pt x="113" y="20"/>
                  </a:moveTo>
                  <a:cubicBezTo>
                    <a:pt x="117" y="19"/>
                    <a:pt x="121" y="18"/>
                    <a:pt x="126" y="17"/>
                  </a:cubicBezTo>
                  <a:cubicBezTo>
                    <a:pt x="126" y="17"/>
                    <a:pt x="127" y="17"/>
                    <a:pt x="127" y="16"/>
                  </a:cubicBezTo>
                  <a:cubicBezTo>
                    <a:pt x="127" y="16"/>
                    <a:pt x="126" y="15"/>
                    <a:pt x="125" y="15"/>
                  </a:cubicBezTo>
                  <a:cubicBezTo>
                    <a:pt x="121" y="16"/>
                    <a:pt x="117" y="17"/>
                    <a:pt x="113" y="18"/>
                  </a:cubicBezTo>
                  <a:cubicBezTo>
                    <a:pt x="112" y="18"/>
                    <a:pt x="112" y="19"/>
                    <a:pt x="112" y="19"/>
                  </a:cubicBezTo>
                  <a:cubicBezTo>
                    <a:pt x="112" y="20"/>
                    <a:pt x="113" y="20"/>
                    <a:pt x="113" y="20"/>
                  </a:cubicBezTo>
                  <a:close/>
                  <a:moveTo>
                    <a:pt x="88" y="26"/>
                  </a:moveTo>
                  <a:cubicBezTo>
                    <a:pt x="92" y="25"/>
                    <a:pt x="96" y="24"/>
                    <a:pt x="100" y="23"/>
                  </a:cubicBezTo>
                  <a:cubicBezTo>
                    <a:pt x="101" y="23"/>
                    <a:pt x="101" y="22"/>
                    <a:pt x="101" y="22"/>
                  </a:cubicBezTo>
                  <a:cubicBezTo>
                    <a:pt x="101" y="21"/>
                    <a:pt x="100" y="21"/>
                    <a:pt x="100" y="21"/>
                  </a:cubicBezTo>
                  <a:cubicBezTo>
                    <a:pt x="95" y="22"/>
                    <a:pt x="91" y="23"/>
                    <a:pt x="87" y="25"/>
                  </a:cubicBezTo>
                  <a:cubicBezTo>
                    <a:pt x="87" y="25"/>
                    <a:pt x="86" y="25"/>
                    <a:pt x="86" y="26"/>
                  </a:cubicBezTo>
                  <a:cubicBezTo>
                    <a:pt x="87" y="26"/>
                    <a:pt x="87" y="27"/>
                    <a:pt x="88" y="26"/>
                  </a:cubicBezTo>
                  <a:close/>
                  <a:moveTo>
                    <a:pt x="63" y="35"/>
                  </a:moveTo>
                  <a:cubicBezTo>
                    <a:pt x="67" y="34"/>
                    <a:pt x="71" y="32"/>
                    <a:pt x="75" y="30"/>
                  </a:cubicBezTo>
                  <a:cubicBezTo>
                    <a:pt x="76" y="30"/>
                    <a:pt x="76" y="30"/>
                    <a:pt x="76" y="29"/>
                  </a:cubicBezTo>
                  <a:cubicBezTo>
                    <a:pt x="76" y="29"/>
                    <a:pt x="75" y="28"/>
                    <a:pt x="75" y="29"/>
                  </a:cubicBezTo>
                  <a:cubicBezTo>
                    <a:pt x="70" y="30"/>
                    <a:pt x="66" y="32"/>
                    <a:pt x="62" y="33"/>
                  </a:cubicBezTo>
                  <a:cubicBezTo>
                    <a:pt x="62" y="33"/>
                    <a:pt x="61" y="34"/>
                    <a:pt x="62" y="34"/>
                  </a:cubicBezTo>
                  <a:cubicBezTo>
                    <a:pt x="62" y="35"/>
                    <a:pt x="62" y="35"/>
                    <a:pt x="63" y="35"/>
                  </a:cubicBezTo>
                  <a:close/>
                </a:path>
              </a:pathLst>
            </a:custGeom>
            <a:solidFill>
              <a:srgbClr val="744E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63" name="Freeform 382">
              <a:extLst>
                <a:ext uri="{FF2B5EF4-FFF2-40B4-BE49-F238E27FC236}">
                  <a16:creationId xmlns:a16="http://schemas.microsoft.com/office/drawing/2014/main" xmlns="" id="{81523939-DF11-7891-F553-A10D6D49DE65}"/>
                </a:ext>
              </a:extLst>
            </p:cNvPr>
            <p:cNvSpPr>
              <a:spLocks/>
            </p:cNvSpPr>
            <p:nvPr/>
          </p:nvSpPr>
          <p:spPr bwMode="auto">
            <a:xfrm>
              <a:off x="312974" y="2698946"/>
              <a:ext cx="2770188" cy="758825"/>
            </a:xfrm>
            <a:custGeom>
              <a:avLst/>
              <a:gdLst>
                <a:gd name="T0" fmla="*/ 2147483647 w 1111"/>
                <a:gd name="T1" fmla="*/ 2147483647 h 304"/>
                <a:gd name="T2" fmla="*/ 2147483647 w 1111"/>
                <a:gd name="T3" fmla="*/ 2147483647 h 304"/>
                <a:gd name="T4" fmla="*/ 2147483647 w 1111"/>
                <a:gd name="T5" fmla="*/ 2147483647 h 304"/>
                <a:gd name="T6" fmla="*/ 2147483647 w 1111"/>
                <a:gd name="T7" fmla="*/ 2147483647 h 304"/>
                <a:gd name="T8" fmla="*/ 2147483647 w 1111"/>
                <a:gd name="T9" fmla="*/ 2147483647 h 304"/>
                <a:gd name="T10" fmla="*/ 2147483647 w 1111"/>
                <a:gd name="T11" fmla="*/ 2147483647 h 304"/>
                <a:gd name="T12" fmla="*/ 2147483647 w 1111"/>
                <a:gd name="T13" fmla="*/ 2147483647 h 304"/>
                <a:gd name="T14" fmla="*/ 2147483647 w 1111"/>
                <a:gd name="T15" fmla="*/ 2147483647 h 304"/>
                <a:gd name="T16" fmla="*/ 2147483647 w 1111"/>
                <a:gd name="T17" fmla="*/ 2147483647 h 304"/>
                <a:gd name="T18" fmla="*/ 2147483647 w 1111"/>
                <a:gd name="T19" fmla="*/ 2147483647 h 304"/>
                <a:gd name="T20" fmla="*/ 2147483647 w 1111"/>
                <a:gd name="T21" fmla="*/ 2147483647 h 304"/>
                <a:gd name="T22" fmla="*/ 2147483647 w 1111"/>
                <a:gd name="T23" fmla="*/ 2147483647 h 304"/>
                <a:gd name="T24" fmla="*/ 2147483647 w 1111"/>
                <a:gd name="T25" fmla="*/ 2147483647 h 304"/>
                <a:gd name="T26" fmla="*/ 2147483647 w 1111"/>
                <a:gd name="T27" fmla="*/ 2147483647 h 304"/>
                <a:gd name="T28" fmla="*/ 2147483647 w 1111"/>
                <a:gd name="T29" fmla="*/ 2147483647 h 304"/>
                <a:gd name="T30" fmla="*/ 2147483647 w 1111"/>
                <a:gd name="T31" fmla="*/ 2147483647 h 304"/>
                <a:gd name="T32" fmla="*/ 2147483647 w 1111"/>
                <a:gd name="T33" fmla="*/ 2147483647 h 304"/>
                <a:gd name="T34" fmla="*/ 2147483647 w 1111"/>
                <a:gd name="T35" fmla="*/ 2147483647 h 304"/>
                <a:gd name="T36" fmla="*/ 2147483647 w 1111"/>
                <a:gd name="T37" fmla="*/ 2147483647 h 304"/>
                <a:gd name="T38" fmla="*/ 2147483647 w 1111"/>
                <a:gd name="T39" fmla="*/ 2147483647 h 304"/>
                <a:gd name="T40" fmla="*/ 2147483647 w 1111"/>
                <a:gd name="T41" fmla="*/ 2147483647 h 304"/>
                <a:gd name="T42" fmla="*/ 2147483647 w 1111"/>
                <a:gd name="T43" fmla="*/ 2147483647 h 304"/>
                <a:gd name="T44" fmla="*/ 2147483647 w 1111"/>
                <a:gd name="T45" fmla="*/ 2147483647 h 304"/>
                <a:gd name="T46" fmla="*/ 2147483647 w 1111"/>
                <a:gd name="T47" fmla="*/ 2147483647 h 304"/>
                <a:gd name="T48" fmla="*/ 0 w 1111"/>
                <a:gd name="T49" fmla="*/ 2147483647 h 304"/>
                <a:gd name="T50" fmla="*/ 2147483647 w 1111"/>
                <a:gd name="T51" fmla="*/ 2147483647 h 304"/>
                <a:gd name="T52" fmla="*/ 2147483647 w 1111"/>
                <a:gd name="T53" fmla="*/ 2147483647 h 304"/>
                <a:gd name="T54" fmla="*/ 2147483647 w 1111"/>
                <a:gd name="T55" fmla="*/ 2147483647 h 304"/>
                <a:gd name="T56" fmla="*/ 2147483647 w 1111"/>
                <a:gd name="T57" fmla="*/ 2147483647 h 304"/>
                <a:gd name="T58" fmla="*/ 2147483647 w 1111"/>
                <a:gd name="T59" fmla="*/ 2147483647 h 304"/>
                <a:gd name="T60" fmla="*/ 2147483647 w 1111"/>
                <a:gd name="T61" fmla="*/ 2147483647 h 304"/>
                <a:gd name="T62" fmla="*/ 2147483647 w 1111"/>
                <a:gd name="T63" fmla="*/ 2147483647 h 304"/>
                <a:gd name="T64" fmla="*/ 2147483647 w 1111"/>
                <a:gd name="T65" fmla="*/ 2147483647 h 304"/>
                <a:gd name="T66" fmla="*/ 2147483647 w 1111"/>
                <a:gd name="T67" fmla="*/ 2147483647 h 304"/>
                <a:gd name="T68" fmla="*/ 2147483647 w 1111"/>
                <a:gd name="T69" fmla="*/ 2147483647 h 304"/>
                <a:gd name="T70" fmla="*/ 2147483647 w 1111"/>
                <a:gd name="T71" fmla="*/ 2147483647 h 304"/>
                <a:gd name="T72" fmla="*/ 2147483647 w 1111"/>
                <a:gd name="T73" fmla="*/ 2147483647 h 304"/>
                <a:gd name="T74" fmla="*/ 2147483647 w 1111"/>
                <a:gd name="T75" fmla="*/ 2147483647 h 304"/>
                <a:gd name="T76" fmla="*/ 2147483647 w 1111"/>
                <a:gd name="T77" fmla="*/ 2147483647 h 304"/>
                <a:gd name="T78" fmla="*/ 2147483647 w 1111"/>
                <a:gd name="T79" fmla="*/ 0 h 304"/>
                <a:gd name="T80" fmla="*/ 2147483647 w 1111"/>
                <a:gd name="T81" fmla="*/ 2147483647 h 304"/>
                <a:gd name="T82" fmla="*/ 2147483647 w 1111"/>
                <a:gd name="T83" fmla="*/ 2147483647 h 304"/>
                <a:gd name="T84" fmla="*/ 2147483647 w 1111"/>
                <a:gd name="T85" fmla="*/ 2147483647 h 3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11"/>
                <a:gd name="T130" fmla="*/ 0 h 304"/>
                <a:gd name="T131" fmla="*/ 1111 w 1111"/>
                <a:gd name="T132" fmla="*/ 304 h 3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11" h="304">
                  <a:moveTo>
                    <a:pt x="40" y="46"/>
                  </a:moveTo>
                  <a:cubicBezTo>
                    <a:pt x="41" y="47"/>
                    <a:pt x="41" y="47"/>
                    <a:pt x="41" y="47"/>
                  </a:cubicBezTo>
                  <a:cubicBezTo>
                    <a:pt x="41" y="47"/>
                    <a:pt x="41" y="47"/>
                    <a:pt x="41" y="47"/>
                  </a:cubicBezTo>
                  <a:cubicBezTo>
                    <a:pt x="43" y="45"/>
                    <a:pt x="96" y="2"/>
                    <a:pt x="331" y="2"/>
                  </a:cubicBezTo>
                  <a:cubicBezTo>
                    <a:pt x="377" y="2"/>
                    <a:pt x="431" y="3"/>
                    <a:pt x="493" y="7"/>
                  </a:cubicBezTo>
                  <a:cubicBezTo>
                    <a:pt x="572" y="12"/>
                    <a:pt x="649" y="21"/>
                    <a:pt x="729" y="21"/>
                  </a:cubicBezTo>
                  <a:cubicBezTo>
                    <a:pt x="743" y="21"/>
                    <a:pt x="757" y="21"/>
                    <a:pt x="771" y="20"/>
                  </a:cubicBezTo>
                  <a:cubicBezTo>
                    <a:pt x="827" y="18"/>
                    <a:pt x="887" y="7"/>
                    <a:pt x="945" y="7"/>
                  </a:cubicBezTo>
                  <a:cubicBezTo>
                    <a:pt x="975" y="7"/>
                    <a:pt x="1004" y="10"/>
                    <a:pt x="1031" y="18"/>
                  </a:cubicBezTo>
                  <a:cubicBezTo>
                    <a:pt x="1059" y="26"/>
                    <a:pt x="1078" y="41"/>
                    <a:pt x="1091" y="60"/>
                  </a:cubicBezTo>
                  <a:cubicBezTo>
                    <a:pt x="1103" y="79"/>
                    <a:pt x="1109" y="102"/>
                    <a:pt x="1109" y="126"/>
                  </a:cubicBezTo>
                  <a:cubicBezTo>
                    <a:pt x="1109" y="171"/>
                    <a:pt x="1089" y="219"/>
                    <a:pt x="1058" y="248"/>
                  </a:cubicBezTo>
                  <a:cubicBezTo>
                    <a:pt x="1012" y="290"/>
                    <a:pt x="958" y="302"/>
                    <a:pt x="900" y="302"/>
                  </a:cubicBezTo>
                  <a:cubicBezTo>
                    <a:pt x="830" y="302"/>
                    <a:pt x="756" y="285"/>
                    <a:pt x="690" y="285"/>
                  </a:cubicBezTo>
                  <a:cubicBezTo>
                    <a:pt x="631" y="285"/>
                    <a:pt x="498" y="257"/>
                    <a:pt x="374" y="257"/>
                  </a:cubicBezTo>
                  <a:cubicBezTo>
                    <a:pt x="312" y="257"/>
                    <a:pt x="252" y="264"/>
                    <a:pt x="205" y="285"/>
                  </a:cubicBezTo>
                  <a:cubicBezTo>
                    <a:pt x="189" y="292"/>
                    <a:pt x="172" y="296"/>
                    <a:pt x="156" y="296"/>
                  </a:cubicBezTo>
                  <a:cubicBezTo>
                    <a:pt x="116" y="296"/>
                    <a:pt x="77" y="276"/>
                    <a:pt x="49" y="246"/>
                  </a:cubicBezTo>
                  <a:cubicBezTo>
                    <a:pt x="20" y="217"/>
                    <a:pt x="2" y="177"/>
                    <a:pt x="2" y="137"/>
                  </a:cubicBezTo>
                  <a:cubicBezTo>
                    <a:pt x="2" y="106"/>
                    <a:pt x="14" y="74"/>
                    <a:pt x="41" y="47"/>
                  </a:cubicBezTo>
                  <a:cubicBezTo>
                    <a:pt x="40" y="46"/>
                    <a:pt x="40" y="46"/>
                    <a:pt x="40" y="46"/>
                  </a:cubicBezTo>
                  <a:cubicBezTo>
                    <a:pt x="41" y="47"/>
                    <a:pt x="41" y="47"/>
                    <a:pt x="41" y="47"/>
                  </a:cubicBezTo>
                  <a:cubicBezTo>
                    <a:pt x="40" y="46"/>
                    <a:pt x="40" y="46"/>
                    <a:pt x="40" y="46"/>
                  </a:cubicBezTo>
                  <a:cubicBezTo>
                    <a:pt x="39" y="46"/>
                    <a:pt x="39" y="46"/>
                    <a:pt x="39" y="46"/>
                  </a:cubicBezTo>
                  <a:cubicBezTo>
                    <a:pt x="12" y="73"/>
                    <a:pt x="0" y="105"/>
                    <a:pt x="0" y="137"/>
                  </a:cubicBezTo>
                  <a:cubicBezTo>
                    <a:pt x="0" y="178"/>
                    <a:pt x="19" y="218"/>
                    <a:pt x="47" y="248"/>
                  </a:cubicBezTo>
                  <a:cubicBezTo>
                    <a:pt x="76" y="278"/>
                    <a:pt x="115" y="298"/>
                    <a:pt x="156" y="298"/>
                  </a:cubicBezTo>
                  <a:cubicBezTo>
                    <a:pt x="172" y="298"/>
                    <a:pt x="189" y="294"/>
                    <a:pt x="206" y="287"/>
                  </a:cubicBezTo>
                  <a:cubicBezTo>
                    <a:pt x="253" y="266"/>
                    <a:pt x="312" y="259"/>
                    <a:pt x="374" y="259"/>
                  </a:cubicBezTo>
                  <a:cubicBezTo>
                    <a:pt x="497" y="259"/>
                    <a:pt x="631" y="287"/>
                    <a:pt x="690" y="287"/>
                  </a:cubicBezTo>
                  <a:cubicBezTo>
                    <a:pt x="755" y="287"/>
                    <a:pt x="829" y="304"/>
                    <a:pt x="900" y="304"/>
                  </a:cubicBezTo>
                  <a:cubicBezTo>
                    <a:pt x="958" y="304"/>
                    <a:pt x="1013" y="292"/>
                    <a:pt x="1059" y="250"/>
                  </a:cubicBezTo>
                  <a:cubicBezTo>
                    <a:pt x="1091" y="220"/>
                    <a:pt x="1111" y="172"/>
                    <a:pt x="1111" y="126"/>
                  </a:cubicBezTo>
                  <a:cubicBezTo>
                    <a:pt x="1111" y="102"/>
                    <a:pt x="1105" y="78"/>
                    <a:pt x="1092" y="59"/>
                  </a:cubicBezTo>
                  <a:cubicBezTo>
                    <a:pt x="1080" y="39"/>
                    <a:pt x="1060" y="24"/>
                    <a:pt x="1032" y="16"/>
                  </a:cubicBezTo>
                  <a:cubicBezTo>
                    <a:pt x="1004" y="8"/>
                    <a:pt x="975" y="5"/>
                    <a:pt x="945" y="5"/>
                  </a:cubicBezTo>
                  <a:cubicBezTo>
                    <a:pt x="887" y="5"/>
                    <a:pt x="827" y="16"/>
                    <a:pt x="771" y="18"/>
                  </a:cubicBezTo>
                  <a:cubicBezTo>
                    <a:pt x="757" y="19"/>
                    <a:pt x="743" y="19"/>
                    <a:pt x="729" y="19"/>
                  </a:cubicBezTo>
                  <a:cubicBezTo>
                    <a:pt x="650" y="19"/>
                    <a:pt x="572" y="10"/>
                    <a:pt x="493" y="5"/>
                  </a:cubicBezTo>
                  <a:cubicBezTo>
                    <a:pt x="431" y="1"/>
                    <a:pt x="377" y="0"/>
                    <a:pt x="331" y="0"/>
                  </a:cubicBezTo>
                  <a:cubicBezTo>
                    <a:pt x="88" y="0"/>
                    <a:pt x="40" y="45"/>
                    <a:pt x="39" y="46"/>
                  </a:cubicBezTo>
                  <a:cubicBezTo>
                    <a:pt x="39" y="46"/>
                    <a:pt x="39" y="46"/>
                    <a:pt x="39" y="46"/>
                  </a:cubicBezTo>
                  <a:lnTo>
                    <a:pt x="40" y="46"/>
                  </a:lnTo>
                  <a:close/>
                </a:path>
              </a:pathLst>
            </a:custGeom>
            <a:solidFill>
              <a:srgbClr val="744E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18" name="品 10">
            <a:extLst>
              <a:ext uri="{FF2B5EF4-FFF2-40B4-BE49-F238E27FC236}">
                <a16:creationId xmlns:a16="http://schemas.microsoft.com/office/drawing/2014/main" xmlns="" id="{7D5EAA93-1804-E9C4-BFF3-552996932D15}"/>
              </a:ext>
            </a:extLst>
          </p:cNvPr>
          <p:cNvSpPr txBox="1">
            <a:spLocks noChangeArrowheads="1"/>
          </p:cNvSpPr>
          <p:nvPr/>
        </p:nvSpPr>
        <p:spPr bwMode="auto">
          <a:xfrm>
            <a:off x="2514600" y="8382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000" b="1">
                <a:solidFill>
                  <a:srgbClr val="00B050"/>
                </a:solidFill>
                <a:latin typeface="Times New Roman" panose="02020603050405020304" pitchFamily="18" charset="0"/>
                <a:ea typeface="汉仪白棋体简"/>
                <a:cs typeface="Times New Roman" panose="02020603050405020304" pitchFamily="18" charset="0"/>
              </a:rPr>
              <a:t>THẢO LUẬN </a:t>
            </a:r>
          </a:p>
          <a:p>
            <a:pPr algn="ctr" eaLnBrk="1" hangingPunct="1"/>
            <a:r>
              <a:rPr lang="en-US" altLang="zh-CN" sz="4000" b="1">
                <a:solidFill>
                  <a:srgbClr val="00B050"/>
                </a:solidFill>
                <a:latin typeface="Times New Roman" panose="02020603050405020304" pitchFamily="18" charset="0"/>
                <a:ea typeface="汉仪白棋体简"/>
                <a:cs typeface="Times New Roman" panose="02020603050405020304" pitchFamily="18" charset="0"/>
              </a:rPr>
              <a:t>NHÓM</a:t>
            </a:r>
            <a:endParaRPr lang="zh-CN" altLang="en-US" sz="4000" b="1">
              <a:solidFill>
                <a:srgbClr val="00B050"/>
              </a:solidFill>
              <a:latin typeface="Times New Roman" panose="02020603050405020304" pitchFamily="18" charset="0"/>
              <a:ea typeface="汉仪白棋体简"/>
              <a:cs typeface="Times New Roman" panose="02020603050405020304" pitchFamily="18" charset="0"/>
            </a:endParaRPr>
          </a:p>
        </p:txBody>
      </p:sp>
      <p:sp>
        <p:nvSpPr>
          <p:cNvPr id="19" name="Rectangle 4">
            <a:extLst>
              <a:ext uri="{FF2B5EF4-FFF2-40B4-BE49-F238E27FC236}">
                <a16:creationId xmlns:a16="http://schemas.microsoft.com/office/drawing/2014/main" xmlns="" id="{C812F43E-1367-7FD5-D194-3BB19F783F95}"/>
              </a:ext>
            </a:extLst>
          </p:cNvPr>
          <p:cNvSpPr>
            <a:spLocks noChangeArrowheads="1"/>
          </p:cNvSpPr>
          <p:nvPr/>
        </p:nvSpPr>
        <p:spPr bwMode="auto">
          <a:xfrm>
            <a:off x="5257800" y="3200400"/>
            <a:ext cx="88392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en-US" sz="4600" i="1">
                <a:latin typeface="Times New Roman" panose="02020603050405020304" pitchFamily="18" charset="0"/>
                <a:cs typeface="Times New Roman" panose="02020603050405020304" pitchFamily="18" charset="0"/>
              </a:rPr>
              <a:t>Có ý kến cho rằng, ý thức dân tộc ở đoạn trích « Nước Đại Việt ta » là sự tiếp nối và phát triển  ý thức dân tộc ở bài « Sông núi nước Nam » của Lí Thường Kiệt. Em hãy nêu ý kiến của mình.</a:t>
            </a:r>
            <a:endParaRPr lang="en-US" altLang="en-US" sz="4600" i="1">
              <a:latin typeface="Times New Roman" panose="02020603050405020304" pitchFamily="18" charset="0"/>
              <a:cs typeface="Times New Roman" panose="02020603050405020304" pitchFamily="18" charset="0"/>
            </a:endParaRPr>
          </a:p>
        </p:txBody>
      </p:sp>
      <p:sp>
        <p:nvSpPr>
          <p:cNvPr id="20" name="Rectangle: Rounded Corners 3">
            <a:extLst>
              <a:ext uri="{FF2B5EF4-FFF2-40B4-BE49-F238E27FC236}">
                <a16:creationId xmlns:a16="http://schemas.microsoft.com/office/drawing/2014/main" xmlns="" id="{F0590A75-6DC6-40D6-7D26-10A48573065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latin typeface="Times New Roman" panose="02020603050405020304" pitchFamily="18" charset="0"/>
                <a:cs typeface="Times New Roman" panose="02020603050405020304" pitchFamily="18" charset="0"/>
              </a:rPr>
              <a:t>THỜI GIAN</a:t>
            </a:r>
          </a:p>
        </p:txBody>
      </p:sp>
      <p:sp>
        <p:nvSpPr>
          <p:cNvPr id="21" name="Rectangle: Rounded Corners 4">
            <a:extLst>
              <a:ext uri="{FF2B5EF4-FFF2-40B4-BE49-F238E27FC236}">
                <a16:creationId xmlns:a16="http://schemas.microsoft.com/office/drawing/2014/main" xmlns="" id="{592BB2E5-1F60-EAC2-910C-9FD3771C24C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3 : 00</a:t>
            </a:r>
          </a:p>
        </p:txBody>
      </p:sp>
      <p:sp>
        <p:nvSpPr>
          <p:cNvPr id="22" name="Rectangle: Rounded Corners 5">
            <a:extLst>
              <a:ext uri="{FF2B5EF4-FFF2-40B4-BE49-F238E27FC236}">
                <a16:creationId xmlns:a16="http://schemas.microsoft.com/office/drawing/2014/main" xmlns="" id="{0AB9F1A8-88A2-3875-217F-A5CC7B3A8F69}"/>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59</a:t>
            </a:r>
          </a:p>
        </p:txBody>
      </p:sp>
      <p:sp>
        <p:nvSpPr>
          <p:cNvPr id="23" name="Rectangle: Rounded Corners 6">
            <a:extLst>
              <a:ext uri="{FF2B5EF4-FFF2-40B4-BE49-F238E27FC236}">
                <a16:creationId xmlns:a16="http://schemas.microsoft.com/office/drawing/2014/main" xmlns="" id="{3FECF4ED-C1E2-286C-FFE7-10DDF9639CD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58</a:t>
            </a:r>
          </a:p>
        </p:txBody>
      </p:sp>
      <p:sp>
        <p:nvSpPr>
          <p:cNvPr id="24" name="Rectangle: Rounded Corners 7">
            <a:extLst>
              <a:ext uri="{FF2B5EF4-FFF2-40B4-BE49-F238E27FC236}">
                <a16:creationId xmlns:a16="http://schemas.microsoft.com/office/drawing/2014/main" xmlns="" id="{D278C38F-2A6B-F655-01E3-C7BA20A4162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57</a:t>
            </a:r>
          </a:p>
        </p:txBody>
      </p:sp>
      <p:sp>
        <p:nvSpPr>
          <p:cNvPr id="25" name="Rectangle: Rounded Corners 8">
            <a:extLst>
              <a:ext uri="{FF2B5EF4-FFF2-40B4-BE49-F238E27FC236}">
                <a16:creationId xmlns:a16="http://schemas.microsoft.com/office/drawing/2014/main" xmlns="" id="{FB48C722-A33D-3647-9D11-324517072EB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56</a:t>
            </a:r>
          </a:p>
        </p:txBody>
      </p:sp>
      <p:sp>
        <p:nvSpPr>
          <p:cNvPr id="26" name="Rectangle: Rounded Corners 9">
            <a:extLst>
              <a:ext uri="{FF2B5EF4-FFF2-40B4-BE49-F238E27FC236}">
                <a16:creationId xmlns:a16="http://schemas.microsoft.com/office/drawing/2014/main" xmlns="" id="{7E07C64F-FA73-7EB4-176F-DF4E894145E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55</a:t>
            </a:r>
          </a:p>
        </p:txBody>
      </p:sp>
      <p:sp>
        <p:nvSpPr>
          <p:cNvPr id="27" name="Rectangle: Rounded Corners 10">
            <a:extLst>
              <a:ext uri="{FF2B5EF4-FFF2-40B4-BE49-F238E27FC236}">
                <a16:creationId xmlns:a16="http://schemas.microsoft.com/office/drawing/2014/main" xmlns="" id="{E80F2857-AE9E-54FE-B2B6-4AA40B30262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54</a:t>
            </a:r>
          </a:p>
        </p:txBody>
      </p:sp>
      <p:sp>
        <p:nvSpPr>
          <p:cNvPr id="28" name="Rectangle: Rounded Corners 11">
            <a:extLst>
              <a:ext uri="{FF2B5EF4-FFF2-40B4-BE49-F238E27FC236}">
                <a16:creationId xmlns:a16="http://schemas.microsoft.com/office/drawing/2014/main" xmlns="" id="{6A8CE2EB-EBD2-2E88-9691-99DD8D064BE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53</a:t>
            </a:r>
          </a:p>
        </p:txBody>
      </p:sp>
      <p:sp>
        <p:nvSpPr>
          <p:cNvPr id="29" name="Rectangle: Rounded Corners 12">
            <a:extLst>
              <a:ext uri="{FF2B5EF4-FFF2-40B4-BE49-F238E27FC236}">
                <a16:creationId xmlns:a16="http://schemas.microsoft.com/office/drawing/2014/main" xmlns="" id="{EB5AF00C-3B73-F204-C055-2C1D6C00A39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52</a:t>
            </a:r>
          </a:p>
        </p:txBody>
      </p:sp>
      <p:sp>
        <p:nvSpPr>
          <p:cNvPr id="30" name="Rectangle: Rounded Corners 13">
            <a:extLst>
              <a:ext uri="{FF2B5EF4-FFF2-40B4-BE49-F238E27FC236}">
                <a16:creationId xmlns:a16="http://schemas.microsoft.com/office/drawing/2014/main" xmlns="" id="{185910EB-2230-C3A2-3B93-44C0165CB56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51</a:t>
            </a:r>
          </a:p>
        </p:txBody>
      </p:sp>
      <p:sp>
        <p:nvSpPr>
          <p:cNvPr id="31" name="Rectangle: Rounded Corners 14">
            <a:extLst>
              <a:ext uri="{FF2B5EF4-FFF2-40B4-BE49-F238E27FC236}">
                <a16:creationId xmlns:a16="http://schemas.microsoft.com/office/drawing/2014/main" xmlns="" id="{F80FA3EA-03F1-5827-4A76-6E4917C2C2C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50</a:t>
            </a:r>
          </a:p>
        </p:txBody>
      </p:sp>
      <p:sp>
        <p:nvSpPr>
          <p:cNvPr id="32" name="Rectangle: Rounded Corners 15">
            <a:extLst>
              <a:ext uri="{FF2B5EF4-FFF2-40B4-BE49-F238E27FC236}">
                <a16:creationId xmlns:a16="http://schemas.microsoft.com/office/drawing/2014/main" xmlns="" id="{77ACE24C-9C96-B2BD-C280-15C073E13C2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49</a:t>
            </a:r>
          </a:p>
        </p:txBody>
      </p:sp>
      <p:sp>
        <p:nvSpPr>
          <p:cNvPr id="33" name="Rectangle: Rounded Corners 16">
            <a:extLst>
              <a:ext uri="{FF2B5EF4-FFF2-40B4-BE49-F238E27FC236}">
                <a16:creationId xmlns:a16="http://schemas.microsoft.com/office/drawing/2014/main" xmlns="" id="{14AD156A-A633-5663-3D5F-09250FFE422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48</a:t>
            </a:r>
          </a:p>
        </p:txBody>
      </p:sp>
      <p:sp>
        <p:nvSpPr>
          <p:cNvPr id="34" name="Rectangle: Rounded Corners 17">
            <a:extLst>
              <a:ext uri="{FF2B5EF4-FFF2-40B4-BE49-F238E27FC236}">
                <a16:creationId xmlns:a16="http://schemas.microsoft.com/office/drawing/2014/main" xmlns="" id="{87FE1A53-5F54-1F2C-1B5F-B0E8441C0F5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47</a:t>
            </a:r>
          </a:p>
        </p:txBody>
      </p:sp>
      <p:sp>
        <p:nvSpPr>
          <p:cNvPr id="35" name="Rectangle: Rounded Corners 18">
            <a:extLst>
              <a:ext uri="{FF2B5EF4-FFF2-40B4-BE49-F238E27FC236}">
                <a16:creationId xmlns:a16="http://schemas.microsoft.com/office/drawing/2014/main" xmlns="" id="{1F9BC26C-D3CF-8278-2225-9226AEFA829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46</a:t>
            </a:r>
          </a:p>
        </p:txBody>
      </p:sp>
      <p:sp>
        <p:nvSpPr>
          <p:cNvPr id="36" name="Rectangle: Rounded Corners 19">
            <a:extLst>
              <a:ext uri="{FF2B5EF4-FFF2-40B4-BE49-F238E27FC236}">
                <a16:creationId xmlns:a16="http://schemas.microsoft.com/office/drawing/2014/main" xmlns="" id="{8D1529BC-12C5-1127-794D-07D4CC96212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45</a:t>
            </a:r>
          </a:p>
        </p:txBody>
      </p:sp>
      <p:sp>
        <p:nvSpPr>
          <p:cNvPr id="37" name="Rectangle: Rounded Corners 20">
            <a:extLst>
              <a:ext uri="{FF2B5EF4-FFF2-40B4-BE49-F238E27FC236}">
                <a16:creationId xmlns:a16="http://schemas.microsoft.com/office/drawing/2014/main" xmlns="" id="{E822547A-54E2-02FE-EAA3-936CEA5A4DA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44</a:t>
            </a:r>
          </a:p>
        </p:txBody>
      </p:sp>
      <p:sp>
        <p:nvSpPr>
          <p:cNvPr id="38" name="Rectangle: Rounded Corners 21">
            <a:extLst>
              <a:ext uri="{FF2B5EF4-FFF2-40B4-BE49-F238E27FC236}">
                <a16:creationId xmlns:a16="http://schemas.microsoft.com/office/drawing/2014/main" xmlns="" id="{A19D832A-D67D-0BCD-631F-6F6E9D76FEC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43</a:t>
            </a:r>
          </a:p>
        </p:txBody>
      </p:sp>
      <p:sp>
        <p:nvSpPr>
          <p:cNvPr id="39" name="Rectangle: Rounded Corners 22">
            <a:extLst>
              <a:ext uri="{FF2B5EF4-FFF2-40B4-BE49-F238E27FC236}">
                <a16:creationId xmlns:a16="http://schemas.microsoft.com/office/drawing/2014/main" xmlns="" id="{E1575194-3DB7-0586-89E1-E4C8145B51F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42</a:t>
            </a:r>
          </a:p>
        </p:txBody>
      </p:sp>
      <p:sp>
        <p:nvSpPr>
          <p:cNvPr id="40" name="Rectangle: Rounded Corners 23">
            <a:extLst>
              <a:ext uri="{FF2B5EF4-FFF2-40B4-BE49-F238E27FC236}">
                <a16:creationId xmlns:a16="http://schemas.microsoft.com/office/drawing/2014/main" xmlns="" id="{602EF207-4B23-29C8-D075-C8A5A7CFF6D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41</a:t>
            </a:r>
          </a:p>
        </p:txBody>
      </p:sp>
      <p:sp>
        <p:nvSpPr>
          <p:cNvPr id="41" name="Rectangle: Rounded Corners 24">
            <a:extLst>
              <a:ext uri="{FF2B5EF4-FFF2-40B4-BE49-F238E27FC236}">
                <a16:creationId xmlns:a16="http://schemas.microsoft.com/office/drawing/2014/main" xmlns="" id="{8A593585-A7EC-AC6C-F871-3A9C33237A3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40</a:t>
            </a:r>
          </a:p>
        </p:txBody>
      </p:sp>
      <p:sp>
        <p:nvSpPr>
          <p:cNvPr id="42" name="Rectangle: Rounded Corners 25">
            <a:extLst>
              <a:ext uri="{FF2B5EF4-FFF2-40B4-BE49-F238E27FC236}">
                <a16:creationId xmlns:a16="http://schemas.microsoft.com/office/drawing/2014/main" xmlns="" id="{14960866-E9C1-F436-A9FC-4848DD20CB4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39</a:t>
            </a:r>
          </a:p>
        </p:txBody>
      </p:sp>
      <p:sp>
        <p:nvSpPr>
          <p:cNvPr id="43" name="Rectangle: Rounded Corners 26">
            <a:extLst>
              <a:ext uri="{FF2B5EF4-FFF2-40B4-BE49-F238E27FC236}">
                <a16:creationId xmlns:a16="http://schemas.microsoft.com/office/drawing/2014/main" xmlns="" id="{CC499B5F-E912-0430-96D5-0B544F9076D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38</a:t>
            </a:r>
          </a:p>
        </p:txBody>
      </p:sp>
      <p:sp>
        <p:nvSpPr>
          <p:cNvPr id="44" name="Rectangle: Rounded Corners 27">
            <a:extLst>
              <a:ext uri="{FF2B5EF4-FFF2-40B4-BE49-F238E27FC236}">
                <a16:creationId xmlns:a16="http://schemas.microsoft.com/office/drawing/2014/main" xmlns="" id="{8994F297-C727-7F74-36F5-8F7CA191AEA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37</a:t>
            </a:r>
          </a:p>
        </p:txBody>
      </p:sp>
      <p:sp>
        <p:nvSpPr>
          <p:cNvPr id="45" name="Rectangle: Rounded Corners 28">
            <a:extLst>
              <a:ext uri="{FF2B5EF4-FFF2-40B4-BE49-F238E27FC236}">
                <a16:creationId xmlns:a16="http://schemas.microsoft.com/office/drawing/2014/main" xmlns="" id="{03942E65-99EA-8C80-B6FE-539CB5C94DD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36</a:t>
            </a:r>
          </a:p>
        </p:txBody>
      </p:sp>
      <p:sp>
        <p:nvSpPr>
          <p:cNvPr id="46" name="Rectangle: Rounded Corners 29">
            <a:extLst>
              <a:ext uri="{FF2B5EF4-FFF2-40B4-BE49-F238E27FC236}">
                <a16:creationId xmlns:a16="http://schemas.microsoft.com/office/drawing/2014/main" xmlns="" id="{82CBF718-4102-8FC3-B399-E3EAA6D8A45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35</a:t>
            </a:r>
          </a:p>
        </p:txBody>
      </p:sp>
      <p:sp>
        <p:nvSpPr>
          <p:cNvPr id="47" name="Rectangle: Rounded Corners 30">
            <a:extLst>
              <a:ext uri="{FF2B5EF4-FFF2-40B4-BE49-F238E27FC236}">
                <a16:creationId xmlns:a16="http://schemas.microsoft.com/office/drawing/2014/main" xmlns="" id="{7EB545D0-852B-4447-F24E-8A19C738EFE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34</a:t>
            </a:r>
          </a:p>
        </p:txBody>
      </p:sp>
      <p:sp>
        <p:nvSpPr>
          <p:cNvPr id="48" name="Rectangle: Rounded Corners 31">
            <a:extLst>
              <a:ext uri="{FF2B5EF4-FFF2-40B4-BE49-F238E27FC236}">
                <a16:creationId xmlns:a16="http://schemas.microsoft.com/office/drawing/2014/main" xmlns="" id="{0081DF30-FDFD-4EBC-053B-A76683B4664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43</a:t>
            </a:r>
          </a:p>
        </p:txBody>
      </p:sp>
      <p:sp>
        <p:nvSpPr>
          <p:cNvPr id="49" name="Rectangle: Rounded Corners 32">
            <a:extLst>
              <a:ext uri="{FF2B5EF4-FFF2-40B4-BE49-F238E27FC236}">
                <a16:creationId xmlns:a16="http://schemas.microsoft.com/office/drawing/2014/main" xmlns="" id="{0E08EE4B-5FC1-844A-B494-1A9CBA0F476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32</a:t>
            </a:r>
          </a:p>
        </p:txBody>
      </p:sp>
      <p:sp>
        <p:nvSpPr>
          <p:cNvPr id="50" name="Rectangle: Rounded Corners 33">
            <a:extLst>
              <a:ext uri="{FF2B5EF4-FFF2-40B4-BE49-F238E27FC236}">
                <a16:creationId xmlns:a16="http://schemas.microsoft.com/office/drawing/2014/main" xmlns="" id="{D9B592F7-56A2-6839-C8C4-E5C2F2D1FA4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31</a:t>
            </a:r>
          </a:p>
        </p:txBody>
      </p:sp>
      <p:sp>
        <p:nvSpPr>
          <p:cNvPr id="51" name="Rectangle: Rounded Corners 34">
            <a:extLst>
              <a:ext uri="{FF2B5EF4-FFF2-40B4-BE49-F238E27FC236}">
                <a16:creationId xmlns:a16="http://schemas.microsoft.com/office/drawing/2014/main" xmlns="" id="{8C931EA6-D08E-27AC-3020-1BFB6CB1FE1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30</a:t>
            </a:r>
          </a:p>
        </p:txBody>
      </p:sp>
      <p:sp>
        <p:nvSpPr>
          <p:cNvPr id="52" name="Rectangle: Rounded Corners 35">
            <a:extLst>
              <a:ext uri="{FF2B5EF4-FFF2-40B4-BE49-F238E27FC236}">
                <a16:creationId xmlns:a16="http://schemas.microsoft.com/office/drawing/2014/main" xmlns="" id="{23FD830E-D6E3-1CB6-998C-0156E618377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29</a:t>
            </a:r>
          </a:p>
        </p:txBody>
      </p:sp>
      <p:sp>
        <p:nvSpPr>
          <p:cNvPr id="53" name="Rectangle: Rounded Corners 36">
            <a:extLst>
              <a:ext uri="{FF2B5EF4-FFF2-40B4-BE49-F238E27FC236}">
                <a16:creationId xmlns:a16="http://schemas.microsoft.com/office/drawing/2014/main" xmlns="" id="{FDEEF977-6F4E-50D6-B1AB-A6F204BC79C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28</a:t>
            </a:r>
          </a:p>
        </p:txBody>
      </p:sp>
      <p:sp>
        <p:nvSpPr>
          <p:cNvPr id="54" name="Rectangle: Rounded Corners 37">
            <a:extLst>
              <a:ext uri="{FF2B5EF4-FFF2-40B4-BE49-F238E27FC236}">
                <a16:creationId xmlns:a16="http://schemas.microsoft.com/office/drawing/2014/main" xmlns="" id="{BC91CA12-8396-3BCA-57B8-112EA08734F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27</a:t>
            </a:r>
          </a:p>
        </p:txBody>
      </p:sp>
      <p:sp>
        <p:nvSpPr>
          <p:cNvPr id="55" name="Rectangle: Rounded Corners 38">
            <a:extLst>
              <a:ext uri="{FF2B5EF4-FFF2-40B4-BE49-F238E27FC236}">
                <a16:creationId xmlns:a16="http://schemas.microsoft.com/office/drawing/2014/main" xmlns="" id="{F7D8F6C3-47B6-F3C3-2D75-278F25FC938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26</a:t>
            </a:r>
          </a:p>
        </p:txBody>
      </p:sp>
      <p:sp>
        <p:nvSpPr>
          <p:cNvPr id="56" name="Rectangle: Rounded Corners 39">
            <a:extLst>
              <a:ext uri="{FF2B5EF4-FFF2-40B4-BE49-F238E27FC236}">
                <a16:creationId xmlns:a16="http://schemas.microsoft.com/office/drawing/2014/main" xmlns="" id="{64E0360C-199F-7776-6ADC-584F9AA4D13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25</a:t>
            </a:r>
          </a:p>
        </p:txBody>
      </p:sp>
      <p:sp>
        <p:nvSpPr>
          <p:cNvPr id="57" name="Rectangle: Rounded Corners 40">
            <a:extLst>
              <a:ext uri="{FF2B5EF4-FFF2-40B4-BE49-F238E27FC236}">
                <a16:creationId xmlns:a16="http://schemas.microsoft.com/office/drawing/2014/main" xmlns="" id="{4FCF89F6-99F2-3BA5-FD8A-8450EAFFFA2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24</a:t>
            </a:r>
          </a:p>
        </p:txBody>
      </p:sp>
      <p:sp>
        <p:nvSpPr>
          <p:cNvPr id="58" name="Rectangle: Rounded Corners 41">
            <a:extLst>
              <a:ext uri="{FF2B5EF4-FFF2-40B4-BE49-F238E27FC236}">
                <a16:creationId xmlns:a16="http://schemas.microsoft.com/office/drawing/2014/main" xmlns="" id="{F199D5BF-FED9-ED8F-7A19-E966C6D8968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23</a:t>
            </a:r>
          </a:p>
        </p:txBody>
      </p:sp>
      <p:sp>
        <p:nvSpPr>
          <p:cNvPr id="59" name="Rectangle: Rounded Corners 42">
            <a:extLst>
              <a:ext uri="{FF2B5EF4-FFF2-40B4-BE49-F238E27FC236}">
                <a16:creationId xmlns:a16="http://schemas.microsoft.com/office/drawing/2014/main" xmlns="" id="{28804889-4379-1227-B944-1567AD36AE8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22</a:t>
            </a:r>
          </a:p>
        </p:txBody>
      </p:sp>
      <p:sp>
        <p:nvSpPr>
          <p:cNvPr id="60" name="Rectangle: Rounded Corners 43">
            <a:extLst>
              <a:ext uri="{FF2B5EF4-FFF2-40B4-BE49-F238E27FC236}">
                <a16:creationId xmlns:a16="http://schemas.microsoft.com/office/drawing/2014/main" xmlns="" id="{3C1863AE-B41A-3963-B1F9-1D1A12D1FB8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21</a:t>
            </a:r>
          </a:p>
        </p:txBody>
      </p:sp>
      <p:sp>
        <p:nvSpPr>
          <p:cNvPr id="61" name="Rectangle: Rounded Corners 44">
            <a:extLst>
              <a:ext uri="{FF2B5EF4-FFF2-40B4-BE49-F238E27FC236}">
                <a16:creationId xmlns:a16="http://schemas.microsoft.com/office/drawing/2014/main" xmlns="" id="{B25DADBD-4D8C-EB57-1792-C8F1E48BA0A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20</a:t>
            </a:r>
          </a:p>
        </p:txBody>
      </p:sp>
      <p:sp>
        <p:nvSpPr>
          <p:cNvPr id="62" name="Rectangle: Rounded Corners 45">
            <a:extLst>
              <a:ext uri="{FF2B5EF4-FFF2-40B4-BE49-F238E27FC236}">
                <a16:creationId xmlns:a16="http://schemas.microsoft.com/office/drawing/2014/main" xmlns="" id="{F871ACFF-A208-28BD-C608-6357222D82C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19</a:t>
            </a:r>
          </a:p>
        </p:txBody>
      </p:sp>
      <p:sp>
        <p:nvSpPr>
          <p:cNvPr id="63" name="Rectangle: Rounded Corners 46">
            <a:extLst>
              <a:ext uri="{FF2B5EF4-FFF2-40B4-BE49-F238E27FC236}">
                <a16:creationId xmlns:a16="http://schemas.microsoft.com/office/drawing/2014/main" xmlns="" id="{95C95B02-FEE3-8AFD-DD2B-2F0CA04D9CC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18</a:t>
            </a:r>
          </a:p>
        </p:txBody>
      </p:sp>
      <p:sp>
        <p:nvSpPr>
          <p:cNvPr id="64" name="Rectangle: Rounded Corners 47">
            <a:extLst>
              <a:ext uri="{FF2B5EF4-FFF2-40B4-BE49-F238E27FC236}">
                <a16:creationId xmlns:a16="http://schemas.microsoft.com/office/drawing/2014/main" xmlns="" id="{A248C33D-E389-8A8F-3E43-D0C2212D5BC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17</a:t>
            </a:r>
          </a:p>
        </p:txBody>
      </p:sp>
      <p:sp>
        <p:nvSpPr>
          <p:cNvPr id="65" name="Rectangle: Rounded Corners 48">
            <a:extLst>
              <a:ext uri="{FF2B5EF4-FFF2-40B4-BE49-F238E27FC236}">
                <a16:creationId xmlns:a16="http://schemas.microsoft.com/office/drawing/2014/main" xmlns="" id="{F2BCD28F-62C8-5604-5198-5E15F907D2C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16</a:t>
            </a:r>
          </a:p>
        </p:txBody>
      </p:sp>
      <p:sp>
        <p:nvSpPr>
          <p:cNvPr id="66" name="Rectangle: Rounded Corners 49">
            <a:extLst>
              <a:ext uri="{FF2B5EF4-FFF2-40B4-BE49-F238E27FC236}">
                <a16:creationId xmlns:a16="http://schemas.microsoft.com/office/drawing/2014/main" xmlns="" id="{D57F7A40-3CF5-9CDE-1D83-A91B1BE09C7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15</a:t>
            </a:r>
          </a:p>
        </p:txBody>
      </p:sp>
      <p:sp>
        <p:nvSpPr>
          <p:cNvPr id="67" name="Rectangle: Rounded Corners 50">
            <a:extLst>
              <a:ext uri="{FF2B5EF4-FFF2-40B4-BE49-F238E27FC236}">
                <a16:creationId xmlns:a16="http://schemas.microsoft.com/office/drawing/2014/main" xmlns="" id="{0160DDD9-AC00-FA58-0166-855BA4D6E56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14</a:t>
            </a:r>
          </a:p>
        </p:txBody>
      </p:sp>
      <p:sp>
        <p:nvSpPr>
          <p:cNvPr id="68" name="Rectangle: Rounded Corners 51">
            <a:extLst>
              <a:ext uri="{FF2B5EF4-FFF2-40B4-BE49-F238E27FC236}">
                <a16:creationId xmlns:a16="http://schemas.microsoft.com/office/drawing/2014/main" xmlns="" id="{899CFAFA-7C10-3FE8-E2A5-AC049B7BA10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13</a:t>
            </a:r>
          </a:p>
        </p:txBody>
      </p:sp>
      <p:sp>
        <p:nvSpPr>
          <p:cNvPr id="69" name="Rectangle: Rounded Corners 52">
            <a:extLst>
              <a:ext uri="{FF2B5EF4-FFF2-40B4-BE49-F238E27FC236}">
                <a16:creationId xmlns:a16="http://schemas.microsoft.com/office/drawing/2014/main" xmlns="" id="{17997B22-3EFB-5556-326E-432018E783E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12</a:t>
            </a:r>
          </a:p>
        </p:txBody>
      </p:sp>
      <p:sp>
        <p:nvSpPr>
          <p:cNvPr id="70" name="Rectangle: Rounded Corners 53">
            <a:extLst>
              <a:ext uri="{FF2B5EF4-FFF2-40B4-BE49-F238E27FC236}">
                <a16:creationId xmlns:a16="http://schemas.microsoft.com/office/drawing/2014/main" xmlns="" id="{0B23E1DD-8C25-FC24-3158-B44B63C5E09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11</a:t>
            </a:r>
          </a:p>
        </p:txBody>
      </p:sp>
      <p:sp>
        <p:nvSpPr>
          <p:cNvPr id="71" name="Rectangle: Rounded Corners 54">
            <a:extLst>
              <a:ext uri="{FF2B5EF4-FFF2-40B4-BE49-F238E27FC236}">
                <a16:creationId xmlns:a16="http://schemas.microsoft.com/office/drawing/2014/main" xmlns="" id="{6C865641-42EB-64C1-DE9F-648A1E07C47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10</a:t>
            </a:r>
          </a:p>
        </p:txBody>
      </p:sp>
      <p:sp>
        <p:nvSpPr>
          <p:cNvPr id="72" name="Rectangle: Rounded Corners 55">
            <a:extLst>
              <a:ext uri="{FF2B5EF4-FFF2-40B4-BE49-F238E27FC236}">
                <a16:creationId xmlns:a16="http://schemas.microsoft.com/office/drawing/2014/main" xmlns="" id="{5464E148-B9A2-ACDF-AFBC-501B0005875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09</a:t>
            </a:r>
          </a:p>
        </p:txBody>
      </p:sp>
      <p:sp>
        <p:nvSpPr>
          <p:cNvPr id="73" name="Rectangle: Rounded Corners 56">
            <a:extLst>
              <a:ext uri="{FF2B5EF4-FFF2-40B4-BE49-F238E27FC236}">
                <a16:creationId xmlns:a16="http://schemas.microsoft.com/office/drawing/2014/main" xmlns="" id="{126921E8-34F6-60D8-9F0C-5850848C548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08</a:t>
            </a:r>
          </a:p>
        </p:txBody>
      </p:sp>
      <p:sp>
        <p:nvSpPr>
          <p:cNvPr id="74" name="Rectangle: Rounded Corners 57">
            <a:extLst>
              <a:ext uri="{FF2B5EF4-FFF2-40B4-BE49-F238E27FC236}">
                <a16:creationId xmlns:a16="http://schemas.microsoft.com/office/drawing/2014/main" xmlns="" id="{87378148-F1BF-9E8D-C561-693B02F5561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07</a:t>
            </a:r>
          </a:p>
        </p:txBody>
      </p:sp>
      <p:sp>
        <p:nvSpPr>
          <p:cNvPr id="75" name="Rectangle: Rounded Corners 58">
            <a:extLst>
              <a:ext uri="{FF2B5EF4-FFF2-40B4-BE49-F238E27FC236}">
                <a16:creationId xmlns:a16="http://schemas.microsoft.com/office/drawing/2014/main" xmlns="" id="{FE499191-5FBA-8B41-B25F-2754C1CCC67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06</a:t>
            </a:r>
          </a:p>
        </p:txBody>
      </p:sp>
      <p:sp>
        <p:nvSpPr>
          <p:cNvPr id="76" name="Rectangle: Rounded Corners 59">
            <a:extLst>
              <a:ext uri="{FF2B5EF4-FFF2-40B4-BE49-F238E27FC236}">
                <a16:creationId xmlns:a16="http://schemas.microsoft.com/office/drawing/2014/main" xmlns="" id="{E823F552-1F3B-D48F-2E78-9B4AE93AC35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05</a:t>
            </a:r>
          </a:p>
        </p:txBody>
      </p:sp>
      <p:sp>
        <p:nvSpPr>
          <p:cNvPr id="77" name="Rectangle: Rounded Corners 60">
            <a:extLst>
              <a:ext uri="{FF2B5EF4-FFF2-40B4-BE49-F238E27FC236}">
                <a16:creationId xmlns:a16="http://schemas.microsoft.com/office/drawing/2014/main" xmlns="" id="{5C1A4A75-FEE8-E4F8-7C5E-35CBB3CBA95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04</a:t>
            </a:r>
          </a:p>
        </p:txBody>
      </p:sp>
      <p:sp>
        <p:nvSpPr>
          <p:cNvPr id="78" name="Rectangle: Rounded Corners 61">
            <a:extLst>
              <a:ext uri="{FF2B5EF4-FFF2-40B4-BE49-F238E27FC236}">
                <a16:creationId xmlns:a16="http://schemas.microsoft.com/office/drawing/2014/main" xmlns="" id="{8E9B15E6-7AF1-B650-56BE-EE64618774D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03</a:t>
            </a:r>
          </a:p>
        </p:txBody>
      </p:sp>
      <p:sp>
        <p:nvSpPr>
          <p:cNvPr id="79" name="Rectangle: Rounded Corners 62">
            <a:extLst>
              <a:ext uri="{FF2B5EF4-FFF2-40B4-BE49-F238E27FC236}">
                <a16:creationId xmlns:a16="http://schemas.microsoft.com/office/drawing/2014/main" xmlns="" id="{C92FAA57-1227-B2D3-B470-11958CBA60B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02</a:t>
            </a:r>
          </a:p>
        </p:txBody>
      </p:sp>
      <p:sp>
        <p:nvSpPr>
          <p:cNvPr id="80" name="Rectangle: Rounded Corners 63">
            <a:extLst>
              <a:ext uri="{FF2B5EF4-FFF2-40B4-BE49-F238E27FC236}">
                <a16:creationId xmlns:a16="http://schemas.microsoft.com/office/drawing/2014/main" xmlns="" id="{64D71712-7781-D236-2BD3-F5677572582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01</a:t>
            </a:r>
          </a:p>
        </p:txBody>
      </p:sp>
      <p:sp>
        <p:nvSpPr>
          <p:cNvPr id="81" name="Rectangle: Rounded Corners 64">
            <a:extLst>
              <a:ext uri="{FF2B5EF4-FFF2-40B4-BE49-F238E27FC236}">
                <a16:creationId xmlns:a16="http://schemas.microsoft.com/office/drawing/2014/main" xmlns="" id="{2341CB98-6560-E94A-07F4-5956BF25026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2 : 00</a:t>
            </a:r>
          </a:p>
        </p:txBody>
      </p:sp>
      <p:sp>
        <p:nvSpPr>
          <p:cNvPr id="82" name="Rectangle: Rounded Corners 65">
            <a:extLst>
              <a:ext uri="{FF2B5EF4-FFF2-40B4-BE49-F238E27FC236}">
                <a16:creationId xmlns:a16="http://schemas.microsoft.com/office/drawing/2014/main" xmlns="" id="{A6D5AAFE-5E8F-25A5-C5A6-4C113A0A801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59</a:t>
            </a:r>
          </a:p>
        </p:txBody>
      </p:sp>
      <p:sp>
        <p:nvSpPr>
          <p:cNvPr id="83" name="Rectangle: Rounded Corners 66">
            <a:extLst>
              <a:ext uri="{FF2B5EF4-FFF2-40B4-BE49-F238E27FC236}">
                <a16:creationId xmlns:a16="http://schemas.microsoft.com/office/drawing/2014/main" xmlns="" id="{BA23323E-5AAB-CD53-7775-AE6BD816C8D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58</a:t>
            </a:r>
          </a:p>
        </p:txBody>
      </p:sp>
      <p:sp>
        <p:nvSpPr>
          <p:cNvPr id="84" name="Rectangle: Rounded Corners 67">
            <a:extLst>
              <a:ext uri="{FF2B5EF4-FFF2-40B4-BE49-F238E27FC236}">
                <a16:creationId xmlns:a16="http://schemas.microsoft.com/office/drawing/2014/main" xmlns="" id="{3CF50179-619F-05DE-1849-D0F8966879E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57</a:t>
            </a:r>
          </a:p>
        </p:txBody>
      </p:sp>
      <p:sp>
        <p:nvSpPr>
          <p:cNvPr id="85" name="Rectangle: Rounded Corners 68">
            <a:extLst>
              <a:ext uri="{FF2B5EF4-FFF2-40B4-BE49-F238E27FC236}">
                <a16:creationId xmlns:a16="http://schemas.microsoft.com/office/drawing/2014/main" xmlns="" id="{07C6B482-2FF4-DF4E-A5E8-705C8831965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56</a:t>
            </a:r>
          </a:p>
        </p:txBody>
      </p:sp>
      <p:sp>
        <p:nvSpPr>
          <p:cNvPr id="86" name="Rectangle: Rounded Corners 69">
            <a:extLst>
              <a:ext uri="{FF2B5EF4-FFF2-40B4-BE49-F238E27FC236}">
                <a16:creationId xmlns:a16="http://schemas.microsoft.com/office/drawing/2014/main" xmlns="" id="{2E135990-223A-573F-A2EF-0C8D60D5457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55</a:t>
            </a:r>
          </a:p>
        </p:txBody>
      </p:sp>
      <p:sp>
        <p:nvSpPr>
          <p:cNvPr id="87" name="Rectangle: Rounded Corners 70">
            <a:extLst>
              <a:ext uri="{FF2B5EF4-FFF2-40B4-BE49-F238E27FC236}">
                <a16:creationId xmlns:a16="http://schemas.microsoft.com/office/drawing/2014/main" xmlns="" id="{F53C2971-6B49-971D-47E4-F060B34CE25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54</a:t>
            </a:r>
          </a:p>
        </p:txBody>
      </p:sp>
      <p:sp>
        <p:nvSpPr>
          <p:cNvPr id="88" name="Rectangle: Rounded Corners 71">
            <a:extLst>
              <a:ext uri="{FF2B5EF4-FFF2-40B4-BE49-F238E27FC236}">
                <a16:creationId xmlns:a16="http://schemas.microsoft.com/office/drawing/2014/main" xmlns="" id="{CBFE4C58-BAFF-4DE8-059C-22943B840A7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53</a:t>
            </a:r>
          </a:p>
        </p:txBody>
      </p:sp>
      <p:sp>
        <p:nvSpPr>
          <p:cNvPr id="89" name="Rectangle: Rounded Corners 72">
            <a:extLst>
              <a:ext uri="{FF2B5EF4-FFF2-40B4-BE49-F238E27FC236}">
                <a16:creationId xmlns:a16="http://schemas.microsoft.com/office/drawing/2014/main" xmlns="" id="{A040C8D3-116A-99A9-3958-4FD147DB3289}"/>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52</a:t>
            </a:r>
          </a:p>
        </p:txBody>
      </p:sp>
      <p:sp>
        <p:nvSpPr>
          <p:cNvPr id="90" name="Rectangle: Rounded Corners 73">
            <a:extLst>
              <a:ext uri="{FF2B5EF4-FFF2-40B4-BE49-F238E27FC236}">
                <a16:creationId xmlns:a16="http://schemas.microsoft.com/office/drawing/2014/main" xmlns="" id="{0D838D75-2D56-2807-F51E-248DA140D35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51</a:t>
            </a:r>
          </a:p>
        </p:txBody>
      </p:sp>
      <p:sp>
        <p:nvSpPr>
          <p:cNvPr id="91" name="Rectangle: Rounded Corners 74">
            <a:extLst>
              <a:ext uri="{FF2B5EF4-FFF2-40B4-BE49-F238E27FC236}">
                <a16:creationId xmlns:a16="http://schemas.microsoft.com/office/drawing/2014/main" xmlns="" id="{3CE64EF9-58B0-A4FC-38C7-064281D17DC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50</a:t>
            </a:r>
          </a:p>
        </p:txBody>
      </p:sp>
      <p:sp>
        <p:nvSpPr>
          <p:cNvPr id="92" name="Rectangle: Rounded Corners 75">
            <a:extLst>
              <a:ext uri="{FF2B5EF4-FFF2-40B4-BE49-F238E27FC236}">
                <a16:creationId xmlns:a16="http://schemas.microsoft.com/office/drawing/2014/main" xmlns="" id="{F47B1077-D1AF-8EC2-57B9-6AF99CCB8C9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49</a:t>
            </a:r>
          </a:p>
        </p:txBody>
      </p:sp>
      <p:sp>
        <p:nvSpPr>
          <p:cNvPr id="93" name="Rectangle: Rounded Corners 76">
            <a:extLst>
              <a:ext uri="{FF2B5EF4-FFF2-40B4-BE49-F238E27FC236}">
                <a16:creationId xmlns:a16="http://schemas.microsoft.com/office/drawing/2014/main" xmlns="" id="{EB43C1F2-DB2E-891C-87DB-D4F59B258FD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48</a:t>
            </a:r>
          </a:p>
        </p:txBody>
      </p:sp>
      <p:sp>
        <p:nvSpPr>
          <p:cNvPr id="94" name="Rectangle: Rounded Corners 77">
            <a:extLst>
              <a:ext uri="{FF2B5EF4-FFF2-40B4-BE49-F238E27FC236}">
                <a16:creationId xmlns:a16="http://schemas.microsoft.com/office/drawing/2014/main" xmlns="" id="{ED2DBA71-1710-57F6-62DE-8C7BA98A0BC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47</a:t>
            </a:r>
          </a:p>
        </p:txBody>
      </p:sp>
      <p:sp>
        <p:nvSpPr>
          <p:cNvPr id="95" name="Rectangle: Rounded Corners 78">
            <a:extLst>
              <a:ext uri="{FF2B5EF4-FFF2-40B4-BE49-F238E27FC236}">
                <a16:creationId xmlns:a16="http://schemas.microsoft.com/office/drawing/2014/main" xmlns="" id="{5D249B40-3E24-D2C9-6D52-4511B5FE4E5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46</a:t>
            </a:r>
          </a:p>
        </p:txBody>
      </p:sp>
      <p:sp>
        <p:nvSpPr>
          <p:cNvPr id="96" name="Rectangle: Rounded Corners 79">
            <a:extLst>
              <a:ext uri="{FF2B5EF4-FFF2-40B4-BE49-F238E27FC236}">
                <a16:creationId xmlns:a16="http://schemas.microsoft.com/office/drawing/2014/main" xmlns="" id="{DA747003-DAF8-F503-7667-2B76C0660BE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45</a:t>
            </a:r>
          </a:p>
        </p:txBody>
      </p:sp>
      <p:sp>
        <p:nvSpPr>
          <p:cNvPr id="97" name="Rectangle: Rounded Corners 80">
            <a:extLst>
              <a:ext uri="{FF2B5EF4-FFF2-40B4-BE49-F238E27FC236}">
                <a16:creationId xmlns:a16="http://schemas.microsoft.com/office/drawing/2014/main" xmlns="" id="{4503094C-CD3B-BEC4-9A80-A7906A48A72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44</a:t>
            </a:r>
          </a:p>
        </p:txBody>
      </p:sp>
      <p:sp>
        <p:nvSpPr>
          <p:cNvPr id="98" name="Rectangle: Rounded Corners 81">
            <a:extLst>
              <a:ext uri="{FF2B5EF4-FFF2-40B4-BE49-F238E27FC236}">
                <a16:creationId xmlns:a16="http://schemas.microsoft.com/office/drawing/2014/main" xmlns="" id="{BD6BD362-8175-2723-82B8-95F97F602CE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43</a:t>
            </a:r>
          </a:p>
        </p:txBody>
      </p:sp>
      <p:sp>
        <p:nvSpPr>
          <p:cNvPr id="99" name="Rectangle: Rounded Corners 82">
            <a:extLst>
              <a:ext uri="{FF2B5EF4-FFF2-40B4-BE49-F238E27FC236}">
                <a16:creationId xmlns:a16="http://schemas.microsoft.com/office/drawing/2014/main" xmlns="" id="{A4AB6A9A-AE84-A230-858D-0767C83A2A6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42</a:t>
            </a:r>
          </a:p>
        </p:txBody>
      </p:sp>
      <p:sp>
        <p:nvSpPr>
          <p:cNvPr id="100" name="Rectangle: Rounded Corners 83">
            <a:extLst>
              <a:ext uri="{FF2B5EF4-FFF2-40B4-BE49-F238E27FC236}">
                <a16:creationId xmlns:a16="http://schemas.microsoft.com/office/drawing/2014/main" xmlns="" id="{C68C4C17-FCEA-5837-D400-BB51F45A13C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41</a:t>
            </a:r>
          </a:p>
        </p:txBody>
      </p:sp>
      <p:sp>
        <p:nvSpPr>
          <p:cNvPr id="101" name="Rectangle: Rounded Corners 84">
            <a:extLst>
              <a:ext uri="{FF2B5EF4-FFF2-40B4-BE49-F238E27FC236}">
                <a16:creationId xmlns:a16="http://schemas.microsoft.com/office/drawing/2014/main" xmlns="" id="{472465BD-8E52-061F-FD24-A2E8D019563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40</a:t>
            </a:r>
          </a:p>
        </p:txBody>
      </p:sp>
      <p:sp>
        <p:nvSpPr>
          <p:cNvPr id="102" name="Rectangle: Rounded Corners 85">
            <a:extLst>
              <a:ext uri="{FF2B5EF4-FFF2-40B4-BE49-F238E27FC236}">
                <a16:creationId xmlns:a16="http://schemas.microsoft.com/office/drawing/2014/main" xmlns="" id="{477D472A-6B98-B1FF-5E3A-AFCC0A6B6A5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39</a:t>
            </a:r>
          </a:p>
        </p:txBody>
      </p:sp>
      <p:sp>
        <p:nvSpPr>
          <p:cNvPr id="103" name="Rectangle: Rounded Corners 86">
            <a:extLst>
              <a:ext uri="{FF2B5EF4-FFF2-40B4-BE49-F238E27FC236}">
                <a16:creationId xmlns:a16="http://schemas.microsoft.com/office/drawing/2014/main" xmlns="" id="{47E6C99D-9B15-0FFF-6C37-8C28EB3E4FC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38</a:t>
            </a:r>
          </a:p>
        </p:txBody>
      </p:sp>
      <p:sp>
        <p:nvSpPr>
          <p:cNvPr id="104" name="Rectangle: Rounded Corners 87">
            <a:extLst>
              <a:ext uri="{FF2B5EF4-FFF2-40B4-BE49-F238E27FC236}">
                <a16:creationId xmlns:a16="http://schemas.microsoft.com/office/drawing/2014/main" xmlns="" id="{140A782A-A1D6-D394-0F3E-03DB5E5358F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37</a:t>
            </a:r>
          </a:p>
        </p:txBody>
      </p:sp>
      <p:sp>
        <p:nvSpPr>
          <p:cNvPr id="105" name="Rectangle: Rounded Corners 88">
            <a:extLst>
              <a:ext uri="{FF2B5EF4-FFF2-40B4-BE49-F238E27FC236}">
                <a16:creationId xmlns:a16="http://schemas.microsoft.com/office/drawing/2014/main" xmlns="" id="{4252F98F-4C7F-128C-C959-6EF20AE4122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36</a:t>
            </a:r>
          </a:p>
        </p:txBody>
      </p:sp>
      <p:sp>
        <p:nvSpPr>
          <p:cNvPr id="106" name="Rectangle: Rounded Corners 89">
            <a:extLst>
              <a:ext uri="{FF2B5EF4-FFF2-40B4-BE49-F238E27FC236}">
                <a16:creationId xmlns:a16="http://schemas.microsoft.com/office/drawing/2014/main" xmlns="" id="{D1FD2121-828E-808C-9AC8-D3651909CAC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35</a:t>
            </a:r>
          </a:p>
        </p:txBody>
      </p:sp>
      <p:sp>
        <p:nvSpPr>
          <p:cNvPr id="107" name="Rectangle: Rounded Corners 90">
            <a:extLst>
              <a:ext uri="{FF2B5EF4-FFF2-40B4-BE49-F238E27FC236}">
                <a16:creationId xmlns:a16="http://schemas.microsoft.com/office/drawing/2014/main" xmlns="" id="{4398A423-28EF-79F4-7EA7-D832CB6FAB4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34</a:t>
            </a:r>
          </a:p>
        </p:txBody>
      </p:sp>
      <p:sp>
        <p:nvSpPr>
          <p:cNvPr id="108" name="Rectangle: Rounded Corners 91">
            <a:extLst>
              <a:ext uri="{FF2B5EF4-FFF2-40B4-BE49-F238E27FC236}">
                <a16:creationId xmlns:a16="http://schemas.microsoft.com/office/drawing/2014/main" xmlns="" id="{D5141E32-8D05-DC05-A272-DD9D316EF86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33</a:t>
            </a:r>
          </a:p>
        </p:txBody>
      </p:sp>
      <p:sp>
        <p:nvSpPr>
          <p:cNvPr id="109" name="Rectangle: Rounded Corners 92">
            <a:extLst>
              <a:ext uri="{FF2B5EF4-FFF2-40B4-BE49-F238E27FC236}">
                <a16:creationId xmlns:a16="http://schemas.microsoft.com/office/drawing/2014/main" xmlns="" id="{370094A0-51F5-BFCB-B5D8-9E442AB7256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32</a:t>
            </a:r>
          </a:p>
        </p:txBody>
      </p:sp>
      <p:sp>
        <p:nvSpPr>
          <p:cNvPr id="110" name="Rectangle: Rounded Corners 93">
            <a:extLst>
              <a:ext uri="{FF2B5EF4-FFF2-40B4-BE49-F238E27FC236}">
                <a16:creationId xmlns:a16="http://schemas.microsoft.com/office/drawing/2014/main" xmlns="" id="{297C7671-DC7F-2C67-2D03-DE6F687B8AB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31</a:t>
            </a:r>
          </a:p>
        </p:txBody>
      </p:sp>
      <p:sp>
        <p:nvSpPr>
          <p:cNvPr id="111" name="Rectangle: Rounded Corners 94">
            <a:extLst>
              <a:ext uri="{FF2B5EF4-FFF2-40B4-BE49-F238E27FC236}">
                <a16:creationId xmlns:a16="http://schemas.microsoft.com/office/drawing/2014/main" xmlns="" id="{A3DC3AC6-CC9B-80A4-44ED-651BF2289069}"/>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30</a:t>
            </a:r>
          </a:p>
        </p:txBody>
      </p:sp>
      <p:sp>
        <p:nvSpPr>
          <p:cNvPr id="112" name="Rectangle: Rounded Corners 95">
            <a:extLst>
              <a:ext uri="{FF2B5EF4-FFF2-40B4-BE49-F238E27FC236}">
                <a16:creationId xmlns:a16="http://schemas.microsoft.com/office/drawing/2014/main" xmlns="" id="{47C5E9A3-45E1-CFE6-CB5C-8FC7E53DCF2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29</a:t>
            </a:r>
          </a:p>
        </p:txBody>
      </p:sp>
      <p:sp>
        <p:nvSpPr>
          <p:cNvPr id="113" name="Rectangle: Rounded Corners 96">
            <a:extLst>
              <a:ext uri="{FF2B5EF4-FFF2-40B4-BE49-F238E27FC236}">
                <a16:creationId xmlns:a16="http://schemas.microsoft.com/office/drawing/2014/main" xmlns="" id="{963FE3DC-B6CD-19E8-4382-98F1DA112CD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28</a:t>
            </a:r>
          </a:p>
        </p:txBody>
      </p:sp>
      <p:sp>
        <p:nvSpPr>
          <p:cNvPr id="114" name="Rectangle: Rounded Corners 97">
            <a:extLst>
              <a:ext uri="{FF2B5EF4-FFF2-40B4-BE49-F238E27FC236}">
                <a16:creationId xmlns:a16="http://schemas.microsoft.com/office/drawing/2014/main" xmlns="" id="{59BB2F2B-0504-A7DB-D5FB-2D4E0334E2C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27</a:t>
            </a:r>
          </a:p>
        </p:txBody>
      </p:sp>
      <p:sp>
        <p:nvSpPr>
          <p:cNvPr id="115" name="Rectangle: Rounded Corners 98">
            <a:extLst>
              <a:ext uri="{FF2B5EF4-FFF2-40B4-BE49-F238E27FC236}">
                <a16:creationId xmlns:a16="http://schemas.microsoft.com/office/drawing/2014/main" xmlns="" id="{7855632C-089C-129F-0740-D553C457CB0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26</a:t>
            </a:r>
          </a:p>
        </p:txBody>
      </p:sp>
      <p:sp>
        <p:nvSpPr>
          <p:cNvPr id="116" name="Rectangle: Rounded Corners 99">
            <a:extLst>
              <a:ext uri="{FF2B5EF4-FFF2-40B4-BE49-F238E27FC236}">
                <a16:creationId xmlns:a16="http://schemas.microsoft.com/office/drawing/2014/main" xmlns="" id="{1BB7C869-0348-6B21-E0B1-19C37E03E6B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25</a:t>
            </a:r>
          </a:p>
        </p:txBody>
      </p:sp>
      <p:sp>
        <p:nvSpPr>
          <p:cNvPr id="117" name="Rectangle: Rounded Corners 100">
            <a:extLst>
              <a:ext uri="{FF2B5EF4-FFF2-40B4-BE49-F238E27FC236}">
                <a16:creationId xmlns:a16="http://schemas.microsoft.com/office/drawing/2014/main" xmlns="" id="{7800229F-18E2-0066-3EC8-B3E1BB6B287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24</a:t>
            </a:r>
          </a:p>
        </p:txBody>
      </p:sp>
      <p:sp>
        <p:nvSpPr>
          <p:cNvPr id="118" name="Rectangle: Rounded Corners 101">
            <a:extLst>
              <a:ext uri="{FF2B5EF4-FFF2-40B4-BE49-F238E27FC236}">
                <a16:creationId xmlns:a16="http://schemas.microsoft.com/office/drawing/2014/main" xmlns="" id="{EC772A18-21E8-E9FE-BE07-CF388ECB44C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23</a:t>
            </a:r>
          </a:p>
        </p:txBody>
      </p:sp>
      <p:sp>
        <p:nvSpPr>
          <p:cNvPr id="119" name="Rectangle: Rounded Corners 102">
            <a:extLst>
              <a:ext uri="{FF2B5EF4-FFF2-40B4-BE49-F238E27FC236}">
                <a16:creationId xmlns:a16="http://schemas.microsoft.com/office/drawing/2014/main" xmlns="" id="{35801710-D1E6-53F0-274A-342FF88F00C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22</a:t>
            </a:r>
          </a:p>
        </p:txBody>
      </p:sp>
      <p:sp>
        <p:nvSpPr>
          <p:cNvPr id="120" name="Rectangle: Rounded Corners 103">
            <a:extLst>
              <a:ext uri="{FF2B5EF4-FFF2-40B4-BE49-F238E27FC236}">
                <a16:creationId xmlns:a16="http://schemas.microsoft.com/office/drawing/2014/main" xmlns="" id="{694BD947-317E-21E6-477D-2B3C8A3EF61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21</a:t>
            </a:r>
          </a:p>
        </p:txBody>
      </p:sp>
      <p:sp>
        <p:nvSpPr>
          <p:cNvPr id="121" name="Rectangle: Rounded Corners 104">
            <a:extLst>
              <a:ext uri="{FF2B5EF4-FFF2-40B4-BE49-F238E27FC236}">
                <a16:creationId xmlns:a16="http://schemas.microsoft.com/office/drawing/2014/main" xmlns="" id="{A588A7A0-E923-1C47-EF17-3707F4F32C5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20</a:t>
            </a:r>
          </a:p>
        </p:txBody>
      </p:sp>
      <p:sp>
        <p:nvSpPr>
          <p:cNvPr id="122" name="Rectangle: Rounded Corners 105">
            <a:extLst>
              <a:ext uri="{FF2B5EF4-FFF2-40B4-BE49-F238E27FC236}">
                <a16:creationId xmlns:a16="http://schemas.microsoft.com/office/drawing/2014/main" xmlns="" id="{A7BEDC63-7EAD-D925-5F0F-CDF8C986280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19</a:t>
            </a:r>
          </a:p>
        </p:txBody>
      </p:sp>
      <p:sp>
        <p:nvSpPr>
          <p:cNvPr id="123" name="Rectangle: Rounded Corners 106">
            <a:extLst>
              <a:ext uri="{FF2B5EF4-FFF2-40B4-BE49-F238E27FC236}">
                <a16:creationId xmlns:a16="http://schemas.microsoft.com/office/drawing/2014/main" xmlns="" id="{8A968E73-F9D9-8200-732F-F232AC952F5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18</a:t>
            </a:r>
          </a:p>
        </p:txBody>
      </p:sp>
      <p:sp>
        <p:nvSpPr>
          <p:cNvPr id="124" name="Rectangle: Rounded Corners 107">
            <a:extLst>
              <a:ext uri="{FF2B5EF4-FFF2-40B4-BE49-F238E27FC236}">
                <a16:creationId xmlns:a16="http://schemas.microsoft.com/office/drawing/2014/main" xmlns="" id="{4DA9D2E3-6453-0E6B-B4E9-945C4C8E98A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17</a:t>
            </a:r>
          </a:p>
        </p:txBody>
      </p:sp>
      <p:sp>
        <p:nvSpPr>
          <p:cNvPr id="125" name="Rectangle: Rounded Corners 108">
            <a:extLst>
              <a:ext uri="{FF2B5EF4-FFF2-40B4-BE49-F238E27FC236}">
                <a16:creationId xmlns:a16="http://schemas.microsoft.com/office/drawing/2014/main" xmlns="" id="{4EBAF0C4-6920-AF66-9126-5E47AD44554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16</a:t>
            </a:r>
          </a:p>
        </p:txBody>
      </p:sp>
      <p:sp>
        <p:nvSpPr>
          <p:cNvPr id="126" name="Rectangle: Rounded Corners 109">
            <a:extLst>
              <a:ext uri="{FF2B5EF4-FFF2-40B4-BE49-F238E27FC236}">
                <a16:creationId xmlns:a16="http://schemas.microsoft.com/office/drawing/2014/main" xmlns="" id="{E8321707-E5FC-C5DB-BCAA-9E2D918E73E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15</a:t>
            </a:r>
          </a:p>
        </p:txBody>
      </p:sp>
      <p:sp>
        <p:nvSpPr>
          <p:cNvPr id="127" name="Rectangle: Rounded Corners 110">
            <a:extLst>
              <a:ext uri="{FF2B5EF4-FFF2-40B4-BE49-F238E27FC236}">
                <a16:creationId xmlns:a16="http://schemas.microsoft.com/office/drawing/2014/main" xmlns="" id="{00ADE1D5-28A3-1494-E6AD-FDC92AAE36A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14</a:t>
            </a:r>
          </a:p>
        </p:txBody>
      </p:sp>
      <p:sp>
        <p:nvSpPr>
          <p:cNvPr id="128" name="Rectangle: Rounded Corners 111">
            <a:extLst>
              <a:ext uri="{FF2B5EF4-FFF2-40B4-BE49-F238E27FC236}">
                <a16:creationId xmlns:a16="http://schemas.microsoft.com/office/drawing/2014/main" xmlns="" id="{6A6EAE08-3A1E-1952-AB44-99A7C22815C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13</a:t>
            </a:r>
          </a:p>
        </p:txBody>
      </p:sp>
      <p:sp>
        <p:nvSpPr>
          <p:cNvPr id="129" name="Rectangle: Rounded Corners 112">
            <a:extLst>
              <a:ext uri="{FF2B5EF4-FFF2-40B4-BE49-F238E27FC236}">
                <a16:creationId xmlns:a16="http://schemas.microsoft.com/office/drawing/2014/main" xmlns="" id="{6DED25BC-9207-05E9-49B1-B56D784CAAE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12</a:t>
            </a:r>
          </a:p>
        </p:txBody>
      </p:sp>
      <p:sp>
        <p:nvSpPr>
          <p:cNvPr id="130" name="Rectangle: Rounded Corners 113">
            <a:extLst>
              <a:ext uri="{FF2B5EF4-FFF2-40B4-BE49-F238E27FC236}">
                <a16:creationId xmlns:a16="http://schemas.microsoft.com/office/drawing/2014/main" xmlns="" id="{611D61E7-E680-BF41-DFD3-4B02BE331769}"/>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11</a:t>
            </a:r>
          </a:p>
        </p:txBody>
      </p:sp>
      <p:sp>
        <p:nvSpPr>
          <p:cNvPr id="131" name="Rectangle: Rounded Corners 114">
            <a:extLst>
              <a:ext uri="{FF2B5EF4-FFF2-40B4-BE49-F238E27FC236}">
                <a16:creationId xmlns:a16="http://schemas.microsoft.com/office/drawing/2014/main" xmlns="" id="{4C38C268-2A67-AC4D-B15F-FDD9FDC6EFD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10</a:t>
            </a:r>
          </a:p>
        </p:txBody>
      </p:sp>
      <p:sp>
        <p:nvSpPr>
          <p:cNvPr id="132" name="Rectangle: Rounded Corners 115">
            <a:extLst>
              <a:ext uri="{FF2B5EF4-FFF2-40B4-BE49-F238E27FC236}">
                <a16:creationId xmlns:a16="http://schemas.microsoft.com/office/drawing/2014/main" xmlns="" id="{8029AA06-0019-98DB-D297-A21446E05A7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09</a:t>
            </a:r>
          </a:p>
        </p:txBody>
      </p:sp>
      <p:sp>
        <p:nvSpPr>
          <p:cNvPr id="133" name="Rectangle: Rounded Corners 116">
            <a:extLst>
              <a:ext uri="{FF2B5EF4-FFF2-40B4-BE49-F238E27FC236}">
                <a16:creationId xmlns:a16="http://schemas.microsoft.com/office/drawing/2014/main" xmlns="" id="{E1FADD1F-4BBD-A255-889F-97B2D54E424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08</a:t>
            </a:r>
          </a:p>
        </p:txBody>
      </p:sp>
      <p:sp>
        <p:nvSpPr>
          <p:cNvPr id="134" name="Rectangle: Rounded Corners 117">
            <a:extLst>
              <a:ext uri="{FF2B5EF4-FFF2-40B4-BE49-F238E27FC236}">
                <a16:creationId xmlns:a16="http://schemas.microsoft.com/office/drawing/2014/main" xmlns="" id="{A384D8A5-125F-04A1-FD17-7E12023ABCF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07</a:t>
            </a:r>
          </a:p>
        </p:txBody>
      </p:sp>
      <p:sp>
        <p:nvSpPr>
          <p:cNvPr id="135" name="Rectangle: Rounded Corners 118">
            <a:extLst>
              <a:ext uri="{FF2B5EF4-FFF2-40B4-BE49-F238E27FC236}">
                <a16:creationId xmlns:a16="http://schemas.microsoft.com/office/drawing/2014/main" xmlns="" id="{5C1BF53D-5AD2-171F-4B8A-DC6FE673377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06</a:t>
            </a:r>
          </a:p>
        </p:txBody>
      </p:sp>
      <p:sp>
        <p:nvSpPr>
          <p:cNvPr id="136" name="Rectangle: Rounded Corners 119">
            <a:extLst>
              <a:ext uri="{FF2B5EF4-FFF2-40B4-BE49-F238E27FC236}">
                <a16:creationId xmlns:a16="http://schemas.microsoft.com/office/drawing/2014/main" xmlns="" id="{44C340C5-00D4-E700-32D5-20595625AB8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05</a:t>
            </a:r>
          </a:p>
        </p:txBody>
      </p:sp>
      <p:sp>
        <p:nvSpPr>
          <p:cNvPr id="137" name="Rectangle: Rounded Corners 120">
            <a:extLst>
              <a:ext uri="{FF2B5EF4-FFF2-40B4-BE49-F238E27FC236}">
                <a16:creationId xmlns:a16="http://schemas.microsoft.com/office/drawing/2014/main" xmlns="" id="{F4843EBC-6777-7920-4B6B-212B9BD6AAD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04</a:t>
            </a:r>
          </a:p>
        </p:txBody>
      </p:sp>
      <p:sp>
        <p:nvSpPr>
          <p:cNvPr id="138" name="Rectangle: Rounded Corners 121">
            <a:extLst>
              <a:ext uri="{FF2B5EF4-FFF2-40B4-BE49-F238E27FC236}">
                <a16:creationId xmlns:a16="http://schemas.microsoft.com/office/drawing/2014/main" xmlns="" id="{4481C34D-243F-6EC3-460C-F36524E418A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03</a:t>
            </a:r>
          </a:p>
        </p:txBody>
      </p:sp>
      <p:sp>
        <p:nvSpPr>
          <p:cNvPr id="139" name="Rectangle: Rounded Corners 122">
            <a:extLst>
              <a:ext uri="{FF2B5EF4-FFF2-40B4-BE49-F238E27FC236}">
                <a16:creationId xmlns:a16="http://schemas.microsoft.com/office/drawing/2014/main" xmlns="" id="{D0434CA6-6D9D-6C4D-48F8-8950EB7EF3C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02</a:t>
            </a:r>
          </a:p>
        </p:txBody>
      </p:sp>
      <p:sp>
        <p:nvSpPr>
          <p:cNvPr id="140" name="Rectangle: Rounded Corners 123">
            <a:extLst>
              <a:ext uri="{FF2B5EF4-FFF2-40B4-BE49-F238E27FC236}">
                <a16:creationId xmlns:a16="http://schemas.microsoft.com/office/drawing/2014/main" xmlns="" id="{C2606932-A55E-E4E7-5A1E-57F45B460BB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01</a:t>
            </a:r>
          </a:p>
        </p:txBody>
      </p:sp>
      <p:sp>
        <p:nvSpPr>
          <p:cNvPr id="141" name="Rectangle: Rounded Corners 124">
            <a:extLst>
              <a:ext uri="{FF2B5EF4-FFF2-40B4-BE49-F238E27FC236}">
                <a16:creationId xmlns:a16="http://schemas.microsoft.com/office/drawing/2014/main" xmlns="" id="{7D313A2B-0FE7-D18F-5E7F-E22BC9A7C487}"/>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1 : 00</a:t>
            </a:r>
          </a:p>
        </p:txBody>
      </p:sp>
      <p:sp>
        <p:nvSpPr>
          <p:cNvPr id="142" name="Rectangle: Rounded Corners 125">
            <a:extLst>
              <a:ext uri="{FF2B5EF4-FFF2-40B4-BE49-F238E27FC236}">
                <a16:creationId xmlns:a16="http://schemas.microsoft.com/office/drawing/2014/main" xmlns="" id="{465F5662-EEFE-2EB0-FC4E-147006461609}"/>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59</a:t>
            </a:r>
          </a:p>
        </p:txBody>
      </p:sp>
      <p:sp>
        <p:nvSpPr>
          <p:cNvPr id="143" name="Rectangle: Rounded Corners 126">
            <a:extLst>
              <a:ext uri="{FF2B5EF4-FFF2-40B4-BE49-F238E27FC236}">
                <a16:creationId xmlns:a16="http://schemas.microsoft.com/office/drawing/2014/main" xmlns="" id="{5FA9C684-A2A1-7228-90D8-944754B8D65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58</a:t>
            </a:r>
          </a:p>
        </p:txBody>
      </p:sp>
      <p:sp>
        <p:nvSpPr>
          <p:cNvPr id="144" name="Rectangle: Rounded Corners 127">
            <a:extLst>
              <a:ext uri="{FF2B5EF4-FFF2-40B4-BE49-F238E27FC236}">
                <a16:creationId xmlns:a16="http://schemas.microsoft.com/office/drawing/2014/main" xmlns="" id="{377FC2F9-D7EE-F740-3B7B-54B478BDD33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57</a:t>
            </a:r>
          </a:p>
        </p:txBody>
      </p:sp>
      <p:sp>
        <p:nvSpPr>
          <p:cNvPr id="145" name="Rectangle: Rounded Corners 128">
            <a:extLst>
              <a:ext uri="{FF2B5EF4-FFF2-40B4-BE49-F238E27FC236}">
                <a16:creationId xmlns:a16="http://schemas.microsoft.com/office/drawing/2014/main" xmlns="" id="{D344E1FD-3426-6016-4AB7-A6A678AFCA7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56</a:t>
            </a:r>
          </a:p>
        </p:txBody>
      </p:sp>
      <p:sp>
        <p:nvSpPr>
          <p:cNvPr id="146" name="Rectangle: Rounded Corners 129">
            <a:extLst>
              <a:ext uri="{FF2B5EF4-FFF2-40B4-BE49-F238E27FC236}">
                <a16:creationId xmlns:a16="http://schemas.microsoft.com/office/drawing/2014/main" xmlns="" id="{C1D9649D-E7DF-ED2D-31F0-DBDFEAC6F85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55</a:t>
            </a:r>
          </a:p>
        </p:txBody>
      </p:sp>
      <p:sp>
        <p:nvSpPr>
          <p:cNvPr id="147" name="Rectangle: Rounded Corners 130">
            <a:extLst>
              <a:ext uri="{FF2B5EF4-FFF2-40B4-BE49-F238E27FC236}">
                <a16:creationId xmlns:a16="http://schemas.microsoft.com/office/drawing/2014/main" xmlns="" id="{EC6276CC-9A54-6152-EE36-B334A65516F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54</a:t>
            </a:r>
          </a:p>
        </p:txBody>
      </p:sp>
      <p:sp>
        <p:nvSpPr>
          <p:cNvPr id="148" name="Rectangle: Rounded Corners 131">
            <a:extLst>
              <a:ext uri="{FF2B5EF4-FFF2-40B4-BE49-F238E27FC236}">
                <a16:creationId xmlns:a16="http://schemas.microsoft.com/office/drawing/2014/main" xmlns="" id="{4C319FE5-DC42-ED65-D6DF-22D48ACD47E2}"/>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53</a:t>
            </a:r>
          </a:p>
        </p:txBody>
      </p:sp>
      <p:sp>
        <p:nvSpPr>
          <p:cNvPr id="149" name="Rectangle: Rounded Corners 132">
            <a:extLst>
              <a:ext uri="{FF2B5EF4-FFF2-40B4-BE49-F238E27FC236}">
                <a16:creationId xmlns:a16="http://schemas.microsoft.com/office/drawing/2014/main" xmlns="" id="{6C93FC92-AD0B-FF9F-E0FC-527E5B7D222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52</a:t>
            </a:r>
          </a:p>
        </p:txBody>
      </p:sp>
      <p:sp>
        <p:nvSpPr>
          <p:cNvPr id="150" name="Rectangle: Rounded Corners 133">
            <a:extLst>
              <a:ext uri="{FF2B5EF4-FFF2-40B4-BE49-F238E27FC236}">
                <a16:creationId xmlns:a16="http://schemas.microsoft.com/office/drawing/2014/main" xmlns="" id="{CD5E62B0-0C51-1A40-5F51-7516914C163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51</a:t>
            </a:r>
          </a:p>
        </p:txBody>
      </p:sp>
      <p:sp>
        <p:nvSpPr>
          <p:cNvPr id="151" name="Rectangle: Rounded Corners 134">
            <a:extLst>
              <a:ext uri="{FF2B5EF4-FFF2-40B4-BE49-F238E27FC236}">
                <a16:creationId xmlns:a16="http://schemas.microsoft.com/office/drawing/2014/main" xmlns="" id="{1AD80651-8FDA-25F9-C7F8-486EB44405B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50</a:t>
            </a:r>
          </a:p>
        </p:txBody>
      </p:sp>
      <p:sp>
        <p:nvSpPr>
          <p:cNvPr id="152" name="Rectangle: Rounded Corners 135">
            <a:extLst>
              <a:ext uri="{FF2B5EF4-FFF2-40B4-BE49-F238E27FC236}">
                <a16:creationId xmlns:a16="http://schemas.microsoft.com/office/drawing/2014/main" xmlns="" id="{EBFE0020-5CB9-CB1F-821F-679F01971A9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49</a:t>
            </a:r>
          </a:p>
        </p:txBody>
      </p:sp>
      <p:sp>
        <p:nvSpPr>
          <p:cNvPr id="153" name="Rectangle: Rounded Corners 136">
            <a:extLst>
              <a:ext uri="{FF2B5EF4-FFF2-40B4-BE49-F238E27FC236}">
                <a16:creationId xmlns:a16="http://schemas.microsoft.com/office/drawing/2014/main" xmlns="" id="{10603D3E-2120-585E-2BF9-18E095336B7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48</a:t>
            </a:r>
          </a:p>
        </p:txBody>
      </p:sp>
      <p:sp>
        <p:nvSpPr>
          <p:cNvPr id="154" name="Rectangle: Rounded Corners 137">
            <a:extLst>
              <a:ext uri="{FF2B5EF4-FFF2-40B4-BE49-F238E27FC236}">
                <a16:creationId xmlns:a16="http://schemas.microsoft.com/office/drawing/2014/main" xmlns="" id="{0BDD9198-E164-2568-4412-2FD0569F312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47</a:t>
            </a:r>
          </a:p>
        </p:txBody>
      </p:sp>
      <p:sp>
        <p:nvSpPr>
          <p:cNvPr id="155" name="Rectangle: Rounded Corners 138">
            <a:extLst>
              <a:ext uri="{FF2B5EF4-FFF2-40B4-BE49-F238E27FC236}">
                <a16:creationId xmlns:a16="http://schemas.microsoft.com/office/drawing/2014/main" xmlns="" id="{0BAD7244-76B9-85AA-FE96-7D5793BD5B1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46</a:t>
            </a:r>
          </a:p>
        </p:txBody>
      </p:sp>
      <p:sp>
        <p:nvSpPr>
          <p:cNvPr id="156" name="Rectangle: Rounded Corners 139">
            <a:extLst>
              <a:ext uri="{FF2B5EF4-FFF2-40B4-BE49-F238E27FC236}">
                <a16:creationId xmlns:a16="http://schemas.microsoft.com/office/drawing/2014/main" xmlns="" id="{9A63A4F7-4227-92E9-D824-6168DAA883D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45</a:t>
            </a:r>
          </a:p>
        </p:txBody>
      </p:sp>
      <p:sp>
        <p:nvSpPr>
          <p:cNvPr id="157" name="Rectangle: Rounded Corners 140">
            <a:extLst>
              <a:ext uri="{FF2B5EF4-FFF2-40B4-BE49-F238E27FC236}">
                <a16:creationId xmlns:a16="http://schemas.microsoft.com/office/drawing/2014/main" xmlns="" id="{51BE1360-47AB-507B-531E-E6E42A45576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44</a:t>
            </a:r>
          </a:p>
        </p:txBody>
      </p:sp>
      <p:sp>
        <p:nvSpPr>
          <p:cNvPr id="158" name="Rectangle: Rounded Corners 141">
            <a:extLst>
              <a:ext uri="{FF2B5EF4-FFF2-40B4-BE49-F238E27FC236}">
                <a16:creationId xmlns:a16="http://schemas.microsoft.com/office/drawing/2014/main" xmlns="" id="{23392F00-8E20-673A-B94E-E9B6DFF93D1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43</a:t>
            </a:r>
          </a:p>
        </p:txBody>
      </p:sp>
      <p:sp>
        <p:nvSpPr>
          <p:cNvPr id="159" name="Rectangle: Rounded Corners 142">
            <a:extLst>
              <a:ext uri="{FF2B5EF4-FFF2-40B4-BE49-F238E27FC236}">
                <a16:creationId xmlns:a16="http://schemas.microsoft.com/office/drawing/2014/main" xmlns="" id="{423C9AB6-98EB-846C-F2EF-89E4715C5A8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42</a:t>
            </a:r>
          </a:p>
        </p:txBody>
      </p:sp>
      <p:sp>
        <p:nvSpPr>
          <p:cNvPr id="160" name="Rectangle: Rounded Corners 143">
            <a:extLst>
              <a:ext uri="{FF2B5EF4-FFF2-40B4-BE49-F238E27FC236}">
                <a16:creationId xmlns:a16="http://schemas.microsoft.com/office/drawing/2014/main" xmlns="" id="{B14E334B-E90B-5C51-ADEA-C7DF6120260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41</a:t>
            </a:r>
          </a:p>
        </p:txBody>
      </p:sp>
      <p:sp>
        <p:nvSpPr>
          <p:cNvPr id="161" name="Rectangle: Rounded Corners 144">
            <a:extLst>
              <a:ext uri="{FF2B5EF4-FFF2-40B4-BE49-F238E27FC236}">
                <a16:creationId xmlns:a16="http://schemas.microsoft.com/office/drawing/2014/main" xmlns="" id="{2CDB187C-13AB-8D80-27C8-B9FF6266F43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40</a:t>
            </a:r>
          </a:p>
        </p:txBody>
      </p:sp>
      <p:sp>
        <p:nvSpPr>
          <p:cNvPr id="162" name="Rectangle: Rounded Corners 145">
            <a:extLst>
              <a:ext uri="{FF2B5EF4-FFF2-40B4-BE49-F238E27FC236}">
                <a16:creationId xmlns:a16="http://schemas.microsoft.com/office/drawing/2014/main" xmlns="" id="{93213634-CF06-F72D-C96A-0C3FA393D10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39</a:t>
            </a:r>
          </a:p>
        </p:txBody>
      </p:sp>
      <p:sp>
        <p:nvSpPr>
          <p:cNvPr id="163" name="Rectangle: Rounded Corners 146">
            <a:extLst>
              <a:ext uri="{FF2B5EF4-FFF2-40B4-BE49-F238E27FC236}">
                <a16:creationId xmlns:a16="http://schemas.microsoft.com/office/drawing/2014/main" xmlns="" id="{BA239801-7BED-72D7-BE97-4A80099A37A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38</a:t>
            </a:r>
          </a:p>
        </p:txBody>
      </p:sp>
      <p:sp>
        <p:nvSpPr>
          <p:cNvPr id="164" name="Rectangle: Rounded Corners 147">
            <a:extLst>
              <a:ext uri="{FF2B5EF4-FFF2-40B4-BE49-F238E27FC236}">
                <a16:creationId xmlns:a16="http://schemas.microsoft.com/office/drawing/2014/main" xmlns="" id="{23E945AF-3FBA-C8A7-F922-7A3A98F6133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37</a:t>
            </a:r>
          </a:p>
        </p:txBody>
      </p:sp>
      <p:sp>
        <p:nvSpPr>
          <p:cNvPr id="165" name="Rectangle: Rounded Corners 148">
            <a:extLst>
              <a:ext uri="{FF2B5EF4-FFF2-40B4-BE49-F238E27FC236}">
                <a16:creationId xmlns:a16="http://schemas.microsoft.com/office/drawing/2014/main" xmlns="" id="{C4C3E6DC-689D-90E4-291F-CD6D9D63FDB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36</a:t>
            </a:r>
          </a:p>
        </p:txBody>
      </p:sp>
      <p:sp>
        <p:nvSpPr>
          <p:cNvPr id="166" name="Rectangle: Rounded Corners 149">
            <a:extLst>
              <a:ext uri="{FF2B5EF4-FFF2-40B4-BE49-F238E27FC236}">
                <a16:creationId xmlns:a16="http://schemas.microsoft.com/office/drawing/2014/main" xmlns="" id="{7E2E164E-B471-2922-824B-96F1B7783A4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35</a:t>
            </a:r>
          </a:p>
        </p:txBody>
      </p:sp>
      <p:sp>
        <p:nvSpPr>
          <p:cNvPr id="167" name="Rectangle: Rounded Corners 150">
            <a:extLst>
              <a:ext uri="{FF2B5EF4-FFF2-40B4-BE49-F238E27FC236}">
                <a16:creationId xmlns:a16="http://schemas.microsoft.com/office/drawing/2014/main" xmlns="" id="{A1059AFA-24C0-55C3-7726-EF83BB91E74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34</a:t>
            </a:r>
          </a:p>
        </p:txBody>
      </p:sp>
      <p:sp>
        <p:nvSpPr>
          <p:cNvPr id="168" name="Rectangle: Rounded Corners 151">
            <a:extLst>
              <a:ext uri="{FF2B5EF4-FFF2-40B4-BE49-F238E27FC236}">
                <a16:creationId xmlns:a16="http://schemas.microsoft.com/office/drawing/2014/main" xmlns="" id="{CE6640A4-C0DA-F468-6F27-4322A9E1E22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43</a:t>
            </a:r>
          </a:p>
        </p:txBody>
      </p:sp>
      <p:sp>
        <p:nvSpPr>
          <p:cNvPr id="169" name="Rectangle: Rounded Corners 152">
            <a:extLst>
              <a:ext uri="{FF2B5EF4-FFF2-40B4-BE49-F238E27FC236}">
                <a16:creationId xmlns:a16="http://schemas.microsoft.com/office/drawing/2014/main" xmlns="" id="{AF171DE5-4182-8405-804E-8FCCAE2F490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32</a:t>
            </a:r>
          </a:p>
        </p:txBody>
      </p:sp>
      <p:sp>
        <p:nvSpPr>
          <p:cNvPr id="170" name="Rectangle: Rounded Corners 153">
            <a:extLst>
              <a:ext uri="{FF2B5EF4-FFF2-40B4-BE49-F238E27FC236}">
                <a16:creationId xmlns:a16="http://schemas.microsoft.com/office/drawing/2014/main" xmlns="" id="{EACE9FDA-7039-C1DC-A296-AFF84534953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31</a:t>
            </a:r>
          </a:p>
        </p:txBody>
      </p:sp>
      <p:sp>
        <p:nvSpPr>
          <p:cNvPr id="171" name="Rectangle: Rounded Corners 154">
            <a:extLst>
              <a:ext uri="{FF2B5EF4-FFF2-40B4-BE49-F238E27FC236}">
                <a16:creationId xmlns:a16="http://schemas.microsoft.com/office/drawing/2014/main" xmlns="" id="{9D84AA67-BEB7-138F-2F5E-30ABC8EB411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30</a:t>
            </a:r>
          </a:p>
        </p:txBody>
      </p:sp>
      <p:sp>
        <p:nvSpPr>
          <p:cNvPr id="172" name="Rectangle: Rounded Corners 155">
            <a:extLst>
              <a:ext uri="{FF2B5EF4-FFF2-40B4-BE49-F238E27FC236}">
                <a16:creationId xmlns:a16="http://schemas.microsoft.com/office/drawing/2014/main" xmlns="" id="{36C7C063-B449-9649-DE3B-29666FE9ADA8}"/>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29</a:t>
            </a:r>
          </a:p>
        </p:txBody>
      </p:sp>
      <p:sp>
        <p:nvSpPr>
          <p:cNvPr id="173" name="Rectangle: Rounded Corners 156">
            <a:extLst>
              <a:ext uri="{FF2B5EF4-FFF2-40B4-BE49-F238E27FC236}">
                <a16:creationId xmlns:a16="http://schemas.microsoft.com/office/drawing/2014/main" xmlns="" id="{C9091B19-2B4E-7ECC-B454-EB403BB3E9D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28</a:t>
            </a:r>
          </a:p>
        </p:txBody>
      </p:sp>
      <p:sp>
        <p:nvSpPr>
          <p:cNvPr id="174" name="Rectangle: Rounded Corners 157">
            <a:extLst>
              <a:ext uri="{FF2B5EF4-FFF2-40B4-BE49-F238E27FC236}">
                <a16:creationId xmlns:a16="http://schemas.microsoft.com/office/drawing/2014/main" xmlns="" id="{31D9FC0A-5205-173C-BFA3-D146045F5786}"/>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27</a:t>
            </a:r>
          </a:p>
        </p:txBody>
      </p:sp>
      <p:sp>
        <p:nvSpPr>
          <p:cNvPr id="175" name="Rectangle: Rounded Corners 158">
            <a:extLst>
              <a:ext uri="{FF2B5EF4-FFF2-40B4-BE49-F238E27FC236}">
                <a16:creationId xmlns:a16="http://schemas.microsoft.com/office/drawing/2014/main" xmlns="" id="{43774857-A0C7-04C9-9F3C-BA844B1B1AC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26</a:t>
            </a:r>
          </a:p>
        </p:txBody>
      </p:sp>
      <p:sp>
        <p:nvSpPr>
          <p:cNvPr id="176" name="Rectangle: Rounded Corners 159">
            <a:extLst>
              <a:ext uri="{FF2B5EF4-FFF2-40B4-BE49-F238E27FC236}">
                <a16:creationId xmlns:a16="http://schemas.microsoft.com/office/drawing/2014/main" xmlns="" id="{1A9E909A-B388-0A97-A15C-9FED25115E31}"/>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25</a:t>
            </a:r>
          </a:p>
        </p:txBody>
      </p:sp>
      <p:sp>
        <p:nvSpPr>
          <p:cNvPr id="177" name="Rectangle: Rounded Corners 160">
            <a:extLst>
              <a:ext uri="{FF2B5EF4-FFF2-40B4-BE49-F238E27FC236}">
                <a16:creationId xmlns:a16="http://schemas.microsoft.com/office/drawing/2014/main" xmlns="" id="{26BDF689-5888-AED8-DD14-A86610C2CD4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24</a:t>
            </a:r>
          </a:p>
        </p:txBody>
      </p:sp>
      <p:sp>
        <p:nvSpPr>
          <p:cNvPr id="178" name="Rectangle: Rounded Corners 161">
            <a:extLst>
              <a:ext uri="{FF2B5EF4-FFF2-40B4-BE49-F238E27FC236}">
                <a16:creationId xmlns:a16="http://schemas.microsoft.com/office/drawing/2014/main" xmlns="" id="{55584523-C233-7943-A23A-FB83C17360C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23</a:t>
            </a:r>
          </a:p>
        </p:txBody>
      </p:sp>
      <p:sp>
        <p:nvSpPr>
          <p:cNvPr id="179" name="Rectangle: Rounded Corners 162">
            <a:extLst>
              <a:ext uri="{FF2B5EF4-FFF2-40B4-BE49-F238E27FC236}">
                <a16:creationId xmlns:a16="http://schemas.microsoft.com/office/drawing/2014/main" xmlns="" id="{1D77BDC0-8B86-D6A7-3462-D1E0F0A22E79}"/>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22</a:t>
            </a:r>
          </a:p>
        </p:txBody>
      </p:sp>
      <p:sp>
        <p:nvSpPr>
          <p:cNvPr id="180" name="Rectangle: Rounded Corners 163">
            <a:extLst>
              <a:ext uri="{FF2B5EF4-FFF2-40B4-BE49-F238E27FC236}">
                <a16:creationId xmlns:a16="http://schemas.microsoft.com/office/drawing/2014/main" xmlns="" id="{970C7582-0D25-3AD2-6D43-8C081D25D64A}"/>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21</a:t>
            </a:r>
          </a:p>
        </p:txBody>
      </p:sp>
      <p:sp>
        <p:nvSpPr>
          <p:cNvPr id="181" name="Rectangle: Rounded Corners 164">
            <a:extLst>
              <a:ext uri="{FF2B5EF4-FFF2-40B4-BE49-F238E27FC236}">
                <a16:creationId xmlns:a16="http://schemas.microsoft.com/office/drawing/2014/main" xmlns="" id="{E2E87B23-C2FA-3153-06CE-07F7127662E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20</a:t>
            </a:r>
          </a:p>
        </p:txBody>
      </p:sp>
      <p:sp>
        <p:nvSpPr>
          <p:cNvPr id="182" name="Rectangle: Rounded Corners 165">
            <a:extLst>
              <a:ext uri="{FF2B5EF4-FFF2-40B4-BE49-F238E27FC236}">
                <a16:creationId xmlns:a16="http://schemas.microsoft.com/office/drawing/2014/main" xmlns="" id="{F947BB1C-64D2-4453-BC82-296032D941B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19</a:t>
            </a:r>
          </a:p>
        </p:txBody>
      </p:sp>
      <p:sp>
        <p:nvSpPr>
          <p:cNvPr id="183" name="Rectangle: Rounded Corners 166">
            <a:extLst>
              <a:ext uri="{FF2B5EF4-FFF2-40B4-BE49-F238E27FC236}">
                <a16:creationId xmlns:a16="http://schemas.microsoft.com/office/drawing/2014/main" xmlns="" id="{E79B6CE3-E26C-5765-78F3-4295ED08397C}"/>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18</a:t>
            </a:r>
          </a:p>
        </p:txBody>
      </p:sp>
      <p:sp>
        <p:nvSpPr>
          <p:cNvPr id="184" name="Rectangle: Rounded Corners 167">
            <a:extLst>
              <a:ext uri="{FF2B5EF4-FFF2-40B4-BE49-F238E27FC236}">
                <a16:creationId xmlns:a16="http://schemas.microsoft.com/office/drawing/2014/main" xmlns="" id="{58A4DB74-B7FB-36F8-D034-A0D09EC4489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17</a:t>
            </a:r>
          </a:p>
        </p:txBody>
      </p:sp>
      <p:sp>
        <p:nvSpPr>
          <p:cNvPr id="185" name="Rectangle: Rounded Corners 168">
            <a:extLst>
              <a:ext uri="{FF2B5EF4-FFF2-40B4-BE49-F238E27FC236}">
                <a16:creationId xmlns:a16="http://schemas.microsoft.com/office/drawing/2014/main" xmlns="" id="{0350E9D9-B185-C585-727C-EC0F714E29B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16</a:t>
            </a:r>
          </a:p>
        </p:txBody>
      </p:sp>
      <p:sp>
        <p:nvSpPr>
          <p:cNvPr id="186" name="Rectangle: Rounded Corners 169">
            <a:extLst>
              <a:ext uri="{FF2B5EF4-FFF2-40B4-BE49-F238E27FC236}">
                <a16:creationId xmlns:a16="http://schemas.microsoft.com/office/drawing/2014/main" xmlns="" id="{15FFEC8A-0F73-D2FC-F885-FF0326EC921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15</a:t>
            </a:r>
          </a:p>
        </p:txBody>
      </p:sp>
      <p:sp>
        <p:nvSpPr>
          <p:cNvPr id="187" name="Rectangle: Rounded Corners 170">
            <a:extLst>
              <a:ext uri="{FF2B5EF4-FFF2-40B4-BE49-F238E27FC236}">
                <a16:creationId xmlns:a16="http://schemas.microsoft.com/office/drawing/2014/main" xmlns="" id="{D5200BF7-78EB-A308-1AFD-27749967A87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14</a:t>
            </a:r>
          </a:p>
        </p:txBody>
      </p:sp>
      <p:sp>
        <p:nvSpPr>
          <p:cNvPr id="188" name="Rectangle: Rounded Corners 171">
            <a:extLst>
              <a:ext uri="{FF2B5EF4-FFF2-40B4-BE49-F238E27FC236}">
                <a16:creationId xmlns:a16="http://schemas.microsoft.com/office/drawing/2014/main" xmlns="" id="{8088C10F-7EB9-B668-8A2B-F216FFF230E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13</a:t>
            </a:r>
          </a:p>
        </p:txBody>
      </p:sp>
      <p:sp>
        <p:nvSpPr>
          <p:cNvPr id="189" name="Rectangle: Rounded Corners 172">
            <a:extLst>
              <a:ext uri="{FF2B5EF4-FFF2-40B4-BE49-F238E27FC236}">
                <a16:creationId xmlns:a16="http://schemas.microsoft.com/office/drawing/2014/main" xmlns="" id="{7ED6EE1B-65B5-7BD7-236D-652F7A8832A4}"/>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12</a:t>
            </a:r>
          </a:p>
        </p:txBody>
      </p:sp>
      <p:sp>
        <p:nvSpPr>
          <p:cNvPr id="190" name="Rectangle: Rounded Corners 173">
            <a:extLst>
              <a:ext uri="{FF2B5EF4-FFF2-40B4-BE49-F238E27FC236}">
                <a16:creationId xmlns:a16="http://schemas.microsoft.com/office/drawing/2014/main" xmlns="" id="{874AFF5E-CF24-F6B5-05C9-59C3CF6D302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11</a:t>
            </a:r>
          </a:p>
        </p:txBody>
      </p:sp>
      <p:sp>
        <p:nvSpPr>
          <p:cNvPr id="191" name="Rectangle: Rounded Corners 174">
            <a:extLst>
              <a:ext uri="{FF2B5EF4-FFF2-40B4-BE49-F238E27FC236}">
                <a16:creationId xmlns:a16="http://schemas.microsoft.com/office/drawing/2014/main" xmlns="" id="{D3D02DDC-DF15-0BEA-4D2B-864866885F73}"/>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10</a:t>
            </a:r>
          </a:p>
        </p:txBody>
      </p:sp>
      <p:sp>
        <p:nvSpPr>
          <p:cNvPr id="192" name="Rectangle: Rounded Corners 175">
            <a:extLst>
              <a:ext uri="{FF2B5EF4-FFF2-40B4-BE49-F238E27FC236}">
                <a16:creationId xmlns:a16="http://schemas.microsoft.com/office/drawing/2014/main" xmlns="" id="{A24141A6-89A8-516A-26FD-3D3D06A7E560}"/>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09</a:t>
            </a:r>
          </a:p>
        </p:txBody>
      </p:sp>
      <p:sp>
        <p:nvSpPr>
          <p:cNvPr id="193" name="Rectangle: Rounded Corners 176">
            <a:extLst>
              <a:ext uri="{FF2B5EF4-FFF2-40B4-BE49-F238E27FC236}">
                <a16:creationId xmlns:a16="http://schemas.microsoft.com/office/drawing/2014/main" xmlns="" id="{EE292BD5-82E1-B835-D208-91A8BA19D11F}"/>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08</a:t>
            </a:r>
          </a:p>
        </p:txBody>
      </p:sp>
      <p:sp>
        <p:nvSpPr>
          <p:cNvPr id="194" name="Rectangle: Rounded Corners 177">
            <a:extLst>
              <a:ext uri="{FF2B5EF4-FFF2-40B4-BE49-F238E27FC236}">
                <a16:creationId xmlns:a16="http://schemas.microsoft.com/office/drawing/2014/main" xmlns="" id="{12A71C1F-A277-348B-A7EE-C2DF56B410A5}"/>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07</a:t>
            </a:r>
          </a:p>
        </p:txBody>
      </p:sp>
      <p:sp>
        <p:nvSpPr>
          <p:cNvPr id="195" name="Rectangle: Rounded Corners 178">
            <a:extLst>
              <a:ext uri="{FF2B5EF4-FFF2-40B4-BE49-F238E27FC236}">
                <a16:creationId xmlns:a16="http://schemas.microsoft.com/office/drawing/2014/main" xmlns="" id="{0E47DAD3-BB3E-A74F-B35B-E24FBD54D2AD}"/>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06</a:t>
            </a:r>
          </a:p>
        </p:txBody>
      </p:sp>
      <p:sp>
        <p:nvSpPr>
          <p:cNvPr id="196" name="Rectangle: Rounded Corners 179">
            <a:extLst>
              <a:ext uri="{FF2B5EF4-FFF2-40B4-BE49-F238E27FC236}">
                <a16:creationId xmlns:a16="http://schemas.microsoft.com/office/drawing/2014/main" xmlns="" id="{DC769959-1263-B77A-858E-0631E773A07B}"/>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05</a:t>
            </a:r>
          </a:p>
        </p:txBody>
      </p:sp>
      <p:sp>
        <p:nvSpPr>
          <p:cNvPr id="197" name="Rectangle: Rounded Corners 180">
            <a:extLst>
              <a:ext uri="{FF2B5EF4-FFF2-40B4-BE49-F238E27FC236}">
                <a16:creationId xmlns:a16="http://schemas.microsoft.com/office/drawing/2014/main" xmlns="" id="{DDDB3118-85E0-5476-AFC8-3C59F8752D6E}"/>
              </a:ext>
            </a:extLst>
          </p:cNvPr>
          <p:cNvSpPr/>
          <p:nvPr/>
        </p:nvSpPr>
        <p:spPr>
          <a:xfrm>
            <a:off x="9296400" y="1143000"/>
            <a:ext cx="2292350" cy="784225"/>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latin typeface="Times New Roman" panose="02020603050405020304" pitchFamily="18" charset="0"/>
                <a:cs typeface="Times New Roman" panose="02020603050405020304" pitchFamily="18" charset="0"/>
              </a:rPr>
              <a:t>0 : 04</a:t>
            </a:r>
          </a:p>
        </p:txBody>
      </p:sp>
      <p:sp>
        <p:nvSpPr>
          <p:cNvPr id="198" name="Rectangle: Rounded Corners 181">
            <a:extLst>
              <a:ext uri="{FF2B5EF4-FFF2-40B4-BE49-F238E27FC236}">
                <a16:creationId xmlns:a16="http://schemas.microsoft.com/office/drawing/2014/main" xmlns="" id="{D9E32642-0C66-EC4B-942E-E53A42125E1F}"/>
              </a:ext>
            </a:extLst>
          </p:cNvPr>
          <p:cNvSpPr/>
          <p:nvPr/>
        </p:nvSpPr>
        <p:spPr>
          <a:xfrm>
            <a:off x="9296400" y="1143000"/>
            <a:ext cx="2292350" cy="7842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99" name="Rectangle: Rounded Corners 182">
            <a:extLst>
              <a:ext uri="{FF2B5EF4-FFF2-40B4-BE49-F238E27FC236}">
                <a16:creationId xmlns:a16="http://schemas.microsoft.com/office/drawing/2014/main" xmlns="" id="{5336CF03-79DB-05ED-69F0-21FED8B2F829}"/>
              </a:ext>
            </a:extLst>
          </p:cNvPr>
          <p:cNvSpPr/>
          <p:nvPr/>
        </p:nvSpPr>
        <p:spPr>
          <a:xfrm>
            <a:off x="9296400" y="1143000"/>
            <a:ext cx="2292350" cy="7842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200" name="Rectangle: Rounded Corners 183">
            <a:extLst>
              <a:ext uri="{FF2B5EF4-FFF2-40B4-BE49-F238E27FC236}">
                <a16:creationId xmlns:a16="http://schemas.microsoft.com/office/drawing/2014/main" xmlns="" id="{C27C640F-B7B6-D751-F0BC-15AC70C7BC43}"/>
              </a:ext>
            </a:extLst>
          </p:cNvPr>
          <p:cNvSpPr/>
          <p:nvPr/>
        </p:nvSpPr>
        <p:spPr>
          <a:xfrm>
            <a:off x="9296400" y="1143000"/>
            <a:ext cx="2292350" cy="7842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201" name="Rectangle: Rounded Corners 184">
            <a:extLst>
              <a:ext uri="{FF2B5EF4-FFF2-40B4-BE49-F238E27FC236}">
                <a16:creationId xmlns:a16="http://schemas.microsoft.com/office/drawing/2014/main" xmlns="" id="{C48419F1-2FE6-4C4B-1D82-3763719FB458}"/>
              </a:ext>
            </a:extLst>
          </p:cNvPr>
          <p:cNvSpPr/>
          <p:nvPr/>
        </p:nvSpPr>
        <p:spPr>
          <a:xfrm>
            <a:off x="9296400" y="1143000"/>
            <a:ext cx="2292350" cy="7842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202" name="Rectangle: Rounded Corners 186">
            <a:extLst>
              <a:ext uri="{FF2B5EF4-FFF2-40B4-BE49-F238E27FC236}">
                <a16:creationId xmlns:a16="http://schemas.microsoft.com/office/drawing/2014/main" xmlns="" id="{D93632C7-5B18-EE2B-5E97-F8C1C3DF5727}"/>
              </a:ext>
            </a:extLst>
          </p:cNvPr>
          <p:cNvSpPr/>
          <p:nvPr/>
        </p:nvSpPr>
        <p:spPr>
          <a:xfrm>
            <a:off x="9296400" y="1143000"/>
            <a:ext cx="2292350" cy="78422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a:solidFill>
                  <a:srgbClr val="FFFF00"/>
                </a:solidFill>
                <a:latin typeface="Times New Roman" panose="02020603050405020304" pitchFamily="18" charset="0"/>
                <a:cs typeface="Times New Roman" panose="02020603050405020304" pitchFamily="18" charset="0"/>
              </a:rPr>
              <a:t>HẾT GIỜ</a:t>
            </a:r>
          </a:p>
        </p:txBody>
      </p:sp>
      <p:pic>
        <p:nvPicPr>
          <p:cNvPr id="203" name="图片 3">
            <a:extLst>
              <a:ext uri="{FF2B5EF4-FFF2-40B4-BE49-F238E27FC236}">
                <a16:creationId xmlns:a16="http://schemas.microsoft.com/office/drawing/2014/main" xmlns="" id="{0B6D27CF-3DBC-8C5C-F5AF-6A3C985B2B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609600"/>
            <a:ext cx="35052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par>
                                <p:cTn id="15" presetID="9"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 calcmode="lin" valueType="num">
                                      <p:cBhvr>
                                        <p:cTn id="24" dur="500" fill="hold"/>
                                        <p:tgtEl>
                                          <p:spTgt spid="19"/>
                                        </p:tgtEl>
                                        <p:attrNameLst>
                                          <p:attrName>style.rotation</p:attrName>
                                        </p:attrNameLst>
                                      </p:cBhvr>
                                      <p:tavLst>
                                        <p:tav tm="0">
                                          <p:val>
                                            <p:fltVal val="360"/>
                                          </p:val>
                                        </p:tav>
                                        <p:tav tm="100000">
                                          <p:val>
                                            <p:fltVal val="0"/>
                                          </p:val>
                                        </p:tav>
                                      </p:tavLst>
                                    </p:anim>
                                    <p:animEffect transition="in" filter="fade">
                                      <p:cBhvr>
                                        <p:cTn id="25" dur="5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xit" presetSubtype="10" fill="hold" nodeType="clickEffect">
                                  <p:stCondLst>
                                    <p:cond delay="0"/>
                                  </p:stCondLst>
                                  <p:childTnLst>
                                    <p:animEffect transition="out" filter="blinds(horizontal)">
                                      <p:cBhvr>
                                        <p:cTn id="29" dur="500"/>
                                        <p:tgtEl>
                                          <p:spTgt spid="203"/>
                                        </p:tgtEl>
                                      </p:cBhvr>
                                    </p:animEffect>
                                    <p:set>
                                      <p:cBhvr>
                                        <p:cTn id="30" dur="1" fill="hold">
                                          <p:stCondLst>
                                            <p:cond delay="499"/>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20"/>
                                        </p:tgtEl>
                                      </p:cBhvr>
                                    </p:animEffect>
                                    <p:animScale>
                                      <p:cBhvr>
                                        <p:cTn id="36" dur="250" autoRev="1" fill="hold"/>
                                        <p:tgtEl>
                                          <p:spTgt spid="20"/>
                                        </p:tgtEl>
                                      </p:cBhvr>
                                      <p:by x="105000" y="105000"/>
                                    </p:animScale>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999"/>
                                          </p:stCondLst>
                                        </p:cTn>
                                        <p:tgtEl>
                                          <p:spTgt spid="21"/>
                                        </p:tgtEl>
                                        <p:attrNameLst>
                                          <p:attrName>style.visibility</p:attrName>
                                        </p:attrNameLst>
                                      </p:cBhvr>
                                      <p:to>
                                        <p:strVal val="visible"/>
                                      </p:to>
                                    </p:set>
                                  </p:childTnLst>
                                </p:cTn>
                              </p:par>
                            </p:childTnLst>
                          </p:cTn>
                        </p:par>
                        <p:par>
                          <p:cTn id="40" fill="hold" nodeType="afterGroup">
                            <p:stCondLst>
                              <p:cond delay="1500"/>
                            </p:stCondLst>
                            <p:childTnLst>
                              <p:par>
                                <p:cTn id="41" presetID="1" presetClass="entr" presetSubtype="0" fill="hold" nodeType="afterEffect">
                                  <p:stCondLst>
                                    <p:cond delay="0"/>
                                  </p:stCondLst>
                                  <p:childTnLst>
                                    <p:set>
                                      <p:cBhvr>
                                        <p:cTn id="42" dur="1" fill="hold">
                                          <p:stCondLst>
                                            <p:cond delay="999"/>
                                          </p:stCondLst>
                                        </p:cTn>
                                        <p:tgtEl>
                                          <p:spTgt spid="22"/>
                                        </p:tgtEl>
                                        <p:attrNameLst>
                                          <p:attrName>style.visibility</p:attrName>
                                        </p:attrNameLst>
                                      </p:cBhvr>
                                      <p:to>
                                        <p:strVal val="visible"/>
                                      </p:to>
                                    </p:set>
                                  </p:childTnLst>
                                </p:cTn>
                              </p:par>
                            </p:childTnLst>
                          </p:cTn>
                        </p:par>
                        <p:par>
                          <p:cTn id="43" fill="hold" nodeType="afterGroup">
                            <p:stCondLst>
                              <p:cond delay="2500"/>
                            </p:stCondLst>
                            <p:childTnLst>
                              <p:par>
                                <p:cTn id="44" presetID="1" presetClass="entr" presetSubtype="0" fill="hold" nodeType="afterEffect">
                                  <p:stCondLst>
                                    <p:cond delay="0"/>
                                  </p:stCondLst>
                                  <p:childTnLst>
                                    <p:set>
                                      <p:cBhvr>
                                        <p:cTn id="45" dur="1" fill="hold">
                                          <p:stCondLst>
                                            <p:cond delay="999"/>
                                          </p:stCondLst>
                                        </p:cTn>
                                        <p:tgtEl>
                                          <p:spTgt spid="23"/>
                                        </p:tgtEl>
                                        <p:attrNameLst>
                                          <p:attrName>style.visibility</p:attrName>
                                        </p:attrNameLst>
                                      </p:cBhvr>
                                      <p:to>
                                        <p:strVal val="visible"/>
                                      </p:to>
                                    </p:set>
                                  </p:childTnLst>
                                </p:cTn>
                              </p:par>
                            </p:childTnLst>
                          </p:cTn>
                        </p:par>
                        <p:par>
                          <p:cTn id="46" fill="hold" nodeType="afterGroup">
                            <p:stCondLst>
                              <p:cond delay="3500"/>
                            </p:stCondLst>
                            <p:childTnLst>
                              <p:par>
                                <p:cTn id="47" presetID="1" presetClass="entr" presetSubtype="0" fill="hold" nodeType="afterEffect">
                                  <p:stCondLst>
                                    <p:cond delay="0"/>
                                  </p:stCondLst>
                                  <p:childTnLst>
                                    <p:set>
                                      <p:cBhvr>
                                        <p:cTn id="48" dur="1" fill="hold">
                                          <p:stCondLst>
                                            <p:cond delay="999"/>
                                          </p:stCondLst>
                                        </p:cTn>
                                        <p:tgtEl>
                                          <p:spTgt spid="24"/>
                                        </p:tgtEl>
                                        <p:attrNameLst>
                                          <p:attrName>style.visibility</p:attrName>
                                        </p:attrNameLst>
                                      </p:cBhvr>
                                      <p:to>
                                        <p:strVal val="visible"/>
                                      </p:to>
                                    </p:set>
                                  </p:childTnLst>
                                </p:cTn>
                              </p:par>
                            </p:childTnLst>
                          </p:cTn>
                        </p:par>
                        <p:par>
                          <p:cTn id="49" fill="hold" nodeType="afterGroup">
                            <p:stCondLst>
                              <p:cond delay="4500"/>
                            </p:stCondLst>
                            <p:childTnLst>
                              <p:par>
                                <p:cTn id="50" presetID="1" presetClass="entr" presetSubtype="0" fill="hold" nodeType="afterEffect">
                                  <p:stCondLst>
                                    <p:cond delay="0"/>
                                  </p:stCondLst>
                                  <p:childTnLst>
                                    <p:set>
                                      <p:cBhvr>
                                        <p:cTn id="51" dur="1" fill="hold">
                                          <p:stCondLst>
                                            <p:cond delay="999"/>
                                          </p:stCondLst>
                                        </p:cTn>
                                        <p:tgtEl>
                                          <p:spTgt spid="25"/>
                                        </p:tgtEl>
                                        <p:attrNameLst>
                                          <p:attrName>style.visibility</p:attrName>
                                        </p:attrNameLst>
                                      </p:cBhvr>
                                      <p:to>
                                        <p:strVal val="visible"/>
                                      </p:to>
                                    </p:set>
                                  </p:childTnLst>
                                </p:cTn>
                              </p:par>
                            </p:childTnLst>
                          </p:cTn>
                        </p:par>
                        <p:par>
                          <p:cTn id="52" fill="hold" nodeType="afterGroup">
                            <p:stCondLst>
                              <p:cond delay="5500"/>
                            </p:stCondLst>
                            <p:childTnLst>
                              <p:par>
                                <p:cTn id="53" presetID="1" presetClass="entr" presetSubtype="0" fill="hold" nodeType="afterEffect">
                                  <p:stCondLst>
                                    <p:cond delay="0"/>
                                  </p:stCondLst>
                                  <p:childTnLst>
                                    <p:set>
                                      <p:cBhvr>
                                        <p:cTn id="54" dur="1" fill="hold">
                                          <p:stCondLst>
                                            <p:cond delay="999"/>
                                          </p:stCondLst>
                                        </p:cTn>
                                        <p:tgtEl>
                                          <p:spTgt spid="26"/>
                                        </p:tgtEl>
                                        <p:attrNameLst>
                                          <p:attrName>style.visibility</p:attrName>
                                        </p:attrNameLst>
                                      </p:cBhvr>
                                      <p:to>
                                        <p:strVal val="visible"/>
                                      </p:to>
                                    </p:set>
                                  </p:childTnLst>
                                </p:cTn>
                              </p:par>
                            </p:childTnLst>
                          </p:cTn>
                        </p:par>
                        <p:par>
                          <p:cTn id="55" fill="hold" nodeType="afterGroup">
                            <p:stCondLst>
                              <p:cond delay="6500"/>
                            </p:stCondLst>
                            <p:childTnLst>
                              <p:par>
                                <p:cTn id="56" presetID="1" presetClass="entr" presetSubtype="0" fill="hold" nodeType="afterEffect">
                                  <p:stCondLst>
                                    <p:cond delay="0"/>
                                  </p:stCondLst>
                                  <p:childTnLst>
                                    <p:set>
                                      <p:cBhvr>
                                        <p:cTn id="57" dur="1" fill="hold">
                                          <p:stCondLst>
                                            <p:cond delay="999"/>
                                          </p:stCondLst>
                                        </p:cTn>
                                        <p:tgtEl>
                                          <p:spTgt spid="27"/>
                                        </p:tgtEl>
                                        <p:attrNameLst>
                                          <p:attrName>style.visibility</p:attrName>
                                        </p:attrNameLst>
                                      </p:cBhvr>
                                      <p:to>
                                        <p:strVal val="visible"/>
                                      </p:to>
                                    </p:set>
                                  </p:childTnLst>
                                </p:cTn>
                              </p:par>
                            </p:childTnLst>
                          </p:cTn>
                        </p:par>
                        <p:par>
                          <p:cTn id="58" fill="hold" nodeType="afterGroup">
                            <p:stCondLst>
                              <p:cond delay="7500"/>
                            </p:stCondLst>
                            <p:childTnLst>
                              <p:par>
                                <p:cTn id="59" presetID="1" presetClass="entr" presetSubtype="0" fill="hold"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cTn>
                              </p:par>
                            </p:childTnLst>
                          </p:cTn>
                        </p:par>
                        <p:par>
                          <p:cTn id="61" fill="hold" nodeType="afterGroup">
                            <p:stCondLst>
                              <p:cond delay="8500"/>
                            </p:stCondLst>
                            <p:childTnLst>
                              <p:par>
                                <p:cTn id="62" presetID="1" presetClass="entr" presetSubtype="0" fill="hold" nodeType="afterEffect">
                                  <p:stCondLst>
                                    <p:cond delay="0"/>
                                  </p:stCondLst>
                                  <p:childTnLst>
                                    <p:set>
                                      <p:cBhvr>
                                        <p:cTn id="63" dur="1" fill="hold">
                                          <p:stCondLst>
                                            <p:cond delay="999"/>
                                          </p:stCondLst>
                                        </p:cTn>
                                        <p:tgtEl>
                                          <p:spTgt spid="29"/>
                                        </p:tgtEl>
                                        <p:attrNameLst>
                                          <p:attrName>style.visibility</p:attrName>
                                        </p:attrNameLst>
                                      </p:cBhvr>
                                      <p:to>
                                        <p:strVal val="visible"/>
                                      </p:to>
                                    </p:set>
                                  </p:childTnLst>
                                </p:cTn>
                              </p:par>
                            </p:childTnLst>
                          </p:cTn>
                        </p:par>
                        <p:par>
                          <p:cTn id="64" fill="hold" nodeType="afterGroup">
                            <p:stCondLst>
                              <p:cond delay="9500"/>
                            </p:stCondLst>
                            <p:childTnLst>
                              <p:par>
                                <p:cTn id="65" presetID="1" presetClass="entr" presetSubtype="0" fill="hold" nodeType="afterEffect">
                                  <p:stCondLst>
                                    <p:cond delay="0"/>
                                  </p:stCondLst>
                                  <p:childTnLst>
                                    <p:set>
                                      <p:cBhvr>
                                        <p:cTn id="66" dur="1" fill="hold">
                                          <p:stCondLst>
                                            <p:cond delay="999"/>
                                          </p:stCondLst>
                                        </p:cTn>
                                        <p:tgtEl>
                                          <p:spTgt spid="30"/>
                                        </p:tgtEl>
                                        <p:attrNameLst>
                                          <p:attrName>style.visibility</p:attrName>
                                        </p:attrNameLst>
                                      </p:cBhvr>
                                      <p:to>
                                        <p:strVal val="visible"/>
                                      </p:to>
                                    </p:set>
                                  </p:childTnLst>
                                </p:cTn>
                              </p:par>
                            </p:childTnLst>
                          </p:cTn>
                        </p:par>
                        <p:par>
                          <p:cTn id="67" fill="hold" nodeType="afterGroup">
                            <p:stCondLst>
                              <p:cond delay="10500"/>
                            </p:stCondLst>
                            <p:childTnLst>
                              <p:par>
                                <p:cTn id="68" presetID="1" presetClass="entr" presetSubtype="0" fill="hold" nodeType="afterEffect">
                                  <p:stCondLst>
                                    <p:cond delay="0"/>
                                  </p:stCondLst>
                                  <p:childTnLst>
                                    <p:set>
                                      <p:cBhvr>
                                        <p:cTn id="69" dur="1" fill="hold">
                                          <p:stCondLst>
                                            <p:cond delay="999"/>
                                          </p:stCondLst>
                                        </p:cTn>
                                        <p:tgtEl>
                                          <p:spTgt spid="31"/>
                                        </p:tgtEl>
                                        <p:attrNameLst>
                                          <p:attrName>style.visibility</p:attrName>
                                        </p:attrNameLst>
                                      </p:cBhvr>
                                      <p:to>
                                        <p:strVal val="visible"/>
                                      </p:to>
                                    </p:set>
                                  </p:childTnLst>
                                </p:cTn>
                              </p:par>
                            </p:childTnLst>
                          </p:cTn>
                        </p:par>
                        <p:par>
                          <p:cTn id="70" fill="hold" nodeType="afterGroup">
                            <p:stCondLst>
                              <p:cond delay="11500"/>
                            </p:stCondLst>
                            <p:childTnLst>
                              <p:par>
                                <p:cTn id="71" presetID="1" presetClass="entr" presetSubtype="0" fill="hold" nodeType="afterEffect">
                                  <p:stCondLst>
                                    <p:cond delay="0"/>
                                  </p:stCondLst>
                                  <p:childTnLst>
                                    <p:set>
                                      <p:cBhvr>
                                        <p:cTn id="72" dur="1" fill="hold">
                                          <p:stCondLst>
                                            <p:cond delay="999"/>
                                          </p:stCondLst>
                                        </p:cTn>
                                        <p:tgtEl>
                                          <p:spTgt spid="32"/>
                                        </p:tgtEl>
                                        <p:attrNameLst>
                                          <p:attrName>style.visibility</p:attrName>
                                        </p:attrNameLst>
                                      </p:cBhvr>
                                      <p:to>
                                        <p:strVal val="visible"/>
                                      </p:to>
                                    </p:set>
                                  </p:childTnLst>
                                </p:cTn>
                              </p:par>
                            </p:childTnLst>
                          </p:cTn>
                        </p:par>
                        <p:par>
                          <p:cTn id="73" fill="hold" nodeType="afterGroup">
                            <p:stCondLst>
                              <p:cond delay="12500"/>
                            </p:stCondLst>
                            <p:childTnLst>
                              <p:par>
                                <p:cTn id="74" presetID="1" presetClass="entr" presetSubtype="0" fill="hold" nodeType="afterEffect">
                                  <p:stCondLst>
                                    <p:cond delay="0"/>
                                  </p:stCondLst>
                                  <p:childTnLst>
                                    <p:set>
                                      <p:cBhvr>
                                        <p:cTn id="75" dur="1" fill="hold">
                                          <p:stCondLst>
                                            <p:cond delay="999"/>
                                          </p:stCondLst>
                                        </p:cTn>
                                        <p:tgtEl>
                                          <p:spTgt spid="33"/>
                                        </p:tgtEl>
                                        <p:attrNameLst>
                                          <p:attrName>style.visibility</p:attrName>
                                        </p:attrNameLst>
                                      </p:cBhvr>
                                      <p:to>
                                        <p:strVal val="visible"/>
                                      </p:to>
                                    </p:set>
                                  </p:childTnLst>
                                </p:cTn>
                              </p:par>
                            </p:childTnLst>
                          </p:cTn>
                        </p:par>
                        <p:par>
                          <p:cTn id="76" fill="hold" nodeType="afterGroup">
                            <p:stCondLst>
                              <p:cond delay="13500"/>
                            </p:stCondLst>
                            <p:childTnLst>
                              <p:par>
                                <p:cTn id="77" presetID="1" presetClass="entr" presetSubtype="0" fill="hold" nodeType="afterEffect">
                                  <p:stCondLst>
                                    <p:cond delay="0"/>
                                  </p:stCondLst>
                                  <p:childTnLst>
                                    <p:set>
                                      <p:cBhvr>
                                        <p:cTn id="78" dur="1" fill="hold">
                                          <p:stCondLst>
                                            <p:cond delay="999"/>
                                          </p:stCondLst>
                                        </p:cTn>
                                        <p:tgtEl>
                                          <p:spTgt spid="34"/>
                                        </p:tgtEl>
                                        <p:attrNameLst>
                                          <p:attrName>style.visibility</p:attrName>
                                        </p:attrNameLst>
                                      </p:cBhvr>
                                      <p:to>
                                        <p:strVal val="visible"/>
                                      </p:to>
                                    </p:set>
                                  </p:childTnLst>
                                </p:cTn>
                              </p:par>
                            </p:childTnLst>
                          </p:cTn>
                        </p:par>
                        <p:par>
                          <p:cTn id="79" fill="hold" nodeType="afterGroup">
                            <p:stCondLst>
                              <p:cond delay="14500"/>
                            </p:stCondLst>
                            <p:childTnLst>
                              <p:par>
                                <p:cTn id="80" presetID="1" presetClass="entr" presetSubtype="0" fill="hold" nodeType="afterEffect">
                                  <p:stCondLst>
                                    <p:cond delay="0"/>
                                  </p:stCondLst>
                                  <p:childTnLst>
                                    <p:set>
                                      <p:cBhvr>
                                        <p:cTn id="81" dur="1" fill="hold">
                                          <p:stCondLst>
                                            <p:cond delay="999"/>
                                          </p:stCondLst>
                                        </p:cTn>
                                        <p:tgtEl>
                                          <p:spTgt spid="35"/>
                                        </p:tgtEl>
                                        <p:attrNameLst>
                                          <p:attrName>style.visibility</p:attrName>
                                        </p:attrNameLst>
                                      </p:cBhvr>
                                      <p:to>
                                        <p:strVal val="visible"/>
                                      </p:to>
                                    </p:set>
                                  </p:childTnLst>
                                </p:cTn>
                              </p:par>
                            </p:childTnLst>
                          </p:cTn>
                        </p:par>
                        <p:par>
                          <p:cTn id="82" fill="hold" nodeType="afterGroup">
                            <p:stCondLst>
                              <p:cond delay="15500"/>
                            </p:stCondLst>
                            <p:childTnLst>
                              <p:par>
                                <p:cTn id="83" presetID="1" presetClass="entr" presetSubtype="0" fill="hold" nodeType="afterEffect">
                                  <p:stCondLst>
                                    <p:cond delay="0"/>
                                  </p:stCondLst>
                                  <p:childTnLst>
                                    <p:set>
                                      <p:cBhvr>
                                        <p:cTn id="84" dur="1" fill="hold">
                                          <p:stCondLst>
                                            <p:cond delay="999"/>
                                          </p:stCondLst>
                                        </p:cTn>
                                        <p:tgtEl>
                                          <p:spTgt spid="36"/>
                                        </p:tgtEl>
                                        <p:attrNameLst>
                                          <p:attrName>style.visibility</p:attrName>
                                        </p:attrNameLst>
                                      </p:cBhvr>
                                      <p:to>
                                        <p:strVal val="visible"/>
                                      </p:to>
                                    </p:set>
                                  </p:childTnLst>
                                </p:cTn>
                              </p:par>
                            </p:childTnLst>
                          </p:cTn>
                        </p:par>
                        <p:par>
                          <p:cTn id="85" fill="hold" nodeType="afterGroup">
                            <p:stCondLst>
                              <p:cond delay="16500"/>
                            </p:stCondLst>
                            <p:childTnLst>
                              <p:par>
                                <p:cTn id="86" presetID="1" presetClass="entr" presetSubtype="0" fill="hold" nodeType="afterEffect">
                                  <p:stCondLst>
                                    <p:cond delay="0"/>
                                  </p:stCondLst>
                                  <p:childTnLst>
                                    <p:set>
                                      <p:cBhvr>
                                        <p:cTn id="87" dur="1" fill="hold">
                                          <p:stCondLst>
                                            <p:cond delay="999"/>
                                          </p:stCondLst>
                                        </p:cTn>
                                        <p:tgtEl>
                                          <p:spTgt spid="37"/>
                                        </p:tgtEl>
                                        <p:attrNameLst>
                                          <p:attrName>style.visibility</p:attrName>
                                        </p:attrNameLst>
                                      </p:cBhvr>
                                      <p:to>
                                        <p:strVal val="visible"/>
                                      </p:to>
                                    </p:set>
                                  </p:childTnLst>
                                </p:cTn>
                              </p:par>
                            </p:childTnLst>
                          </p:cTn>
                        </p:par>
                        <p:par>
                          <p:cTn id="88" fill="hold" nodeType="afterGroup">
                            <p:stCondLst>
                              <p:cond delay="17500"/>
                            </p:stCondLst>
                            <p:childTnLst>
                              <p:par>
                                <p:cTn id="89" presetID="1" presetClass="entr" presetSubtype="0" fill="hold" nodeType="afterEffect">
                                  <p:stCondLst>
                                    <p:cond delay="0"/>
                                  </p:stCondLst>
                                  <p:childTnLst>
                                    <p:set>
                                      <p:cBhvr>
                                        <p:cTn id="90" dur="1" fill="hold">
                                          <p:stCondLst>
                                            <p:cond delay="999"/>
                                          </p:stCondLst>
                                        </p:cTn>
                                        <p:tgtEl>
                                          <p:spTgt spid="38"/>
                                        </p:tgtEl>
                                        <p:attrNameLst>
                                          <p:attrName>style.visibility</p:attrName>
                                        </p:attrNameLst>
                                      </p:cBhvr>
                                      <p:to>
                                        <p:strVal val="visible"/>
                                      </p:to>
                                    </p:set>
                                  </p:childTnLst>
                                </p:cTn>
                              </p:par>
                            </p:childTnLst>
                          </p:cTn>
                        </p:par>
                        <p:par>
                          <p:cTn id="91" fill="hold" nodeType="afterGroup">
                            <p:stCondLst>
                              <p:cond delay="18500"/>
                            </p:stCondLst>
                            <p:childTnLst>
                              <p:par>
                                <p:cTn id="92" presetID="1" presetClass="entr" presetSubtype="0" fill="hold" nodeType="afterEffect">
                                  <p:stCondLst>
                                    <p:cond delay="0"/>
                                  </p:stCondLst>
                                  <p:childTnLst>
                                    <p:set>
                                      <p:cBhvr>
                                        <p:cTn id="93" dur="1" fill="hold">
                                          <p:stCondLst>
                                            <p:cond delay="999"/>
                                          </p:stCondLst>
                                        </p:cTn>
                                        <p:tgtEl>
                                          <p:spTgt spid="39"/>
                                        </p:tgtEl>
                                        <p:attrNameLst>
                                          <p:attrName>style.visibility</p:attrName>
                                        </p:attrNameLst>
                                      </p:cBhvr>
                                      <p:to>
                                        <p:strVal val="visible"/>
                                      </p:to>
                                    </p:set>
                                  </p:childTnLst>
                                </p:cTn>
                              </p:par>
                            </p:childTnLst>
                          </p:cTn>
                        </p:par>
                        <p:par>
                          <p:cTn id="94" fill="hold" nodeType="afterGroup">
                            <p:stCondLst>
                              <p:cond delay="19500"/>
                            </p:stCondLst>
                            <p:childTnLst>
                              <p:par>
                                <p:cTn id="95" presetID="1" presetClass="entr" presetSubtype="0" fill="hold" nodeType="afterEffect">
                                  <p:stCondLst>
                                    <p:cond delay="0"/>
                                  </p:stCondLst>
                                  <p:childTnLst>
                                    <p:set>
                                      <p:cBhvr>
                                        <p:cTn id="96" dur="1" fill="hold">
                                          <p:stCondLst>
                                            <p:cond delay="999"/>
                                          </p:stCondLst>
                                        </p:cTn>
                                        <p:tgtEl>
                                          <p:spTgt spid="40"/>
                                        </p:tgtEl>
                                        <p:attrNameLst>
                                          <p:attrName>style.visibility</p:attrName>
                                        </p:attrNameLst>
                                      </p:cBhvr>
                                      <p:to>
                                        <p:strVal val="visible"/>
                                      </p:to>
                                    </p:set>
                                  </p:childTnLst>
                                </p:cTn>
                              </p:par>
                            </p:childTnLst>
                          </p:cTn>
                        </p:par>
                        <p:par>
                          <p:cTn id="97" fill="hold" nodeType="afterGroup">
                            <p:stCondLst>
                              <p:cond delay="20500"/>
                            </p:stCondLst>
                            <p:childTnLst>
                              <p:par>
                                <p:cTn id="98" presetID="1" presetClass="entr" presetSubtype="0" fill="hold" nodeType="afterEffect">
                                  <p:stCondLst>
                                    <p:cond delay="0"/>
                                  </p:stCondLst>
                                  <p:childTnLst>
                                    <p:set>
                                      <p:cBhvr>
                                        <p:cTn id="99" dur="1" fill="hold">
                                          <p:stCondLst>
                                            <p:cond delay="999"/>
                                          </p:stCondLst>
                                        </p:cTn>
                                        <p:tgtEl>
                                          <p:spTgt spid="41"/>
                                        </p:tgtEl>
                                        <p:attrNameLst>
                                          <p:attrName>style.visibility</p:attrName>
                                        </p:attrNameLst>
                                      </p:cBhvr>
                                      <p:to>
                                        <p:strVal val="visible"/>
                                      </p:to>
                                    </p:set>
                                  </p:childTnLst>
                                </p:cTn>
                              </p:par>
                            </p:childTnLst>
                          </p:cTn>
                        </p:par>
                        <p:par>
                          <p:cTn id="100" fill="hold" nodeType="afterGroup">
                            <p:stCondLst>
                              <p:cond delay="21500"/>
                            </p:stCondLst>
                            <p:childTnLst>
                              <p:par>
                                <p:cTn id="101" presetID="1" presetClass="entr" presetSubtype="0" fill="hold" nodeType="afterEffect">
                                  <p:stCondLst>
                                    <p:cond delay="0"/>
                                  </p:stCondLst>
                                  <p:childTnLst>
                                    <p:set>
                                      <p:cBhvr>
                                        <p:cTn id="102" dur="1" fill="hold">
                                          <p:stCondLst>
                                            <p:cond delay="999"/>
                                          </p:stCondLst>
                                        </p:cTn>
                                        <p:tgtEl>
                                          <p:spTgt spid="42"/>
                                        </p:tgtEl>
                                        <p:attrNameLst>
                                          <p:attrName>style.visibility</p:attrName>
                                        </p:attrNameLst>
                                      </p:cBhvr>
                                      <p:to>
                                        <p:strVal val="visible"/>
                                      </p:to>
                                    </p:set>
                                  </p:childTnLst>
                                </p:cTn>
                              </p:par>
                            </p:childTnLst>
                          </p:cTn>
                        </p:par>
                        <p:par>
                          <p:cTn id="103" fill="hold" nodeType="afterGroup">
                            <p:stCondLst>
                              <p:cond delay="22500"/>
                            </p:stCondLst>
                            <p:childTnLst>
                              <p:par>
                                <p:cTn id="104" presetID="1" presetClass="entr" presetSubtype="0" fill="hold" nodeType="afterEffect">
                                  <p:stCondLst>
                                    <p:cond delay="0"/>
                                  </p:stCondLst>
                                  <p:childTnLst>
                                    <p:set>
                                      <p:cBhvr>
                                        <p:cTn id="105" dur="1" fill="hold">
                                          <p:stCondLst>
                                            <p:cond delay="999"/>
                                          </p:stCondLst>
                                        </p:cTn>
                                        <p:tgtEl>
                                          <p:spTgt spid="43"/>
                                        </p:tgtEl>
                                        <p:attrNameLst>
                                          <p:attrName>style.visibility</p:attrName>
                                        </p:attrNameLst>
                                      </p:cBhvr>
                                      <p:to>
                                        <p:strVal val="visible"/>
                                      </p:to>
                                    </p:set>
                                  </p:childTnLst>
                                </p:cTn>
                              </p:par>
                            </p:childTnLst>
                          </p:cTn>
                        </p:par>
                        <p:par>
                          <p:cTn id="106" fill="hold" nodeType="afterGroup">
                            <p:stCondLst>
                              <p:cond delay="23500"/>
                            </p:stCondLst>
                            <p:childTnLst>
                              <p:par>
                                <p:cTn id="107" presetID="1" presetClass="entr" presetSubtype="0" fill="hold" nodeType="afterEffect">
                                  <p:stCondLst>
                                    <p:cond delay="0"/>
                                  </p:stCondLst>
                                  <p:childTnLst>
                                    <p:set>
                                      <p:cBhvr>
                                        <p:cTn id="108" dur="1" fill="hold">
                                          <p:stCondLst>
                                            <p:cond delay="999"/>
                                          </p:stCondLst>
                                        </p:cTn>
                                        <p:tgtEl>
                                          <p:spTgt spid="44"/>
                                        </p:tgtEl>
                                        <p:attrNameLst>
                                          <p:attrName>style.visibility</p:attrName>
                                        </p:attrNameLst>
                                      </p:cBhvr>
                                      <p:to>
                                        <p:strVal val="visible"/>
                                      </p:to>
                                    </p:set>
                                  </p:childTnLst>
                                </p:cTn>
                              </p:par>
                            </p:childTnLst>
                          </p:cTn>
                        </p:par>
                        <p:par>
                          <p:cTn id="109" fill="hold" nodeType="afterGroup">
                            <p:stCondLst>
                              <p:cond delay="24500"/>
                            </p:stCondLst>
                            <p:childTnLst>
                              <p:par>
                                <p:cTn id="110" presetID="1" presetClass="entr" presetSubtype="0" fill="hold" nodeType="afterEffect">
                                  <p:stCondLst>
                                    <p:cond delay="0"/>
                                  </p:stCondLst>
                                  <p:childTnLst>
                                    <p:set>
                                      <p:cBhvr>
                                        <p:cTn id="111" dur="1" fill="hold">
                                          <p:stCondLst>
                                            <p:cond delay="999"/>
                                          </p:stCondLst>
                                        </p:cTn>
                                        <p:tgtEl>
                                          <p:spTgt spid="45"/>
                                        </p:tgtEl>
                                        <p:attrNameLst>
                                          <p:attrName>style.visibility</p:attrName>
                                        </p:attrNameLst>
                                      </p:cBhvr>
                                      <p:to>
                                        <p:strVal val="visible"/>
                                      </p:to>
                                    </p:set>
                                  </p:childTnLst>
                                </p:cTn>
                              </p:par>
                            </p:childTnLst>
                          </p:cTn>
                        </p:par>
                        <p:par>
                          <p:cTn id="112" fill="hold" nodeType="afterGroup">
                            <p:stCondLst>
                              <p:cond delay="25500"/>
                            </p:stCondLst>
                            <p:childTnLst>
                              <p:par>
                                <p:cTn id="113" presetID="1" presetClass="entr" presetSubtype="0" fill="hold" nodeType="afterEffect">
                                  <p:stCondLst>
                                    <p:cond delay="0"/>
                                  </p:stCondLst>
                                  <p:childTnLst>
                                    <p:set>
                                      <p:cBhvr>
                                        <p:cTn id="114" dur="1" fill="hold">
                                          <p:stCondLst>
                                            <p:cond delay="999"/>
                                          </p:stCondLst>
                                        </p:cTn>
                                        <p:tgtEl>
                                          <p:spTgt spid="46"/>
                                        </p:tgtEl>
                                        <p:attrNameLst>
                                          <p:attrName>style.visibility</p:attrName>
                                        </p:attrNameLst>
                                      </p:cBhvr>
                                      <p:to>
                                        <p:strVal val="visible"/>
                                      </p:to>
                                    </p:set>
                                  </p:childTnLst>
                                </p:cTn>
                              </p:par>
                            </p:childTnLst>
                          </p:cTn>
                        </p:par>
                        <p:par>
                          <p:cTn id="115" fill="hold" nodeType="afterGroup">
                            <p:stCondLst>
                              <p:cond delay="26500"/>
                            </p:stCondLst>
                            <p:childTnLst>
                              <p:par>
                                <p:cTn id="116" presetID="1" presetClass="entr" presetSubtype="0" fill="hold" nodeType="afterEffect">
                                  <p:stCondLst>
                                    <p:cond delay="0"/>
                                  </p:stCondLst>
                                  <p:childTnLst>
                                    <p:set>
                                      <p:cBhvr>
                                        <p:cTn id="117" dur="1" fill="hold">
                                          <p:stCondLst>
                                            <p:cond delay="999"/>
                                          </p:stCondLst>
                                        </p:cTn>
                                        <p:tgtEl>
                                          <p:spTgt spid="47"/>
                                        </p:tgtEl>
                                        <p:attrNameLst>
                                          <p:attrName>style.visibility</p:attrName>
                                        </p:attrNameLst>
                                      </p:cBhvr>
                                      <p:to>
                                        <p:strVal val="visible"/>
                                      </p:to>
                                    </p:set>
                                  </p:childTnLst>
                                </p:cTn>
                              </p:par>
                            </p:childTnLst>
                          </p:cTn>
                        </p:par>
                        <p:par>
                          <p:cTn id="118" fill="hold" nodeType="afterGroup">
                            <p:stCondLst>
                              <p:cond delay="27500"/>
                            </p:stCondLst>
                            <p:childTnLst>
                              <p:par>
                                <p:cTn id="119" presetID="1" presetClass="entr" presetSubtype="0" fill="hold" nodeType="afterEffect">
                                  <p:stCondLst>
                                    <p:cond delay="0"/>
                                  </p:stCondLst>
                                  <p:childTnLst>
                                    <p:set>
                                      <p:cBhvr>
                                        <p:cTn id="120" dur="1" fill="hold">
                                          <p:stCondLst>
                                            <p:cond delay="999"/>
                                          </p:stCondLst>
                                        </p:cTn>
                                        <p:tgtEl>
                                          <p:spTgt spid="48"/>
                                        </p:tgtEl>
                                        <p:attrNameLst>
                                          <p:attrName>style.visibility</p:attrName>
                                        </p:attrNameLst>
                                      </p:cBhvr>
                                      <p:to>
                                        <p:strVal val="visible"/>
                                      </p:to>
                                    </p:set>
                                  </p:childTnLst>
                                </p:cTn>
                              </p:par>
                            </p:childTnLst>
                          </p:cTn>
                        </p:par>
                        <p:par>
                          <p:cTn id="121" fill="hold" nodeType="afterGroup">
                            <p:stCondLst>
                              <p:cond delay="28500"/>
                            </p:stCondLst>
                            <p:childTnLst>
                              <p:par>
                                <p:cTn id="122" presetID="1" presetClass="entr" presetSubtype="0" fill="hold" nodeType="afterEffect">
                                  <p:stCondLst>
                                    <p:cond delay="0"/>
                                  </p:stCondLst>
                                  <p:childTnLst>
                                    <p:set>
                                      <p:cBhvr>
                                        <p:cTn id="123" dur="1" fill="hold">
                                          <p:stCondLst>
                                            <p:cond delay="999"/>
                                          </p:stCondLst>
                                        </p:cTn>
                                        <p:tgtEl>
                                          <p:spTgt spid="49"/>
                                        </p:tgtEl>
                                        <p:attrNameLst>
                                          <p:attrName>style.visibility</p:attrName>
                                        </p:attrNameLst>
                                      </p:cBhvr>
                                      <p:to>
                                        <p:strVal val="visible"/>
                                      </p:to>
                                    </p:set>
                                  </p:childTnLst>
                                </p:cTn>
                              </p:par>
                            </p:childTnLst>
                          </p:cTn>
                        </p:par>
                        <p:par>
                          <p:cTn id="124" fill="hold" nodeType="afterGroup">
                            <p:stCondLst>
                              <p:cond delay="29500"/>
                            </p:stCondLst>
                            <p:childTnLst>
                              <p:par>
                                <p:cTn id="125" presetID="1" presetClass="entr" presetSubtype="0" fill="hold" nodeType="afterEffect">
                                  <p:stCondLst>
                                    <p:cond delay="0"/>
                                  </p:stCondLst>
                                  <p:childTnLst>
                                    <p:set>
                                      <p:cBhvr>
                                        <p:cTn id="126" dur="1" fill="hold">
                                          <p:stCondLst>
                                            <p:cond delay="999"/>
                                          </p:stCondLst>
                                        </p:cTn>
                                        <p:tgtEl>
                                          <p:spTgt spid="50"/>
                                        </p:tgtEl>
                                        <p:attrNameLst>
                                          <p:attrName>style.visibility</p:attrName>
                                        </p:attrNameLst>
                                      </p:cBhvr>
                                      <p:to>
                                        <p:strVal val="visible"/>
                                      </p:to>
                                    </p:set>
                                  </p:childTnLst>
                                </p:cTn>
                              </p:par>
                            </p:childTnLst>
                          </p:cTn>
                        </p:par>
                        <p:par>
                          <p:cTn id="127" fill="hold" nodeType="afterGroup">
                            <p:stCondLst>
                              <p:cond delay="30500"/>
                            </p:stCondLst>
                            <p:childTnLst>
                              <p:par>
                                <p:cTn id="128" presetID="1" presetClass="entr" presetSubtype="0" fill="hold" nodeType="afterEffect">
                                  <p:stCondLst>
                                    <p:cond delay="0"/>
                                  </p:stCondLst>
                                  <p:childTnLst>
                                    <p:set>
                                      <p:cBhvr>
                                        <p:cTn id="129" dur="1" fill="hold">
                                          <p:stCondLst>
                                            <p:cond delay="999"/>
                                          </p:stCondLst>
                                        </p:cTn>
                                        <p:tgtEl>
                                          <p:spTgt spid="51"/>
                                        </p:tgtEl>
                                        <p:attrNameLst>
                                          <p:attrName>style.visibility</p:attrName>
                                        </p:attrNameLst>
                                      </p:cBhvr>
                                      <p:to>
                                        <p:strVal val="visible"/>
                                      </p:to>
                                    </p:set>
                                  </p:childTnLst>
                                </p:cTn>
                              </p:par>
                            </p:childTnLst>
                          </p:cTn>
                        </p:par>
                        <p:par>
                          <p:cTn id="130" fill="hold" nodeType="afterGroup">
                            <p:stCondLst>
                              <p:cond delay="31500"/>
                            </p:stCondLst>
                            <p:childTnLst>
                              <p:par>
                                <p:cTn id="131" presetID="1" presetClass="entr" presetSubtype="0" fill="hold" nodeType="afterEffect">
                                  <p:stCondLst>
                                    <p:cond delay="0"/>
                                  </p:stCondLst>
                                  <p:childTnLst>
                                    <p:set>
                                      <p:cBhvr>
                                        <p:cTn id="132" dur="1" fill="hold">
                                          <p:stCondLst>
                                            <p:cond delay="999"/>
                                          </p:stCondLst>
                                        </p:cTn>
                                        <p:tgtEl>
                                          <p:spTgt spid="52"/>
                                        </p:tgtEl>
                                        <p:attrNameLst>
                                          <p:attrName>style.visibility</p:attrName>
                                        </p:attrNameLst>
                                      </p:cBhvr>
                                      <p:to>
                                        <p:strVal val="visible"/>
                                      </p:to>
                                    </p:set>
                                  </p:childTnLst>
                                </p:cTn>
                              </p:par>
                            </p:childTnLst>
                          </p:cTn>
                        </p:par>
                        <p:par>
                          <p:cTn id="133" fill="hold" nodeType="afterGroup">
                            <p:stCondLst>
                              <p:cond delay="32500"/>
                            </p:stCondLst>
                            <p:childTnLst>
                              <p:par>
                                <p:cTn id="134" presetID="1" presetClass="entr" presetSubtype="0" fill="hold" nodeType="afterEffect">
                                  <p:stCondLst>
                                    <p:cond delay="0"/>
                                  </p:stCondLst>
                                  <p:childTnLst>
                                    <p:set>
                                      <p:cBhvr>
                                        <p:cTn id="135" dur="1" fill="hold">
                                          <p:stCondLst>
                                            <p:cond delay="999"/>
                                          </p:stCondLst>
                                        </p:cTn>
                                        <p:tgtEl>
                                          <p:spTgt spid="53"/>
                                        </p:tgtEl>
                                        <p:attrNameLst>
                                          <p:attrName>style.visibility</p:attrName>
                                        </p:attrNameLst>
                                      </p:cBhvr>
                                      <p:to>
                                        <p:strVal val="visible"/>
                                      </p:to>
                                    </p:set>
                                  </p:childTnLst>
                                </p:cTn>
                              </p:par>
                            </p:childTnLst>
                          </p:cTn>
                        </p:par>
                        <p:par>
                          <p:cTn id="136" fill="hold" nodeType="afterGroup">
                            <p:stCondLst>
                              <p:cond delay="33500"/>
                            </p:stCondLst>
                            <p:childTnLst>
                              <p:par>
                                <p:cTn id="137" presetID="1" presetClass="entr" presetSubtype="0" fill="hold" nodeType="afterEffect">
                                  <p:stCondLst>
                                    <p:cond delay="0"/>
                                  </p:stCondLst>
                                  <p:childTnLst>
                                    <p:set>
                                      <p:cBhvr>
                                        <p:cTn id="138" dur="1" fill="hold">
                                          <p:stCondLst>
                                            <p:cond delay="999"/>
                                          </p:stCondLst>
                                        </p:cTn>
                                        <p:tgtEl>
                                          <p:spTgt spid="54"/>
                                        </p:tgtEl>
                                        <p:attrNameLst>
                                          <p:attrName>style.visibility</p:attrName>
                                        </p:attrNameLst>
                                      </p:cBhvr>
                                      <p:to>
                                        <p:strVal val="visible"/>
                                      </p:to>
                                    </p:set>
                                  </p:childTnLst>
                                </p:cTn>
                              </p:par>
                            </p:childTnLst>
                          </p:cTn>
                        </p:par>
                        <p:par>
                          <p:cTn id="139" fill="hold" nodeType="afterGroup">
                            <p:stCondLst>
                              <p:cond delay="34500"/>
                            </p:stCondLst>
                            <p:childTnLst>
                              <p:par>
                                <p:cTn id="140" presetID="1" presetClass="entr" presetSubtype="0" fill="hold" nodeType="afterEffect">
                                  <p:stCondLst>
                                    <p:cond delay="0"/>
                                  </p:stCondLst>
                                  <p:childTnLst>
                                    <p:set>
                                      <p:cBhvr>
                                        <p:cTn id="141" dur="1" fill="hold">
                                          <p:stCondLst>
                                            <p:cond delay="999"/>
                                          </p:stCondLst>
                                        </p:cTn>
                                        <p:tgtEl>
                                          <p:spTgt spid="55"/>
                                        </p:tgtEl>
                                        <p:attrNameLst>
                                          <p:attrName>style.visibility</p:attrName>
                                        </p:attrNameLst>
                                      </p:cBhvr>
                                      <p:to>
                                        <p:strVal val="visible"/>
                                      </p:to>
                                    </p:set>
                                  </p:childTnLst>
                                </p:cTn>
                              </p:par>
                            </p:childTnLst>
                          </p:cTn>
                        </p:par>
                        <p:par>
                          <p:cTn id="142" fill="hold" nodeType="afterGroup">
                            <p:stCondLst>
                              <p:cond delay="35500"/>
                            </p:stCondLst>
                            <p:childTnLst>
                              <p:par>
                                <p:cTn id="143" presetID="1" presetClass="entr" presetSubtype="0" fill="hold" nodeType="afterEffect">
                                  <p:stCondLst>
                                    <p:cond delay="0"/>
                                  </p:stCondLst>
                                  <p:childTnLst>
                                    <p:set>
                                      <p:cBhvr>
                                        <p:cTn id="144" dur="1" fill="hold">
                                          <p:stCondLst>
                                            <p:cond delay="999"/>
                                          </p:stCondLst>
                                        </p:cTn>
                                        <p:tgtEl>
                                          <p:spTgt spid="56"/>
                                        </p:tgtEl>
                                        <p:attrNameLst>
                                          <p:attrName>style.visibility</p:attrName>
                                        </p:attrNameLst>
                                      </p:cBhvr>
                                      <p:to>
                                        <p:strVal val="visible"/>
                                      </p:to>
                                    </p:set>
                                  </p:childTnLst>
                                </p:cTn>
                              </p:par>
                            </p:childTnLst>
                          </p:cTn>
                        </p:par>
                        <p:par>
                          <p:cTn id="145" fill="hold" nodeType="afterGroup">
                            <p:stCondLst>
                              <p:cond delay="36500"/>
                            </p:stCondLst>
                            <p:childTnLst>
                              <p:par>
                                <p:cTn id="146" presetID="1" presetClass="entr" presetSubtype="0" fill="hold" nodeType="afterEffect">
                                  <p:stCondLst>
                                    <p:cond delay="0"/>
                                  </p:stCondLst>
                                  <p:childTnLst>
                                    <p:set>
                                      <p:cBhvr>
                                        <p:cTn id="147" dur="1" fill="hold">
                                          <p:stCondLst>
                                            <p:cond delay="999"/>
                                          </p:stCondLst>
                                        </p:cTn>
                                        <p:tgtEl>
                                          <p:spTgt spid="57"/>
                                        </p:tgtEl>
                                        <p:attrNameLst>
                                          <p:attrName>style.visibility</p:attrName>
                                        </p:attrNameLst>
                                      </p:cBhvr>
                                      <p:to>
                                        <p:strVal val="visible"/>
                                      </p:to>
                                    </p:set>
                                  </p:childTnLst>
                                </p:cTn>
                              </p:par>
                            </p:childTnLst>
                          </p:cTn>
                        </p:par>
                        <p:par>
                          <p:cTn id="148" fill="hold" nodeType="afterGroup">
                            <p:stCondLst>
                              <p:cond delay="37500"/>
                            </p:stCondLst>
                            <p:childTnLst>
                              <p:par>
                                <p:cTn id="149" presetID="1" presetClass="entr" presetSubtype="0" fill="hold" nodeType="afterEffect">
                                  <p:stCondLst>
                                    <p:cond delay="0"/>
                                  </p:stCondLst>
                                  <p:childTnLst>
                                    <p:set>
                                      <p:cBhvr>
                                        <p:cTn id="150" dur="1" fill="hold">
                                          <p:stCondLst>
                                            <p:cond delay="999"/>
                                          </p:stCondLst>
                                        </p:cTn>
                                        <p:tgtEl>
                                          <p:spTgt spid="58"/>
                                        </p:tgtEl>
                                        <p:attrNameLst>
                                          <p:attrName>style.visibility</p:attrName>
                                        </p:attrNameLst>
                                      </p:cBhvr>
                                      <p:to>
                                        <p:strVal val="visible"/>
                                      </p:to>
                                    </p:set>
                                  </p:childTnLst>
                                </p:cTn>
                              </p:par>
                            </p:childTnLst>
                          </p:cTn>
                        </p:par>
                        <p:par>
                          <p:cTn id="151" fill="hold" nodeType="afterGroup">
                            <p:stCondLst>
                              <p:cond delay="38500"/>
                            </p:stCondLst>
                            <p:childTnLst>
                              <p:par>
                                <p:cTn id="152" presetID="1" presetClass="entr" presetSubtype="0" fill="hold" nodeType="afterEffect">
                                  <p:stCondLst>
                                    <p:cond delay="0"/>
                                  </p:stCondLst>
                                  <p:childTnLst>
                                    <p:set>
                                      <p:cBhvr>
                                        <p:cTn id="153" dur="1" fill="hold">
                                          <p:stCondLst>
                                            <p:cond delay="999"/>
                                          </p:stCondLst>
                                        </p:cTn>
                                        <p:tgtEl>
                                          <p:spTgt spid="59"/>
                                        </p:tgtEl>
                                        <p:attrNameLst>
                                          <p:attrName>style.visibility</p:attrName>
                                        </p:attrNameLst>
                                      </p:cBhvr>
                                      <p:to>
                                        <p:strVal val="visible"/>
                                      </p:to>
                                    </p:set>
                                  </p:childTnLst>
                                </p:cTn>
                              </p:par>
                            </p:childTnLst>
                          </p:cTn>
                        </p:par>
                        <p:par>
                          <p:cTn id="154" fill="hold" nodeType="afterGroup">
                            <p:stCondLst>
                              <p:cond delay="39500"/>
                            </p:stCondLst>
                            <p:childTnLst>
                              <p:par>
                                <p:cTn id="155" presetID="1" presetClass="entr" presetSubtype="0" fill="hold" nodeType="afterEffect">
                                  <p:stCondLst>
                                    <p:cond delay="0"/>
                                  </p:stCondLst>
                                  <p:childTnLst>
                                    <p:set>
                                      <p:cBhvr>
                                        <p:cTn id="156" dur="1" fill="hold">
                                          <p:stCondLst>
                                            <p:cond delay="999"/>
                                          </p:stCondLst>
                                        </p:cTn>
                                        <p:tgtEl>
                                          <p:spTgt spid="60"/>
                                        </p:tgtEl>
                                        <p:attrNameLst>
                                          <p:attrName>style.visibility</p:attrName>
                                        </p:attrNameLst>
                                      </p:cBhvr>
                                      <p:to>
                                        <p:strVal val="visible"/>
                                      </p:to>
                                    </p:set>
                                  </p:childTnLst>
                                </p:cTn>
                              </p:par>
                            </p:childTnLst>
                          </p:cTn>
                        </p:par>
                        <p:par>
                          <p:cTn id="157" fill="hold" nodeType="afterGroup">
                            <p:stCondLst>
                              <p:cond delay="40500"/>
                            </p:stCondLst>
                            <p:childTnLst>
                              <p:par>
                                <p:cTn id="158" presetID="1" presetClass="entr" presetSubtype="0" fill="hold" nodeType="afterEffect">
                                  <p:stCondLst>
                                    <p:cond delay="0"/>
                                  </p:stCondLst>
                                  <p:childTnLst>
                                    <p:set>
                                      <p:cBhvr>
                                        <p:cTn id="159" dur="1" fill="hold">
                                          <p:stCondLst>
                                            <p:cond delay="999"/>
                                          </p:stCondLst>
                                        </p:cTn>
                                        <p:tgtEl>
                                          <p:spTgt spid="61"/>
                                        </p:tgtEl>
                                        <p:attrNameLst>
                                          <p:attrName>style.visibility</p:attrName>
                                        </p:attrNameLst>
                                      </p:cBhvr>
                                      <p:to>
                                        <p:strVal val="visible"/>
                                      </p:to>
                                    </p:set>
                                  </p:childTnLst>
                                </p:cTn>
                              </p:par>
                            </p:childTnLst>
                          </p:cTn>
                        </p:par>
                        <p:par>
                          <p:cTn id="160" fill="hold" nodeType="afterGroup">
                            <p:stCondLst>
                              <p:cond delay="41500"/>
                            </p:stCondLst>
                            <p:childTnLst>
                              <p:par>
                                <p:cTn id="161" presetID="1" presetClass="entr" presetSubtype="0" fill="hold" nodeType="afterEffect">
                                  <p:stCondLst>
                                    <p:cond delay="0"/>
                                  </p:stCondLst>
                                  <p:childTnLst>
                                    <p:set>
                                      <p:cBhvr>
                                        <p:cTn id="162" dur="1" fill="hold">
                                          <p:stCondLst>
                                            <p:cond delay="999"/>
                                          </p:stCondLst>
                                        </p:cTn>
                                        <p:tgtEl>
                                          <p:spTgt spid="62"/>
                                        </p:tgtEl>
                                        <p:attrNameLst>
                                          <p:attrName>style.visibility</p:attrName>
                                        </p:attrNameLst>
                                      </p:cBhvr>
                                      <p:to>
                                        <p:strVal val="visible"/>
                                      </p:to>
                                    </p:set>
                                  </p:childTnLst>
                                </p:cTn>
                              </p:par>
                            </p:childTnLst>
                          </p:cTn>
                        </p:par>
                        <p:par>
                          <p:cTn id="163" fill="hold" nodeType="afterGroup">
                            <p:stCondLst>
                              <p:cond delay="42500"/>
                            </p:stCondLst>
                            <p:childTnLst>
                              <p:par>
                                <p:cTn id="164" presetID="1" presetClass="entr" presetSubtype="0" fill="hold" nodeType="afterEffect">
                                  <p:stCondLst>
                                    <p:cond delay="0"/>
                                  </p:stCondLst>
                                  <p:childTnLst>
                                    <p:set>
                                      <p:cBhvr>
                                        <p:cTn id="165" dur="1" fill="hold">
                                          <p:stCondLst>
                                            <p:cond delay="999"/>
                                          </p:stCondLst>
                                        </p:cTn>
                                        <p:tgtEl>
                                          <p:spTgt spid="63"/>
                                        </p:tgtEl>
                                        <p:attrNameLst>
                                          <p:attrName>style.visibility</p:attrName>
                                        </p:attrNameLst>
                                      </p:cBhvr>
                                      <p:to>
                                        <p:strVal val="visible"/>
                                      </p:to>
                                    </p:set>
                                  </p:childTnLst>
                                </p:cTn>
                              </p:par>
                            </p:childTnLst>
                          </p:cTn>
                        </p:par>
                        <p:par>
                          <p:cTn id="166" fill="hold" nodeType="afterGroup">
                            <p:stCondLst>
                              <p:cond delay="43500"/>
                            </p:stCondLst>
                            <p:childTnLst>
                              <p:par>
                                <p:cTn id="167" presetID="1" presetClass="entr" presetSubtype="0" fill="hold" nodeType="afterEffect">
                                  <p:stCondLst>
                                    <p:cond delay="0"/>
                                  </p:stCondLst>
                                  <p:childTnLst>
                                    <p:set>
                                      <p:cBhvr>
                                        <p:cTn id="168" dur="1" fill="hold">
                                          <p:stCondLst>
                                            <p:cond delay="999"/>
                                          </p:stCondLst>
                                        </p:cTn>
                                        <p:tgtEl>
                                          <p:spTgt spid="64"/>
                                        </p:tgtEl>
                                        <p:attrNameLst>
                                          <p:attrName>style.visibility</p:attrName>
                                        </p:attrNameLst>
                                      </p:cBhvr>
                                      <p:to>
                                        <p:strVal val="visible"/>
                                      </p:to>
                                    </p:set>
                                  </p:childTnLst>
                                </p:cTn>
                              </p:par>
                            </p:childTnLst>
                          </p:cTn>
                        </p:par>
                        <p:par>
                          <p:cTn id="169" fill="hold" nodeType="afterGroup">
                            <p:stCondLst>
                              <p:cond delay="44500"/>
                            </p:stCondLst>
                            <p:childTnLst>
                              <p:par>
                                <p:cTn id="170" presetID="1" presetClass="entr" presetSubtype="0" fill="hold" nodeType="afterEffect">
                                  <p:stCondLst>
                                    <p:cond delay="0"/>
                                  </p:stCondLst>
                                  <p:childTnLst>
                                    <p:set>
                                      <p:cBhvr>
                                        <p:cTn id="171" dur="1" fill="hold">
                                          <p:stCondLst>
                                            <p:cond delay="999"/>
                                          </p:stCondLst>
                                        </p:cTn>
                                        <p:tgtEl>
                                          <p:spTgt spid="65"/>
                                        </p:tgtEl>
                                        <p:attrNameLst>
                                          <p:attrName>style.visibility</p:attrName>
                                        </p:attrNameLst>
                                      </p:cBhvr>
                                      <p:to>
                                        <p:strVal val="visible"/>
                                      </p:to>
                                    </p:set>
                                  </p:childTnLst>
                                </p:cTn>
                              </p:par>
                            </p:childTnLst>
                          </p:cTn>
                        </p:par>
                        <p:par>
                          <p:cTn id="172" fill="hold" nodeType="afterGroup">
                            <p:stCondLst>
                              <p:cond delay="45500"/>
                            </p:stCondLst>
                            <p:childTnLst>
                              <p:par>
                                <p:cTn id="173" presetID="1" presetClass="entr" presetSubtype="0" fill="hold" nodeType="afterEffect">
                                  <p:stCondLst>
                                    <p:cond delay="0"/>
                                  </p:stCondLst>
                                  <p:childTnLst>
                                    <p:set>
                                      <p:cBhvr>
                                        <p:cTn id="174" dur="1" fill="hold">
                                          <p:stCondLst>
                                            <p:cond delay="999"/>
                                          </p:stCondLst>
                                        </p:cTn>
                                        <p:tgtEl>
                                          <p:spTgt spid="66"/>
                                        </p:tgtEl>
                                        <p:attrNameLst>
                                          <p:attrName>style.visibility</p:attrName>
                                        </p:attrNameLst>
                                      </p:cBhvr>
                                      <p:to>
                                        <p:strVal val="visible"/>
                                      </p:to>
                                    </p:set>
                                  </p:childTnLst>
                                </p:cTn>
                              </p:par>
                            </p:childTnLst>
                          </p:cTn>
                        </p:par>
                        <p:par>
                          <p:cTn id="175" fill="hold" nodeType="afterGroup">
                            <p:stCondLst>
                              <p:cond delay="46500"/>
                            </p:stCondLst>
                            <p:childTnLst>
                              <p:par>
                                <p:cTn id="176" presetID="1" presetClass="entr" presetSubtype="0" fill="hold" nodeType="afterEffect">
                                  <p:stCondLst>
                                    <p:cond delay="0"/>
                                  </p:stCondLst>
                                  <p:childTnLst>
                                    <p:set>
                                      <p:cBhvr>
                                        <p:cTn id="177" dur="1" fill="hold">
                                          <p:stCondLst>
                                            <p:cond delay="999"/>
                                          </p:stCondLst>
                                        </p:cTn>
                                        <p:tgtEl>
                                          <p:spTgt spid="67"/>
                                        </p:tgtEl>
                                        <p:attrNameLst>
                                          <p:attrName>style.visibility</p:attrName>
                                        </p:attrNameLst>
                                      </p:cBhvr>
                                      <p:to>
                                        <p:strVal val="visible"/>
                                      </p:to>
                                    </p:set>
                                  </p:childTnLst>
                                </p:cTn>
                              </p:par>
                            </p:childTnLst>
                          </p:cTn>
                        </p:par>
                        <p:par>
                          <p:cTn id="178" fill="hold" nodeType="afterGroup">
                            <p:stCondLst>
                              <p:cond delay="47500"/>
                            </p:stCondLst>
                            <p:childTnLst>
                              <p:par>
                                <p:cTn id="179" presetID="1" presetClass="entr" presetSubtype="0" fill="hold" nodeType="afterEffect">
                                  <p:stCondLst>
                                    <p:cond delay="0"/>
                                  </p:stCondLst>
                                  <p:childTnLst>
                                    <p:set>
                                      <p:cBhvr>
                                        <p:cTn id="180" dur="1" fill="hold">
                                          <p:stCondLst>
                                            <p:cond delay="999"/>
                                          </p:stCondLst>
                                        </p:cTn>
                                        <p:tgtEl>
                                          <p:spTgt spid="68"/>
                                        </p:tgtEl>
                                        <p:attrNameLst>
                                          <p:attrName>style.visibility</p:attrName>
                                        </p:attrNameLst>
                                      </p:cBhvr>
                                      <p:to>
                                        <p:strVal val="visible"/>
                                      </p:to>
                                    </p:set>
                                  </p:childTnLst>
                                </p:cTn>
                              </p:par>
                            </p:childTnLst>
                          </p:cTn>
                        </p:par>
                        <p:par>
                          <p:cTn id="181" fill="hold" nodeType="afterGroup">
                            <p:stCondLst>
                              <p:cond delay="48500"/>
                            </p:stCondLst>
                            <p:childTnLst>
                              <p:par>
                                <p:cTn id="182" presetID="1" presetClass="entr" presetSubtype="0" fill="hold" nodeType="afterEffect">
                                  <p:stCondLst>
                                    <p:cond delay="0"/>
                                  </p:stCondLst>
                                  <p:childTnLst>
                                    <p:set>
                                      <p:cBhvr>
                                        <p:cTn id="183" dur="1" fill="hold">
                                          <p:stCondLst>
                                            <p:cond delay="999"/>
                                          </p:stCondLst>
                                        </p:cTn>
                                        <p:tgtEl>
                                          <p:spTgt spid="69"/>
                                        </p:tgtEl>
                                        <p:attrNameLst>
                                          <p:attrName>style.visibility</p:attrName>
                                        </p:attrNameLst>
                                      </p:cBhvr>
                                      <p:to>
                                        <p:strVal val="visible"/>
                                      </p:to>
                                    </p:set>
                                  </p:childTnLst>
                                </p:cTn>
                              </p:par>
                            </p:childTnLst>
                          </p:cTn>
                        </p:par>
                        <p:par>
                          <p:cTn id="184" fill="hold" nodeType="afterGroup">
                            <p:stCondLst>
                              <p:cond delay="49500"/>
                            </p:stCondLst>
                            <p:childTnLst>
                              <p:par>
                                <p:cTn id="185" presetID="1" presetClass="entr" presetSubtype="0" fill="hold" nodeType="afterEffect">
                                  <p:stCondLst>
                                    <p:cond delay="0"/>
                                  </p:stCondLst>
                                  <p:childTnLst>
                                    <p:set>
                                      <p:cBhvr>
                                        <p:cTn id="186" dur="1" fill="hold">
                                          <p:stCondLst>
                                            <p:cond delay="999"/>
                                          </p:stCondLst>
                                        </p:cTn>
                                        <p:tgtEl>
                                          <p:spTgt spid="70"/>
                                        </p:tgtEl>
                                        <p:attrNameLst>
                                          <p:attrName>style.visibility</p:attrName>
                                        </p:attrNameLst>
                                      </p:cBhvr>
                                      <p:to>
                                        <p:strVal val="visible"/>
                                      </p:to>
                                    </p:set>
                                  </p:childTnLst>
                                </p:cTn>
                              </p:par>
                            </p:childTnLst>
                          </p:cTn>
                        </p:par>
                        <p:par>
                          <p:cTn id="187" fill="hold" nodeType="afterGroup">
                            <p:stCondLst>
                              <p:cond delay="50500"/>
                            </p:stCondLst>
                            <p:childTnLst>
                              <p:par>
                                <p:cTn id="188" presetID="1" presetClass="entr" presetSubtype="0" fill="hold" nodeType="afterEffect">
                                  <p:stCondLst>
                                    <p:cond delay="0"/>
                                  </p:stCondLst>
                                  <p:childTnLst>
                                    <p:set>
                                      <p:cBhvr>
                                        <p:cTn id="189" dur="1" fill="hold">
                                          <p:stCondLst>
                                            <p:cond delay="999"/>
                                          </p:stCondLst>
                                        </p:cTn>
                                        <p:tgtEl>
                                          <p:spTgt spid="71"/>
                                        </p:tgtEl>
                                        <p:attrNameLst>
                                          <p:attrName>style.visibility</p:attrName>
                                        </p:attrNameLst>
                                      </p:cBhvr>
                                      <p:to>
                                        <p:strVal val="visible"/>
                                      </p:to>
                                    </p:set>
                                  </p:childTnLst>
                                </p:cTn>
                              </p:par>
                            </p:childTnLst>
                          </p:cTn>
                        </p:par>
                        <p:par>
                          <p:cTn id="190" fill="hold" nodeType="afterGroup">
                            <p:stCondLst>
                              <p:cond delay="51500"/>
                            </p:stCondLst>
                            <p:childTnLst>
                              <p:par>
                                <p:cTn id="191" presetID="1" presetClass="entr" presetSubtype="0" fill="hold" nodeType="afterEffect">
                                  <p:stCondLst>
                                    <p:cond delay="0"/>
                                  </p:stCondLst>
                                  <p:childTnLst>
                                    <p:set>
                                      <p:cBhvr>
                                        <p:cTn id="192" dur="1" fill="hold">
                                          <p:stCondLst>
                                            <p:cond delay="999"/>
                                          </p:stCondLst>
                                        </p:cTn>
                                        <p:tgtEl>
                                          <p:spTgt spid="72"/>
                                        </p:tgtEl>
                                        <p:attrNameLst>
                                          <p:attrName>style.visibility</p:attrName>
                                        </p:attrNameLst>
                                      </p:cBhvr>
                                      <p:to>
                                        <p:strVal val="visible"/>
                                      </p:to>
                                    </p:set>
                                  </p:childTnLst>
                                </p:cTn>
                              </p:par>
                            </p:childTnLst>
                          </p:cTn>
                        </p:par>
                        <p:par>
                          <p:cTn id="193" fill="hold" nodeType="afterGroup">
                            <p:stCondLst>
                              <p:cond delay="52500"/>
                            </p:stCondLst>
                            <p:childTnLst>
                              <p:par>
                                <p:cTn id="194" presetID="1" presetClass="entr" presetSubtype="0" fill="hold" nodeType="afterEffect">
                                  <p:stCondLst>
                                    <p:cond delay="0"/>
                                  </p:stCondLst>
                                  <p:childTnLst>
                                    <p:set>
                                      <p:cBhvr>
                                        <p:cTn id="195" dur="1" fill="hold">
                                          <p:stCondLst>
                                            <p:cond delay="999"/>
                                          </p:stCondLst>
                                        </p:cTn>
                                        <p:tgtEl>
                                          <p:spTgt spid="73"/>
                                        </p:tgtEl>
                                        <p:attrNameLst>
                                          <p:attrName>style.visibility</p:attrName>
                                        </p:attrNameLst>
                                      </p:cBhvr>
                                      <p:to>
                                        <p:strVal val="visible"/>
                                      </p:to>
                                    </p:set>
                                  </p:childTnLst>
                                </p:cTn>
                              </p:par>
                            </p:childTnLst>
                          </p:cTn>
                        </p:par>
                        <p:par>
                          <p:cTn id="196" fill="hold" nodeType="afterGroup">
                            <p:stCondLst>
                              <p:cond delay="53500"/>
                            </p:stCondLst>
                            <p:childTnLst>
                              <p:par>
                                <p:cTn id="197" presetID="1" presetClass="entr" presetSubtype="0" fill="hold" nodeType="afterEffect">
                                  <p:stCondLst>
                                    <p:cond delay="0"/>
                                  </p:stCondLst>
                                  <p:childTnLst>
                                    <p:set>
                                      <p:cBhvr>
                                        <p:cTn id="198" dur="1" fill="hold">
                                          <p:stCondLst>
                                            <p:cond delay="999"/>
                                          </p:stCondLst>
                                        </p:cTn>
                                        <p:tgtEl>
                                          <p:spTgt spid="74"/>
                                        </p:tgtEl>
                                        <p:attrNameLst>
                                          <p:attrName>style.visibility</p:attrName>
                                        </p:attrNameLst>
                                      </p:cBhvr>
                                      <p:to>
                                        <p:strVal val="visible"/>
                                      </p:to>
                                    </p:set>
                                  </p:childTnLst>
                                </p:cTn>
                              </p:par>
                            </p:childTnLst>
                          </p:cTn>
                        </p:par>
                        <p:par>
                          <p:cTn id="199" fill="hold" nodeType="afterGroup">
                            <p:stCondLst>
                              <p:cond delay="54500"/>
                            </p:stCondLst>
                            <p:childTnLst>
                              <p:par>
                                <p:cTn id="200" presetID="1" presetClass="entr" presetSubtype="0" fill="hold" nodeType="afterEffect">
                                  <p:stCondLst>
                                    <p:cond delay="0"/>
                                  </p:stCondLst>
                                  <p:childTnLst>
                                    <p:set>
                                      <p:cBhvr>
                                        <p:cTn id="201" dur="1" fill="hold">
                                          <p:stCondLst>
                                            <p:cond delay="999"/>
                                          </p:stCondLst>
                                        </p:cTn>
                                        <p:tgtEl>
                                          <p:spTgt spid="75"/>
                                        </p:tgtEl>
                                        <p:attrNameLst>
                                          <p:attrName>style.visibility</p:attrName>
                                        </p:attrNameLst>
                                      </p:cBhvr>
                                      <p:to>
                                        <p:strVal val="visible"/>
                                      </p:to>
                                    </p:set>
                                  </p:childTnLst>
                                </p:cTn>
                              </p:par>
                            </p:childTnLst>
                          </p:cTn>
                        </p:par>
                        <p:par>
                          <p:cTn id="202" fill="hold" nodeType="afterGroup">
                            <p:stCondLst>
                              <p:cond delay="55500"/>
                            </p:stCondLst>
                            <p:childTnLst>
                              <p:par>
                                <p:cTn id="203" presetID="1" presetClass="entr" presetSubtype="0" fill="hold" nodeType="afterEffect">
                                  <p:stCondLst>
                                    <p:cond delay="0"/>
                                  </p:stCondLst>
                                  <p:childTnLst>
                                    <p:set>
                                      <p:cBhvr>
                                        <p:cTn id="204" dur="1" fill="hold">
                                          <p:stCondLst>
                                            <p:cond delay="999"/>
                                          </p:stCondLst>
                                        </p:cTn>
                                        <p:tgtEl>
                                          <p:spTgt spid="76"/>
                                        </p:tgtEl>
                                        <p:attrNameLst>
                                          <p:attrName>style.visibility</p:attrName>
                                        </p:attrNameLst>
                                      </p:cBhvr>
                                      <p:to>
                                        <p:strVal val="visible"/>
                                      </p:to>
                                    </p:set>
                                  </p:childTnLst>
                                </p:cTn>
                              </p:par>
                            </p:childTnLst>
                          </p:cTn>
                        </p:par>
                        <p:par>
                          <p:cTn id="205" fill="hold" nodeType="afterGroup">
                            <p:stCondLst>
                              <p:cond delay="56500"/>
                            </p:stCondLst>
                            <p:childTnLst>
                              <p:par>
                                <p:cTn id="206" presetID="1" presetClass="entr" presetSubtype="0" fill="hold" nodeType="afterEffect">
                                  <p:stCondLst>
                                    <p:cond delay="0"/>
                                  </p:stCondLst>
                                  <p:childTnLst>
                                    <p:set>
                                      <p:cBhvr>
                                        <p:cTn id="207" dur="1" fill="hold">
                                          <p:stCondLst>
                                            <p:cond delay="999"/>
                                          </p:stCondLst>
                                        </p:cTn>
                                        <p:tgtEl>
                                          <p:spTgt spid="77"/>
                                        </p:tgtEl>
                                        <p:attrNameLst>
                                          <p:attrName>style.visibility</p:attrName>
                                        </p:attrNameLst>
                                      </p:cBhvr>
                                      <p:to>
                                        <p:strVal val="visible"/>
                                      </p:to>
                                    </p:set>
                                  </p:childTnLst>
                                </p:cTn>
                              </p:par>
                            </p:childTnLst>
                          </p:cTn>
                        </p:par>
                        <p:par>
                          <p:cTn id="208" fill="hold" nodeType="afterGroup">
                            <p:stCondLst>
                              <p:cond delay="57500"/>
                            </p:stCondLst>
                            <p:childTnLst>
                              <p:par>
                                <p:cTn id="209" presetID="1" presetClass="entr" presetSubtype="0" fill="hold" nodeType="afterEffect">
                                  <p:stCondLst>
                                    <p:cond delay="0"/>
                                  </p:stCondLst>
                                  <p:childTnLst>
                                    <p:set>
                                      <p:cBhvr>
                                        <p:cTn id="210" dur="1" fill="hold">
                                          <p:stCondLst>
                                            <p:cond delay="999"/>
                                          </p:stCondLst>
                                        </p:cTn>
                                        <p:tgtEl>
                                          <p:spTgt spid="78"/>
                                        </p:tgtEl>
                                        <p:attrNameLst>
                                          <p:attrName>style.visibility</p:attrName>
                                        </p:attrNameLst>
                                      </p:cBhvr>
                                      <p:to>
                                        <p:strVal val="visible"/>
                                      </p:to>
                                    </p:set>
                                  </p:childTnLst>
                                </p:cTn>
                              </p:par>
                            </p:childTnLst>
                          </p:cTn>
                        </p:par>
                        <p:par>
                          <p:cTn id="211" fill="hold" nodeType="afterGroup">
                            <p:stCondLst>
                              <p:cond delay="58500"/>
                            </p:stCondLst>
                            <p:childTnLst>
                              <p:par>
                                <p:cTn id="212" presetID="1" presetClass="entr" presetSubtype="0" fill="hold" nodeType="afterEffect">
                                  <p:stCondLst>
                                    <p:cond delay="0"/>
                                  </p:stCondLst>
                                  <p:childTnLst>
                                    <p:set>
                                      <p:cBhvr>
                                        <p:cTn id="213" dur="1" fill="hold">
                                          <p:stCondLst>
                                            <p:cond delay="999"/>
                                          </p:stCondLst>
                                        </p:cTn>
                                        <p:tgtEl>
                                          <p:spTgt spid="79"/>
                                        </p:tgtEl>
                                        <p:attrNameLst>
                                          <p:attrName>style.visibility</p:attrName>
                                        </p:attrNameLst>
                                      </p:cBhvr>
                                      <p:to>
                                        <p:strVal val="visible"/>
                                      </p:to>
                                    </p:set>
                                  </p:childTnLst>
                                </p:cTn>
                              </p:par>
                            </p:childTnLst>
                          </p:cTn>
                        </p:par>
                        <p:par>
                          <p:cTn id="214" fill="hold" nodeType="afterGroup">
                            <p:stCondLst>
                              <p:cond delay="59500"/>
                            </p:stCondLst>
                            <p:childTnLst>
                              <p:par>
                                <p:cTn id="215" presetID="1" presetClass="entr" presetSubtype="0" fill="hold" nodeType="afterEffect">
                                  <p:stCondLst>
                                    <p:cond delay="0"/>
                                  </p:stCondLst>
                                  <p:childTnLst>
                                    <p:set>
                                      <p:cBhvr>
                                        <p:cTn id="216" dur="1" fill="hold">
                                          <p:stCondLst>
                                            <p:cond delay="999"/>
                                          </p:stCondLst>
                                        </p:cTn>
                                        <p:tgtEl>
                                          <p:spTgt spid="80"/>
                                        </p:tgtEl>
                                        <p:attrNameLst>
                                          <p:attrName>style.visibility</p:attrName>
                                        </p:attrNameLst>
                                      </p:cBhvr>
                                      <p:to>
                                        <p:strVal val="visible"/>
                                      </p:to>
                                    </p:set>
                                  </p:childTnLst>
                                </p:cTn>
                              </p:par>
                            </p:childTnLst>
                          </p:cTn>
                        </p:par>
                        <p:par>
                          <p:cTn id="217" fill="hold" nodeType="afterGroup">
                            <p:stCondLst>
                              <p:cond delay="60500"/>
                            </p:stCondLst>
                            <p:childTnLst>
                              <p:par>
                                <p:cTn id="218" presetID="1" presetClass="entr" presetSubtype="0" fill="hold" nodeType="afterEffect">
                                  <p:stCondLst>
                                    <p:cond delay="0"/>
                                  </p:stCondLst>
                                  <p:childTnLst>
                                    <p:set>
                                      <p:cBhvr>
                                        <p:cTn id="219" dur="1" fill="hold">
                                          <p:stCondLst>
                                            <p:cond delay="999"/>
                                          </p:stCondLst>
                                        </p:cTn>
                                        <p:tgtEl>
                                          <p:spTgt spid="81"/>
                                        </p:tgtEl>
                                        <p:attrNameLst>
                                          <p:attrName>style.visibility</p:attrName>
                                        </p:attrNameLst>
                                      </p:cBhvr>
                                      <p:to>
                                        <p:strVal val="visible"/>
                                      </p:to>
                                    </p:set>
                                  </p:childTnLst>
                                </p:cTn>
                              </p:par>
                            </p:childTnLst>
                          </p:cTn>
                        </p:par>
                        <p:par>
                          <p:cTn id="220" fill="hold" nodeType="afterGroup">
                            <p:stCondLst>
                              <p:cond delay="61500"/>
                            </p:stCondLst>
                            <p:childTnLst>
                              <p:par>
                                <p:cTn id="221" presetID="1" presetClass="entr" presetSubtype="0" fill="hold" nodeType="afterEffect">
                                  <p:stCondLst>
                                    <p:cond delay="0"/>
                                  </p:stCondLst>
                                  <p:childTnLst>
                                    <p:set>
                                      <p:cBhvr>
                                        <p:cTn id="222" dur="1" fill="hold">
                                          <p:stCondLst>
                                            <p:cond delay="999"/>
                                          </p:stCondLst>
                                        </p:cTn>
                                        <p:tgtEl>
                                          <p:spTgt spid="82"/>
                                        </p:tgtEl>
                                        <p:attrNameLst>
                                          <p:attrName>style.visibility</p:attrName>
                                        </p:attrNameLst>
                                      </p:cBhvr>
                                      <p:to>
                                        <p:strVal val="visible"/>
                                      </p:to>
                                    </p:set>
                                  </p:childTnLst>
                                </p:cTn>
                              </p:par>
                            </p:childTnLst>
                          </p:cTn>
                        </p:par>
                        <p:par>
                          <p:cTn id="223" fill="hold" nodeType="afterGroup">
                            <p:stCondLst>
                              <p:cond delay="62500"/>
                            </p:stCondLst>
                            <p:childTnLst>
                              <p:par>
                                <p:cTn id="224" presetID="1" presetClass="entr" presetSubtype="0" fill="hold" nodeType="afterEffect">
                                  <p:stCondLst>
                                    <p:cond delay="0"/>
                                  </p:stCondLst>
                                  <p:childTnLst>
                                    <p:set>
                                      <p:cBhvr>
                                        <p:cTn id="225" dur="1" fill="hold">
                                          <p:stCondLst>
                                            <p:cond delay="999"/>
                                          </p:stCondLst>
                                        </p:cTn>
                                        <p:tgtEl>
                                          <p:spTgt spid="83"/>
                                        </p:tgtEl>
                                        <p:attrNameLst>
                                          <p:attrName>style.visibility</p:attrName>
                                        </p:attrNameLst>
                                      </p:cBhvr>
                                      <p:to>
                                        <p:strVal val="visible"/>
                                      </p:to>
                                    </p:set>
                                  </p:childTnLst>
                                </p:cTn>
                              </p:par>
                            </p:childTnLst>
                          </p:cTn>
                        </p:par>
                        <p:par>
                          <p:cTn id="226" fill="hold" nodeType="afterGroup">
                            <p:stCondLst>
                              <p:cond delay="63500"/>
                            </p:stCondLst>
                            <p:childTnLst>
                              <p:par>
                                <p:cTn id="227" presetID="1" presetClass="entr" presetSubtype="0" fill="hold" nodeType="afterEffect">
                                  <p:stCondLst>
                                    <p:cond delay="0"/>
                                  </p:stCondLst>
                                  <p:childTnLst>
                                    <p:set>
                                      <p:cBhvr>
                                        <p:cTn id="228" dur="1" fill="hold">
                                          <p:stCondLst>
                                            <p:cond delay="999"/>
                                          </p:stCondLst>
                                        </p:cTn>
                                        <p:tgtEl>
                                          <p:spTgt spid="84"/>
                                        </p:tgtEl>
                                        <p:attrNameLst>
                                          <p:attrName>style.visibility</p:attrName>
                                        </p:attrNameLst>
                                      </p:cBhvr>
                                      <p:to>
                                        <p:strVal val="visible"/>
                                      </p:to>
                                    </p:set>
                                  </p:childTnLst>
                                </p:cTn>
                              </p:par>
                            </p:childTnLst>
                          </p:cTn>
                        </p:par>
                        <p:par>
                          <p:cTn id="229" fill="hold" nodeType="afterGroup">
                            <p:stCondLst>
                              <p:cond delay="64500"/>
                            </p:stCondLst>
                            <p:childTnLst>
                              <p:par>
                                <p:cTn id="230" presetID="1" presetClass="entr" presetSubtype="0" fill="hold" nodeType="afterEffect">
                                  <p:stCondLst>
                                    <p:cond delay="0"/>
                                  </p:stCondLst>
                                  <p:childTnLst>
                                    <p:set>
                                      <p:cBhvr>
                                        <p:cTn id="231" dur="1" fill="hold">
                                          <p:stCondLst>
                                            <p:cond delay="999"/>
                                          </p:stCondLst>
                                        </p:cTn>
                                        <p:tgtEl>
                                          <p:spTgt spid="85"/>
                                        </p:tgtEl>
                                        <p:attrNameLst>
                                          <p:attrName>style.visibility</p:attrName>
                                        </p:attrNameLst>
                                      </p:cBhvr>
                                      <p:to>
                                        <p:strVal val="visible"/>
                                      </p:to>
                                    </p:set>
                                  </p:childTnLst>
                                </p:cTn>
                              </p:par>
                            </p:childTnLst>
                          </p:cTn>
                        </p:par>
                        <p:par>
                          <p:cTn id="232" fill="hold" nodeType="afterGroup">
                            <p:stCondLst>
                              <p:cond delay="65500"/>
                            </p:stCondLst>
                            <p:childTnLst>
                              <p:par>
                                <p:cTn id="233" presetID="1" presetClass="entr" presetSubtype="0" fill="hold" nodeType="afterEffect">
                                  <p:stCondLst>
                                    <p:cond delay="0"/>
                                  </p:stCondLst>
                                  <p:childTnLst>
                                    <p:set>
                                      <p:cBhvr>
                                        <p:cTn id="234" dur="1" fill="hold">
                                          <p:stCondLst>
                                            <p:cond delay="999"/>
                                          </p:stCondLst>
                                        </p:cTn>
                                        <p:tgtEl>
                                          <p:spTgt spid="86"/>
                                        </p:tgtEl>
                                        <p:attrNameLst>
                                          <p:attrName>style.visibility</p:attrName>
                                        </p:attrNameLst>
                                      </p:cBhvr>
                                      <p:to>
                                        <p:strVal val="visible"/>
                                      </p:to>
                                    </p:set>
                                  </p:childTnLst>
                                </p:cTn>
                              </p:par>
                            </p:childTnLst>
                          </p:cTn>
                        </p:par>
                        <p:par>
                          <p:cTn id="235" fill="hold" nodeType="afterGroup">
                            <p:stCondLst>
                              <p:cond delay="66500"/>
                            </p:stCondLst>
                            <p:childTnLst>
                              <p:par>
                                <p:cTn id="236" presetID="1" presetClass="entr" presetSubtype="0" fill="hold" nodeType="afterEffect">
                                  <p:stCondLst>
                                    <p:cond delay="0"/>
                                  </p:stCondLst>
                                  <p:childTnLst>
                                    <p:set>
                                      <p:cBhvr>
                                        <p:cTn id="237" dur="1" fill="hold">
                                          <p:stCondLst>
                                            <p:cond delay="999"/>
                                          </p:stCondLst>
                                        </p:cTn>
                                        <p:tgtEl>
                                          <p:spTgt spid="87"/>
                                        </p:tgtEl>
                                        <p:attrNameLst>
                                          <p:attrName>style.visibility</p:attrName>
                                        </p:attrNameLst>
                                      </p:cBhvr>
                                      <p:to>
                                        <p:strVal val="visible"/>
                                      </p:to>
                                    </p:set>
                                  </p:childTnLst>
                                </p:cTn>
                              </p:par>
                            </p:childTnLst>
                          </p:cTn>
                        </p:par>
                        <p:par>
                          <p:cTn id="238" fill="hold" nodeType="afterGroup">
                            <p:stCondLst>
                              <p:cond delay="67500"/>
                            </p:stCondLst>
                            <p:childTnLst>
                              <p:par>
                                <p:cTn id="239" presetID="1" presetClass="entr" presetSubtype="0" fill="hold" nodeType="afterEffect">
                                  <p:stCondLst>
                                    <p:cond delay="0"/>
                                  </p:stCondLst>
                                  <p:childTnLst>
                                    <p:set>
                                      <p:cBhvr>
                                        <p:cTn id="240" dur="1" fill="hold">
                                          <p:stCondLst>
                                            <p:cond delay="999"/>
                                          </p:stCondLst>
                                        </p:cTn>
                                        <p:tgtEl>
                                          <p:spTgt spid="88"/>
                                        </p:tgtEl>
                                        <p:attrNameLst>
                                          <p:attrName>style.visibility</p:attrName>
                                        </p:attrNameLst>
                                      </p:cBhvr>
                                      <p:to>
                                        <p:strVal val="visible"/>
                                      </p:to>
                                    </p:set>
                                  </p:childTnLst>
                                </p:cTn>
                              </p:par>
                            </p:childTnLst>
                          </p:cTn>
                        </p:par>
                        <p:par>
                          <p:cTn id="241" fill="hold" nodeType="afterGroup">
                            <p:stCondLst>
                              <p:cond delay="68500"/>
                            </p:stCondLst>
                            <p:childTnLst>
                              <p:par>
                                <p:cTn id="242" presetID="1" presetClass="entr" presetSubtype="0" fill="hold" nodeType="afterEffect">
                                  <p:stCondLst>
                                    <p:cond delay="0"/>
                                  </p:stCondLst>
                                  <p:childTnLst>
                                    <p:set>
                                      <p:cBhvr>
                                        <p:cTn id="243" dur="1" fill="hold">
                                          <p:stCondLst>
                                            <p:cond delay="999"/>
                                          </p:stCondLst>
                                        </p:cTn>
                                        <p:tgtEl>
                                          <p:spTgt spid="89"/>
                                        </p:tgtEl>
                                        <p:attrNameLst>
                                          <p:attrName>style.visibility</p:attrName>
                                        </p:attrNameLst>
                                      </p:cBhvr>
                                      <p:to>
                                        <p:strVal val="visible"/>
                                      </p:to>
                                    </p:set>
                                  </p:childTnLst>
                                </p:cTn>
                              </p:par>
                            </p:childTnLst>
                          </p:cTn>
                        </p:par>
                        <p:par>
                          <p:cTn id="244" fill="hold" nodeType="afterGroup">
                            <p:stCondLst>
                              <p:cond delay="69500"/>
                            </p:stCondLst>
                            <p:childTnLst>
                              <p:par>
                                <p:cTn id="245" presetID="1" presetClass="entr" presetSubtype="0" fill="hold" nodeType="afterEffect">
                                  <p:stCondLst>
                                    <p:cond delay="0"/>
                                  </p:stCondLst>
                                  <p:childTnLst>
                                    <p:set>
                                      <p:cBhvr>
                                        <p:cTn id="246" dur="1" fill="hold">
                                          <p:stCondLst>
                                            <p:cond delay="999"/>
                                          </p:stCondLst>
                                        </p:cTn>
                                        <p:tgtEl>
                                          <p:spTgt spid="90"/>
                                        </p:tgtEl>
                                        <p:attrNameLst>
                                          <p:attrName>style.visibility</p:attrName>
                                        </p:attrNameLst>
                                      </p:cBhvr>
                                      <p:to>
                                        <p:strVal val="visible"/>
                                      </p:to>
                                    </p:set>
                                  </p:childTnLst>
                                </p:cTn>
                              </p:par>
                            </p:childTnLst>
                          </p:cTn>
                        </p:par>
                        <p:par>
                          <p:cTn id="247" fill="hold" nodeType="afterGroup">
                            <p:stCondLst>
                              <p:cond delay="70500"/>
                            </p:stCondLst>
                            <p:childTnLst>
                              <p:par>
                                <p:cTn id="248" presetID="1" presetClass="entr" presetSubtype="0" fill="hold" nodeType="afterEffect">
                                  <p:stCondLst>
                                    <p:cond delay="0"/>
                                  </p:stCondLst>
                                  <p:childTnLst>
                                    <p:set>
                                      <p:cBhvr>
                                        <p:cTn id="249" dur="1" fill="hold">
                                          <p:stCondLst>
                                            <p:cond delay="999"/>
                                          </p:stCondLst>
                                        </p:cTn>
                                        <p:tgtEl>
                                          <p:spTgt spid="91"/>
                                        </p:tgtEl>
                                        <p:attrNameLst>
                                          <p:attrName>style.visibility</p:attrName>
                                        </p:attrNameLst>
                                      </p:cBhvr>
                                      <p:to>
                                        <p:strVal val="visible"/>
                                      </p:to>
                                    </p:set>
                                  </p:childTnLst>
                                </p:cTn>
                              </p:par>
                            </p:childTnLst>
                          </p:cTn>
                        </p:par>
                        <p:par>
                          <p:cTn id="250" fill="hold" nodeType="afterGroup">
                            <p:stCondLst>
                              <p:cond delay="71500"/>
                            </p:stCondLst>
                            <p:childTnLst>
                              <p:par>
                                <p:cTn id="251" presetID="1" presetClass="entr" presetSubtype="0" fill="hold" nodeType="afterEffect">
                                  <p:stCondLst>
                                    <p:cond delay="0"/>
                                  </p:stCondLst>
                                  <p:childTnLst>
                                    <p:set>
                                      <p:cBhvr>
                                        <p:cTn id="252" dur="1" fill="hold">
                                          <p:stCondLst>
                                            <p:cond delay="999"/>
                                          </p:stCondLst>
                                        </p:cTn>
                                        <p:tgtEl>
                                          <p:spTgt spid="92"/>
                                        </p:tgtEl>
                                        <p:attrNameLst>
                                          <p:attrName>style.visibility</p:attrName>
                                        </p:attrNameLst>
                                      </p:cBhvr>
                                      <p:to>
                                        <p:strVal val="visible"/>
                                      </p:to>
                                    </p:set>
                                  </p:childTnLst>
                                </p:cTn>
                              </p:par>
                            </p:childTnLst>
                          </p:cTn>
                        </p:par>
                        <p:par>
                          <p:cTn id="253" fill="hold" nodeType="afterGroup">
                            <p:stCondLst>
                              <p:cond delay="72500"/>
                            </p:stCondLst>
                            <p:childTnLst>
                              <p:par>
                                <p:cTn id="254" presetID="1" presetClass="entr" presetSubtype="0" fill="hold" nodeType="afterEffect">
                                  <p:stCondLst>
                                    <p:cond delay="0"/>
                                  </p:stCondLst>
                                  <p:childTnLst>
                                    <p:set>
                                      <p:cBhvr>
                                        <p:cTn id="255" dur="1" fill="hold">
                                          <p:stCondLst>
                                            <p:cond delay="999"/>
                                          </p:stCondLst>
                                        </p:cTn>
                                        <p:tgtEl>
                                          <p:spTgt spid="93"/>
                                        </p:tgtEl>
                                        <p:attrNameLst>
                                          <p:attrName>style.visibility</p:attrName>
                                        </p:attrNameLst>
                                      </p:cBhvr>
                                      <p:to>
                                        <p:strVal val="visible"/>
                                      </p:to>
                                    </p:set>
                                  </p:childTnLst>
                                </p:cTn>
                              </p:par>
                            </p:childTnLst>
                          </p:cTn>
                        </p:par>
                        <p:par>
                          <p:cTn id="256" fill="hold" nodeType="afterGroup">
                            <p:stCondLst>
                              <p:cond delay="73500"/>
                            </p:stCondLst>
                            <p:childTnLst>
                              <p:par>
                                <p:cTn id="257" presetID="1" presetClass="entr" presetSubtype="0" fill="hold" nodeType="afterEffect">
                                  <p:stCondLst>
                                    <p:cond delay="0"/>
                                  </p:stCondLst>
                                  <p:childTnLst>
                                    <p:set>
                                      <p:cBhvr>
                                        <p:cTn id="258" dur="1" fill="hold">
                                          <p:stCondLst>
                                            <p:cond delay="999"/>
                                          </p:stCondLst>
                                        </p:cTn>
                                        <p:tgtEl>
                                          <p:spTgt spid="94"/>
                                        </p:tgtEl>
                                        <p:attrNameLst>
                                          <p:attrName>style.visibility</p:attrName>
                                        </p:attrNameLst>
                                      </p:cBhvr>
                                      <p:to>
                                        <p:strVal val="visible"/>
                                      </p:to>
                                    </p:set>
                                  </p:childTnLst>
                                </p:cTn>
                              </p:par>
                            </p:childTnLst>
                          </p:cTn>
                        </p:par>
                        <p:par>
                          <p:cTn id="259" fill="hold" nodeType="afterGroup">
                            <p:stCondLst>
                              <p:cond delay="74500"/>
                            </p:stCondLst>
                            <p:childTnLst>
                              <p:par>
                                <p:cTn id="260" presetID="1" presetClass="entr" presetSubtype="0" fill="hold" nodeType="afterEffect">
                                  <p:stCondLst>
                                    <p:cond delay="0"/>
                                  </p:stCondLst>
                                  <p:childTnLst>
                                    <p:set>
                                      <p:cBhvr>
                                        <p:cTn id="261" dur="1" fill="hold">
                                          <p:stCondLst>
                                            <p:cond delay="999"/>
                                          </p:stCondLst>
                                        </p:cTn>
                                        <p:tgtEl>
                                          <p:spTgt spid="95"/>
                                        </p:tgtEl>
                                        <p:attrNameLst>
                                          <p:attrName>style.visibility</p:attrName>
                                        </p:attrNameLst>
                                      </p:cBhvr>
                                      <p:to>
                                        <p:strVal val="visible"/>
                                      </p:to>
                                    </p:set>
                                  </p:childTnLst>
                                </p:cTn>
                              </p:par>
                            </p:childTnLst>
                          </p:cTn>
                        </p:par>
                        <p:par>
                          <p:cTn id="262" fill="hold" nodeType="afterGroup">
                            <p:stCondLst>
                              <p:cond delay="75500"/>
                            </p:stCondLst>
                            <p:childTnLst>
                              <p:par>
                                <p:cTn id="263" presetID="1" presetClass="entr" presetSubtype="0" fill="hold" nodeType="afterEffect">
                                  <p:stCondLst>
                                    <p:cond delay="0"/>
                                  </p:stCondLst>
                                  <p:childTnLst>
                                    <p:set>
                                      <p:cBhvr>
                                        <p:cTn id="264" dur="1" fill="hold">
                                          <p:stCondLst>
                                            <p:cond delay="999"/>
                                          </p:stCondLst>
                                        </p:cTn>
                                        <p:tgtEl>
                                          <p:spTgt spid="96"/>
                                        </p:tgtEl>
                                        <p:attrNameLst>
                                          <p:attrName>style.visibility</p:attrName>
                                        </p:attrNameLst>
                                      </p:cBhvr>
                                      <p:to>
                                        <p:strVal val="visible"/>
                                      </p:to>
                                    </p:set>
                                  </p:childTnLst>
                                </p:cTn>
                              </p:par>
                            </p:childTnLst>
                          </p:cTn>
                        </p:par>
                        <p:par>
                          <p:cTn id="265" fill="hold" nodeType="afterGroup">
                            <p:stCondLst>
                              <p:cond delay="76500"/>
                            </p:stCondLst>
                            <p:childTnLst>
                              <p:par>
                                <p:cTn id="266" presetID="1" presetClass="entr" presetSubtype="0" fill="hold" nodeType="afterEffect">
                                  <p:stCondLst>
                                    <p:cond delay="0"/>
                                  </p:stCondLst>
                                  <p:childTnLst>
                                    <p:set>
                                      <p:cBhvr>
                                        <p:cTn id="267" dur="1" fill="hold">
                                          <p:stCondLst>
                                            <p:cond delay="999"/>
                                          </p:stCondLst>
                                        </p:cTn>
                                        <p:tgtEl>
                                          <p:spTgt spid="97"/>
                                        </p:tgtEl>
                                        <p:attrNameLst>
                                          <p:attrName>style.visibility</p:attrName>
                                        </p:attrNameLst>
                                      </p:cBhvr>
                                      <p:to>
                                        <p:strVal val="visible"/>
                                      </p:to>
                                    </p:set>
                                  </p:childTnLst>
                                </p:cTn>
                              </p:par>
                            </p:childTnLst>
                          </p:cTn>
                        </p:par>
                        <p:par>
                          <p:cTn id="268" fill="hold" nodeType="afterGroup">
                            <p:stCondLst>
                              <p:cond delay="77500"/>
                            </p:stCondLst>
                            <p:childTnLst>
                              <p:par>
                                <p:cTn id="269" presetID="1" presetClass="entr" presetSubtype="0" fill="hold" nodeType="afterEffect">
                                  <p:stCondLst>
                                    <p:cond delay="0"/>
                                  </p:stCondLst>
                                  <p:childTnLst>
                                    <p:set>
                                      <p:cBhvr>
                                        <p:cTn id="270" dur="1" fill="hold">
                                          <p:stCondLst>
                                            <p:cond delay="999"/>
                                          </p:stCondLst>
                                        </p:cTn>
                                        <p:tgtEl>
                                          <p:spTgt spid="98"/>
                                        </p:tgtEl>
                                        <p:attrNameLst>
                                          <p:attrName>style.visibility</p:attrName>
                                        </p:attrNameLst>
                                      </p:cBhvr>
                                      <p:to>
                                        <p:strVal val="visible"/>
                                      </p:to>
                                    </p:set>
                                  </p:childTnLst>
                                </p:cTn>
                              </p:par>
                            </p:childTnLst>
                          </p:cTn>
                        </p:par>
                        <p:par>
                          <p:cTn id="271" fill="hold" nodeType="afterGroup">
                            <p:stCondLst>
                              <p:cond delay="78500"/>
                            </p:stCondLst>
                            <p:childTnLst>
                              <p:par>
                                <p:cTn id="272" presetID="1" presetClass="entr" presetSubtype="0" fill="hold" nodeType="afterEffect">
                                  <p:stCondLst>
                                    <p:cond delay="0"/>
                                  </p:stCondLst>
                                  <p:childTnLst>
                                    <p:set>
                                      <p:cBhvr>
                                        <p:cTn id="273" dur="1" fill="hold">
                                          <p:stCondLst>
                                            <p:cond delay="999"/>
                                          </p:stCondLst>
                                        </p:cTn>
                                        <p:tgtEl>
                                          <p:spTgt spid="99"/>
                                        </p:tgtEl>
                                        <p:attrNameLst>
                                          <p:attrName>style.visibility</p:attrName>
                                        </p:attrNameLst>
                                      </p:cBhvr>
                                      <p:to>
                                        <p:strVal val="visible"/>
                                      </p:to>
                                    </p:set>
                                  </p:childTnLst>
                                </p:cTn>
                              </p:par>
                            </p:childTnLst>
                          </p:cTn>
                        </p:par>
                        <p:par>
                          <p:cTn id="274" fill="hold" nodeType="afterGroup">
                            <p:stCondLst>
                              <p:cond delay="79500"/>
                            </p:stCondLst>
                            <p:childTnLst>
                              <p:par>
                                <p:cTn id="275" presetID="1" presetClass="entr" presetSubtype="0" fill="hold" nodeType="afterEffect">
                                  <p:stCondLst>
                                    <p:cond delay="0"/>
                                  </p:stCondLst>
                                  <p:childTnLst>
                                    <p:set>
                                      <p:cBhvr>
                                        <p:cTn id="276" dur="1" fill="hold">
                                          <p:stCondLst>
                                            <p:cond delay="999"/>
                                          </p:stCondLst>
                                        </p:cTn>
                                        <p:tgtEl>
                                          <p:spTgt spid="100"/>
                                        </p:tgtEl>
                                        <p:attrNameLst>
                                          <p:attrName>style.visibility</p:attrName>
                                        </p:attrNameLst>
                                      </p:cBhvr>
                                      <p:to>
                                        <p:strVal val="visible"/>
                                      </p:to>
                                    </p:set>
                                  </p:childTnLst>
                                </p:cTn>
                              </p:par>
                            </p:childTnLst>
                          </p:cTn>
                        </p:par>
                        <p:par>
                          <p:cTn id="277" fill="hold" nodeType="afterGroup">
                            <p:stCondLst>
                              <p:cond delay="80500"/>
                            </p:stCondLst>
                            <p:childTnLst>
                              <p:par>
                                <p:cTn id="278" presetID="1" presetClass="entr" presetSubtype="0" fill="hold" nodeType="afterEffect">
                                  <p:stCondLst>
                                    <p:cond delay="0"/>
                                  </p:stCondLst>
                                  <p:childTnLst>
                                    <p:set>
                                      <p:cBhvr>
                                        <p:cTn id="279" dur="1" fill="hold">
                                          <p:stCondLst>
                                            <p:cond delay="999"/>
                                          </p:stCondLst>
                                        </p:cTn>
                                        <p:tgtEl>
                                          <p:spTgt spid="101"/>
                                        </p:tgtEl>
                                        <p:attrNameLst>
                                          <p:attrName>style.visibility</p:attrName>
                                        </p:attrNameLst>
                                      </p:cBhvr>
                                      <p:to>
                                        <p:strVal val="visible"/>
                                      </p:to>
                                    </p:set>
                                  </p:childTnLst>
                                </p:cTn>
                              </p:par>
                            </p:childTnLst>
                          </p:cTn>
                        </p:par>
                        <p:par>
                          <p:cTn id="280" fill="hold" nodeType="afterGroup">
                            <p:stCondLst>
                              <p:cond delay="81500"/>
                            </p:stCondLst>
                            <p:childTnLst>
                              <p:par>
                                <p:cTn id="281" presetID="1" presetClass="entr" presetSubtype="0" fill="hold" nodeType="afterEffect">
                                  <p:stCondLst>
                                    <p:cond delay="0"/>
                                  </p:stCondLst>
                                  <p:childTnLst>
                                    <p:set>
                                      <p:cBhvr>
                                        <p:cTn id="282" dur="1" fill="hold">
                                          <p:stCondLst>
                                            <p:cond delay="999"/>
                                          </p:stCondLst>
                                        </p:cTn>
                                        <p:tgtEl>
                                          <p:spTgt spid="102"/>
                                        </p:tgtEl>
                                        <p:attrNameLst>
                                          <p:attrName>style.visibility</p:attrName>
                                        </p:attrNameLst>
                                      </p:cBhvr>
                                      <p:to>
                                        <p:strVal val="visible"/>
                                      </p:to>
                                    </p:set>
                                  </p:childTnLst>
                                </p:cTn>
                              </p:par>
                            </p:childTnLst>
                          </p:cTn>
                        </p:par>
                        <p:par>
                          <p:cTn id="283" fill="hold" nodeType="afterGroup">
                            <p:stCondLst>
                              <p:cond delay="82500"/>
                            </p:stCondLst>
                            <p:childTnLst>
                              <p:par>
                                <p:cTn id="284" presetID="1" presetClass="entr" presetSubtype="0" fill="hold" nodeType="afterEffect">
                                  <p:stCondLst>
                                    <p:cond delay="0"/>
                                  </p:stCondLst>
                                  <p:childTnLst>
                                    <p:set>
                                      <p:cBhvr>
                                        <p:cTn id="285" dur="1" fill="hold">
                                          <p:stCondLst>
                                            <p:cond delay="999"/>
                                          </p:stCondLst>
                                        </p:cTn>
                                        <p:tgtEl>
                                          <p:spTgt spid="103"/>
                                        </p:tgtEl>
                                        <p:attrNameLst>
                                          <p:attrName>style.visibility</p:attrName>
                                        </p:attrNameLst>
                                      </p:cBhvr>
                                      <p:to>
                                        <p:strVal val="visible"/>
                                      </p:to>
                                    </p:set>
                                  </p:childTnLst>
                                </p:cTn>
                              </p:par>
                            </p:childTnLst>
                          </p:cTn>
                        </p:par>
                        <p:par>
                          <p:cTn id="286" fill="hold" nodeType="afterGroup">
                            <p:stCondLst>
                              <p:cond delay="83500"/>
                            </p:stCondLst>
                            <p:childTnLst>
                              <p:par>
                                <p:cTn id="287" presetID="1" presetClass="entr" presetSubtype="0" fill="hold" nodeType="afterEffect">
                                  <p:stCondLst>
                                    <p:cond delay="0"/>
                                  </p:stCondLst>
                                  <p:childTnLst>
                                    <p:set>
                                      <p:cBhvr>
                                        <p:cTn id="288" dur="1" fill="hold">
                                          <p:stCondLst>
                                            <p:cond delay="999"/>
                                          </p:stCondLst>
                                        </p:cTn>
                                        <p:tgtEl>
                                          <p:spTgt spid="104"/>
                                        </p:tgtEl>
                                        <p:attrNameLst>
                                          <p:attrName>style.visibility</p:attrName>
                                        </p:attrNameLst>
                                      </p:cBhvr>
                                      <p:to>
                                        <p:strVal val="visible"/>
                                      </p:to>
                                    </p:set>
                                  </p:childTnLst>
                                </p:cTn>
                              </p:par>
                            </p:childTnLst>
                          </p:cTn>
                        </p:par>
                        <p:par>
                          <p:cTn id="289" fill="hold" nodeType="afterGroup">
                            <p:stCondLst>
                              <p:cond delay="84500"/>
                            </p:stCondLst>
                            <p:childTnLst>
                              <p:par>
                                <p:cTn id="290" presetID="1" presetClass="entr" presetSubtype="0" fill="hold" nodeType="afterEffect">
                                  <p:stCondLst>
                                    <p:cond delay="0"/>
                                  </p:stCondLst>
                                  <p:childTnLst>
                                    <p:set>
                                      <p:cBhvr>
                                        <p:cTn id="291" dur="1" fill="hold">
                                          <p:stCondLst>
                                            <p:cond delay="999"/>
                                          </p:stCondLst>
                                        </p:cTn>
                                        <p:tgtEl>
                                          <p:spTgt spid="105"/>
                                        </p:tgtEl>
                                        <p:attrNameLst>
                                          <p:attrName>style.visibility</p:attrName>
                                        </p:attrNameLst>
                                      </p:cBhvr>
                                      <p:to>
                                        <p:strVal val="visible"/>
                                      </p:to>
                                    </p:set>
                                  </p:childTnLst>
                                </p:cTn>
                              </p:par>
                            </p:childTnLst>
                          </p:cTn>
                        </p:par>
                        <p:par>
                          <p:cTn id="292" fill="hold" nodeType="afterGroup">
                            <p:stCondLst>
                              <p:cond delay="85500"/>
                            </p:stCondLst>
                            <p:childTnLst>
                              <p:par>
                                <p:cTn id="293" presetID="1" presetClass="entr" presetSubtype="0" fill="hold" nodeType="afterEffect">
                                  <p:stCondLst>
                                    <p:cond delay="0"/>
                                  </p:stCondLst>
                                  <p:childTnLst>
                                    <p:set>
                                      <p:cBhvr>
                                        <p:cTn id="294" dur="1" fill="hold">
                                          <p:stCondLst>
                                            <p:cond delay="999"/>
                                          </p:stCondLst>
                                        </p:cTn>
                                        <p:tgtEl>
                                          <p:spTgt spid="106"/>
                                        </p:tgtEl>
                                        <p:attrNameLst>
                                          <p:attrName>style.visibility</p:attrName>
                                        </p:attrNameLst>
                                      </p:cBhvr>
                                      <p:to>
                                        <p:strVal val="visible"/>
                                      </p:to>
                                    </p:set>
                                  </p:childTnLst>
                                </p:cTn>
                              </p:par>
                            </p:childTnLst>
                          </p:cTn>
                        </p:par>
                        <p:par>
                          <p:cTn id="295" fill="hold" nodeType="afterGroup">
                            <p:stCondLst>
                              <p:cond delay="86500"/>
                            </p:stCondLst>
                            <p:childTnLst>
                              <p:par>
                                <p:cTn id="296" presetID="1" presetClass="entr" presetSubtype="0" fill="hold" nodeType="afterEffect">
                                  <p:stCondLst>
                                    <p:cond delay="0"/>
                                  </p:stCondLst>
                                  <p:childTnLst>
                                    <p:set>
                                      <p:cBhvr>
                                        <p:cTn id="297" dur="1" fill="hold">
                                          <p:stCondLst>
                                            <p:cond delay="999"/>
                                          </p:stCondLst>
                                        </p:cTn>
                                        <p:tgtEl>
                                          <p:spTgt spid="107"/>
                                        </p:tgtEl>
                                        <p:attrNameLst>
                                          <p:attrName>style.visibility</p:attrName>
                                        </p:attrNameLst>
                                      </p:cBhvr>
                                      <p:to>
                                        <p:strVal val="visible"/>
                                      </p:to>
                                    </p:set>
                                  </p:childTnLst>
                                </p:cTn>
                              </p:par>
                            </p:childTnLst>
                          </p:cTn>
                        </p:par>
                        <p:par>
                          <p:cTn id="298" fill="hold" nodeType="afterGroup">
                            <p:stCondLst>
                              <p:cond delay="87500"/>
                            </p:stCondLst>
                            <p:childTnLst>
                              <p:par>
                                <p:cTn id="299" presetID="1" presetClass="entr" presetSubtype="0" fill="hold" nodeType="afterEffect">
                                  <p:stCondLst>
                                    <p:cond delay="0"/>
                                  </p:stCondLst>
                                  <p:childTnLst>
                                    <p:set>
                                      <p:cBhvr>
                                        <p:cTn id="300" dur="1" fill="hold">
                                          <p:stCondLst>
                                            <p:cond delay="999"/>
                                          </p:stCondLst>
                                        </p:cTn>
                                        <p:tgtEl>
                                          <p:spTgt spid="108"/>
                                        </p:tgtEl>
                                        <p:attrNameLst>
                                          <p:attrName>style.visibility</p:attrName>
                                        </p:attrNameLst>
                                      </p:cBhvr>
                                      <p:to>
                                        <p:strVal val="visible"/>
                                      </p:to>
                                    </p:set>
                                  </p:childTnLst>
                                </p:cTn>
                              </p:par>
                            </p:childTnLst>
                          </p:cTn>
                        </p:par>
                        <p:par>
                          <p:cTn id="301" fill="hold" nodeType="afterGroup">
                            <p:stCondLst>
                              <p:cond delay="88500"/>
                            </p:stCondLst>
                            <p:childTnLst>
                              <p:par>
                                <p:cTn id="302" presetID="1" presetClass="entr" presetSubtype="0" fill="hold" nodeType="afterEffect">
                                  <p:stCondLst>
                                    <p:cond delay="0"/>
                                  </p:stCondLst>
                                  <p:childTnLst>
                                    <p:set>
                                      <p:cBhvr>
                                        <p:cTn id="303" dur="1" fill="hold">
                                          <p:stCondLst>
                                            <p:cond delay="999"/>
                                          </p:stCondLst>
                                        </p:cTn>
                                        <p:tgtEl>
                                          <p:spTgt spid="109"/>
                                        </p:tgtEl>
                                        <p:attrNameLst>
                                          <p:attrName>style.visibility</p:attrName>
                                        </p:attrNameLst>
                                      </p:cBhvr>
                                      <p:to>
                                        <p:strVal val="visible"/>
                                      </p:to>
                                    </p:set>
                                  </p:childTnLst>
                                </p:cTn>
                              </p:par>
                            </p:childTnLst>
                          </p:cTn>
                        </p:par>
                        <p:par>
                          <p:cTn id="304" fill="hold" nodeType="afterGroup">
                            <p:stCondLst>
                              <p:cond delay="89500"/>
                            </p:stCondLst>
                            <p:childTnLst>
                              <p:par>
                                <p:cTn id="305" presetID="1" presetClass="entr" presetSubtype="0" fill="hold" nodeType="afterEffect">
                                  <p:stCondLst>
                                    <p:cond delay="0"/>
                                  </p:stCondLst>
                                  <p:childTnLst>
                                    <p:set>
                                      <p:cBhvr>
                                        <p:cTn id="306" dur="1" fill="hold">
                                          <p:stCondLst>
                                            <p:cond delay="999"/>
                                          </p:stCondLst>
                                        </p:cTn>
                                        <p:tgtEl>
                                          <p:spTgt spid="110"/>
                                        </p:tgtEl>
                                        <p:attrNameLst>
                                          <p:attrName>style.visibility</p:attrName>
                                        </p:attrNameLst>
                                      </p:cBhvr>
                                      <p:to>
                                        <p:strVal val="visible"/>
                                      </p:to>
                                    </p:set>
                                  </p:childTnLst>
                                </p:cTn>
                              </p:par>
                            </p:childTnLst>
                          </p:cTn>
                        </p:par>
                        <p:par>
                          <p:cTn id="307" fill="hold" nodeType="afterGroup">
                            <p:stCondLst>
                              <p:cond delay="90500"/>
                            </p:stCondLst>
                            <p:childTnLst>
                              <p:par>
                                <p:cTn id="308" presetID="1" presetClass="entr" presetSubtype="0" fill="hold" nodeType="afterEffect">
                                  <p:stCondLst>
                                    <p:cond delay="0"/>
                                  </p:stCondLst>
                                  <p:childTnLst>
                                    <p:set>
                                      <p:cBhvr>
                                        <p:cTn id="309" dur="1" fill="hold">
                                          <p:stCondLst>
                                            <p:cond delay="999"/>
                                          </p:stCondLst>
                                        </p:cTn>
                                        <p:tgtEl>
                                          <p:spTgt spid="111"/>
                                        </p:tgtEl>
                                        <p:attrNameLst>
                                          <p:attrName>style.visibility</p:attrName>
                                        </p:attrNameLst>
                                      </p:cBhvr>
                                      <p:to>
                                        <p:strVal val="visible"/>
                                      </p:to>
                                    </p:set>
                                  </p:childTnLst>
                                </p:cTn>
                              </p:par>
                            </p:childTnLst>
                          </p:cTn>
                        </p:par>
                        <p:par>
                          <p:cTn id="310" fill="hold" nodeType="afterGroup">
                            <p:stCondLst>
                              <p:cond delay="91500"/>
                            </p:stCondLst>
                            <p:childTnLst>
                              <p:par>
                                <p:cTn id="311" presetID="1" presetClass="entr" presetSubtype="0" fill="hold" nodeType="afterEffect">
                                  <p:stCondLst>
                                    <p:cond delay="0"/>
                                  </p:stCondLst>
                                  <p:childTnLst>
                                    <p:set>
                                      <p:cBhvr>
                                        <p:cTn id="312" dur="1" fill="hold">
                                          <p:stCondLst>
                                            <p:cond delay="999"/>
                                          </p:stCondLst>
                                        </p:cTn>
                                        <p:tgtEl>
                                          <p:spTgt spid="112"/>
                                        </p:tgtEl>
                                        <p:attrNameLst>
                                          <p:attrName>style.visibility</p:attrName>
                                        </p:attrNameLst>
                                      </p:cBhvr>
                                      <p:to>
                                        <p:strVal val="visible"/>
                                      </p:to>
                                    </p:set>
                                  </p:childTnLst>
                                </p:cTn>
                              </p:par>
                            </p:childTnLst>
                          </p:cTn>
                        </p:par>
                        <p:par>
                          <p:cTn id="313" fill="hold" nodeType="afterGroup">
                            <p:stCondLst>
                              <p:cond delay="92500"/>
                            </p:stCondLst>
                            <p:childTnLst>
                              <p:par>
                                <p:cTn id="314" presetID="1" presetClass="entr" presetSubtype="0" fill="hold" nodeType="afterEffect">
                                  <p:stCondLst>
                                    <p:cond delay="0"/>
                                  </p:stCondLst>
                                  <p:childTnLst>
                                    <p:set>
                                      <p:cBhvr>
                                        <p:cTn id="315" dur="1" fill="hold">
                                          <p:stCondLst>
                                            <p:cond delay="999"/>
                                          </p:stCondLst>
                                        </p:cTn>
                                        <p:tgtEl>
                                          <p:spTgt spid="113"/>
                                        </p:tgtEl>
                                        <p:attrNameLst>
                                          <p:attrName>style.visibility</p:attrName>
                                        </p:attrNameLst>
                                      </p:cBhvr>
                                      <p:to>
                                        <p:strVal val="visible"/>
                                      </p:to>
                                    </p:set>
                                  </p:childTnLst>
                                </p:cTn>
                              </p:par>
                            </p:childTnLst>
                          </p:cTn>
                        </p:par>
                        <p:par>
                          <p:cTn id="316" fill="hold" nodeType="afterGroup">
                            <p:stCondLst>
                              <p:cond delay="93500"/>
                            </p:stCondLst>
                            <p:childTnLst>
                              <p:par>
                                <p:cTn id="317" presetID="1" presetClass="entr" presetSubtype="0" fill="hold" nodeType="afterEffect">
                                  <p:stCondLst>
                                    <p:cond delay="0"/>
                                  </p:stCondLst>
                                  <p:childTnLst>
                                    <p:set>
                                      <p:cBhvr>
                                        <p:cTn id="318" dur="1" fill="hold">
                                          <p:stCondLst>
                                            <p:cond delay="999"/>
                                          </p:stCondLst>
                                        </p:cTn>
                                        <p:tgtEl>
                                          <p:spTgt spid="114"/>
                                        </p:tgtEl>
                                        <p:attrNameLst>
                                          <p:attrName>style.visibility</p:attrName>
                                        </p:attrNameLst>
                                      </p:cBhvr>
                                      <p:to>
                                        <p:strVal val="visible"/>
                                      </p:to>
                                    </p:set>
                                  </p:childTnLst>
                                </p:cTn>
                              </p:par>
                            </p:childTnLst>
                          </p:cTn>
                        </p:par>
                        <p:par>
                          <p:cTn id="319" fill="hold" nodeType="afterGroup">
                            <p:stCondLst>
                              <p:cond delay="94500"/>
                            </p:stCondLst>
                            <p:childTnLst>
                              <p:par>
                                <p:cTn id="320" presetID="1" presetClass="entr" presetSubtype="0" fill="hold" nodeType="afterEffect">
                                  <p:stCondLst>
                                    <p:cond delay="0"/>
                                  </p:stCondLst>
                                  <p:childTnLst>
                                    <p:set>
                                      <p:cBhvr>
                                        <p:cTn id="321" dur="1" fill="hold">
                                          <p:stCondLst>
                                            <p:cond delay="999"/>
                                          </p:stCondLst>
                                        </p:cTn>
                                        <p:tgtEl>
                                          <p:spTgt spid="115"/>
                                        </p:tgtEl>
                                        <p:attrNameLst>
                                          <p:attrName>style.visibility</p:attrName>
                                        </p:attrNameLst>
                                      </p:cBhvr>
                                      <p:to>
                                        <p:strVal val="visible"/>
                                      </p:to>
                                    </p:set>
                                  </p:childTnLst>
                                </p:cTn>
                              </p:par>
                            </p:childTnLst>
                          </p:cTn>
                        </p:par>
                        <p:par>
                          <p:cTn id="322" fill="hold" nodeType="afterGroup">
                            <p:stCondLst>
                              <p:cond delay="95500"/>
                            </p:stCondLst>
                            <p:childTnLst>
                              <p:par>
                                <p:cTn id="323" presetID="1" presetClass="entr" presetSubtype="0" fill="hold" nodeType="afterEffect">
                                  <p:stCondLst>
                                    <p:cond delay="0"/>
                                  </p:stCondLst>
                                  <p:childTnLst>
                                    <p:set>
                                      <p:cBhvr>
                                        <p:cTn id="324" dur="1" fill="hold">
                                          <p:stCondLst>
                                            <p:cond delay="999"/>
                                          </p:stCondLst>
                                        </p:cTn>
                                        <p:tgtEl>
                                          <p:spTgt spid="116"/>
                                        </p:tgtEl>
                                        <p:attrNameLst>
                                          <p:attrName>style.visibility</p:attrName>
                                        </p:attrNameLst>
                                      </p:cBhvr>
                                      <p:to>
                                        <p:strVal val="visible"/>
                                      </p:to>
                                    </p:set>
                                  </p:childTnLst>
                                </p:cTn>
                              </p:par>
                            </p:childTnLst>
                          </p:cTn>
                        </p:par>
                        <p:par>
                          <p:cTn id="325" fill="hold" nodeType="afterGroup">
                            <p:stCondLst>
                              <p:cond delay="96500"/>
                            </p:stCondLst>
                            <p:childTnLst>
                              <p:par>
                                <p:cTn id="326" presetID="1" presetClass="entr" presetSubtype="0" fill="hold" nodeType="afterEffect">
                                  <p:stCondLst>
                                    <p:cond delay="0"/>
                                  </p:stCondLst>
                                  <p:childTnLst>
                                    <p:set>
                                      <p:cBhvr>
                                        <p:cTn id="327" dur="1" fill="hold">
                                          <p:stCondLst>
                                            <p:cond delay="999"/>
                                          </p:stCondLst>
                                        </p:cTn>
                                        <p:tgtEl>
                                          <p:spTgt spid="117"/>
                                        </p:tgtEl>
                                        <p:attrNameLst>
                                          <p:attrName>style.visibility</p:attrName>
                                        </p:attrNameLst>
                                      </p:cBhvr>
                                      <p:to>
                                        <p:strVal val="visible"/>
                                      </p:to>
                                    </p:set>
                                  </p:childTnLst>
                                </p:cTn>
                              </p:par>
                            </p:childTnLst>
                          </p:cTn>
                        </p:par>
                        <p:par>
                          <p:cTn id="328" fill="hold" nodeType="afterGroup">
                            <p:stCondLst>
                              <p:cond delay="97500"/>
                            </p:stCondLst>
                            <p:childTnLst>
                              <p:par>
                                <p:cTn id="329" presetID="1" presetClass="entr" presetSubtype="0" fill="hold" nodeType="afterEffect">
                                  <p:stCondLst>
                                    <p:cond delay="0"/>
                                  </p:stCondLst>
                                  <p:childTnLst>
                                    <p:set>
                                      <p:cBhvr>
                                        <p:cTn id="330" dur="1" fill="hold">
                                          <p:stCondLst>
                                            <p:cond delay="999"/>
                                          </p:stCondLst>
                                        </p:cTn>
                                        <p:tgtEl>
                                          <p:spTgt spid="118"/>
                                        </p:tgtEl>
                                        <p:attrNameLst>
                                          <p:attrName>style.visibility</p:attrName>
                                        </p:attrNameLst>
                                      </p:cBhvr>
                                      <p:to>
                                        <p:strVal val="visible"/>
                                      </p:to>
                                    </p:set>
                                  </p:childTnLst>
                                </p:cTn>
                              </p:par>
                            </p:childTnLst>
                          </p:cTn>
                        </p:par>
                        <p:par>
                          <p:cTn id="331" fill="hold" nodeType="afterGroup">
                            <p:stCondLst>
                              <p:cond delay="98500"/>
                            </p:stCondLst>
                            <p:childTnLst>
                              <p:par>
                                <p:cTn id="332" presetID="1" presetClass="entr" presetSubtype="0" fill="hold" nodeType="afterEffect">
                                  <p:stCondLst>
                                    <p:cond delay="0"/>
                                  </p:stCondLst>
                                  <p:childTnLst>
                                    <p:set>
                                      <p:cBhvr>
                                        <p:cTn id="333" dur="1" fill="hold">
                                          <p:stCondLst>
                                            <p:cond delay="999"/>
                                          </p:stCondLst>
                                        </p:cTn>
                                        <p:tgtEl>
                                          <p:spTgt spid="119"/>
                                        </p:tgtEl>
                                        <p:attrNameLst>
                                          <p:attrName>style.visibility</p:attrName>
                                        </p:attrNameLst>
                                      </p:cBhvr>
                                      <p:to>
                                        <p:strVal val="visible"/>
                                      </p:to>
                                    </p:set>
                                  </p:childTnLst>
                                </p:cTn>
                              </p:par>
                            </p:childTnLst>
                          </p:cTn>
                        </p:par>
                        <p:par>
                          <p:cTn id="334" fill="hold" nodeType="afterGroup">
                            <p:stCondLst>
                              <p:cond delay="99500"/>
                            </p:stCondLst>
                            <p:childTnLst>
                              <p:par>
                                <p:cTn id="335" presetID="1" presetClass="entr" presetSubtype="0" fill="hold" nodeType="afterEffect">
                                  <p:stCondLst>
                                    <p:cond delay="0"/>
                                  </p:stCondLst>
                                  <p:childTnLst>
                                    <p:set>
                                      <p:cBhvr>
                                        <p:cTn id="336" dur="1" fill="hold">
                                          <p:stCondLst>
                                            <p:cond delay="999"/>
                                          </p:stCondLst>
                                        </p:cTn>
                                        <p:tgtEl>
                                          <p:spTgt spid="120"/>
                                        </p:tgtEl>
                                        <p:attrNameLst>
                                          <p:attrName>style.visibility</p:attrName>
                                        </p:attrNameLst>
                                      </p:cBhvr>
                                      <p:to>
                                        <p:strVal val="visible"/>
                                      </p:to>
                                    </p:set>
                                  </p:childTnLst>
                                </p:cTn>
                              </p:par>
                            </p:childTnLst>
                          </p:cTn>
                        </p:par>
                        <p:par>
                          <p:cTn id="337" fill="hold" nodeType="afterGroup">
                            <p:stCondLst>
                              <p:cond delay="100500"/>
                            </p:stCondLst>
                            <p:childTnLst>
                              <p:par>
                                <p:cTn id="338" presetID="1" presetClass="entr" presetSubtype="0" fill="hold" nodeType="afterEffect">
                                  <p:stCondLst>
                                    <p:cond delay="0"/>
                                  </p:stCondLst>
                                  <p:childTnLst>
                                    <p:set>
                                      <p:cBhvr>
                                        <p:cTn id="339" dur="1" fill="hold">
                                          <p:stCondLst>
                                            <p:cond delay="999"/>
                                          </p:stCondLst>
                                        </p:cTn>
                                        <p:tgtEl>
                                          <p:spTgt spid="121"/>
                                        </p:tgtEl>
                                        <p:attrNameLst>
                                          <p:attrName>style.visibility</p:attrName>
                                        </p:attrNameLst>
                                      </p:cBhvr>
                                      <p:to>
                                        <p:strVal val="visible"/>
                                      </p:to>
                                    </p:set>
                                  </p:childTnLst>
                                </p:cTn>
                              </p:par>
                            </p:childTnLst>
                          </p:cTn>
                        </p:par>
                        <p:par>
                          <p:cTn id="340" fill="hold" nodeType="afterGroup">
                            <p:stCondLst>
                              <p:cond delay="101500"/>
                            </p:stCondLst>
                            <p:childTnLst>
                              <p:par>
                                <p:cTn id="341" presetID="1" presetClass="entr" presetSubtype="0" fill="hold" nodeType="afterEffect">
                                  <p:stCondLst>
                                    <p:cond delay="0"/>
                                  </p:stCondLst>
                                  <p:childTnLst>
                                    <p:set>
                                      <p:cBhvr>
                                        <p:cTn id="342" dur="1" fill="hold">
                                          <p:stCondLst>
                                            <p:cond delay="999"/>
                                          </p:stCondLst>
                                        </p:cTn>
                                        <p:tgtEl>
                                          <p:spTgt spid="122"/>
                                        </p:tgtEl>
                                        <p:attrNameLst>
                                          <p:attrName>style.visibility</p:attrName>
                                        </p:attrNameLst>
                                      </p:cBhvr>
                                      <p:to>
                                        <p:strVal val="visible"/>
                                      </p:to>
                                    </p:set>
                                  </p:childTnLst>
                                </p:cTn>
                              </p:par>
                            </p:childTnLst>
                          </p:cTn>
                        </p:par>
                        <p:par>
                          <p:cTn id="343" fill="hold" nodeType="afterGroup">
                            <p:stCondLst>
                              <p:cond delay="102500"/>
                            </p:stCondLst>
                            <p:childTnLst>
                              <p:par>
                                <p:cTn id="344" presetID="1" presetClass="entr" presetSubtype="0" fill="hold" nodeType="afterEffect">
                                  <p:stCondLst>
                                    <p:cond delay="0"/>
                                  </p:stCondLst>
                                  <p:childTnLst>
                                    <p:set>
                                      <p:cBhvr>
                                        <p:cTn id="345" dur="1" fill="hold">
                                          <p:stCondLst>
                                            <p:cond delay="999"/>
                                          </p:stCondLst>
                                        </p:cTn>
                                        <p:tgtEl>
                                          <p:spTgt spid="123"/>
                                        </p:tgtEl>
                                        <p:attrNameLst>
                                          <p:attrName>style.visibility</p:attrName>
                                        </p:attrNameLst>
                                      </p:cBhvr>
                                      <p:to>
                                        <p:strVal val="visible"/>
                                      </p:to>
                                    </p:set>
                                  </p:childTnLst>
                                </p:cTn>
                              </p:par>
                            </p:childTnLst>
                          </p:cTn>
                        </p:par>
                        <p:par>
                          <p:cTn id="346" fill="hold" nodeType="afterGroup">
                            <p:stCondLst>
                              <p:cond delay="103500"/>
                            </p:stCondLst>
                            <p:childTnLst>
                              <p:par>
                                <p:cTn id="347" presetID="1" presetClass="entr" presetSubtype="0" fill="hold" nodeType="afterEffect">
                                  <p:stCondLst>
                                    <p:cond delay="0"/>
                                  </p:stCondLst>
                                  <p:childTnLst>
                                    <p:set>
                                      <p:cBhvr>
                                        <p:cTn id="348" dur="1" fill="hold">
                                          <p:stCondLst>
                                            <p:cond delay="999"/>
                                          </p:stCondLst>
                                        </p:cTn>
                                        <p:tgtEl>
                                          <p:spTgt spid="124"/>
                                        </p:tgtEl>
                                        <p:attrNameLst>
                                          <p:attrName>style.visibility</p:attrName>
                                        </p:attrNameLst>
                                      </p:cBhvr>
                                      <p:to>
                                        <p:strVal val="visible"/>
                                      </p:to>
                                    </p:set>
                                  </p:childTnLst>
                                </p:cTn>
                              </p:par>
                            </p:childTnLst>
                          </p:cTn>
                        </p:par>
                        <p:par>
                          <p:cTn id="349" fill="hold" nodeType="afterGroup">
                            <p:stCondLst>
                              <p:cond delay="104500"/>
                            </p:stCondLst>
                            <p:childTnLst>
                              <p:par>
                                <p:cTn id="350" presetID="1" presetClass="entr" presetSubtype="0" fill="hold" nodeType="afterEffect">
                                  <p:stCondLst>
                                    <p:cond delay="0"/>
                                  </p:stCondLst>
                                  <p:childTnLst>
                                    <p:set>
                                      <p:cBhvr>
                                        <p:cTn id="351" dur="1" fill="hold">
                                          <p:stCondLst>
                                            <p:cond delay="999"/>
                                          </p:stCondLst>
                                        </p:cTn>
                                        <p:tgtEl>
                                          <p:spTgt spid="125"/>
                                        </p:tgtEl>
                                        <p:attrNameLst>
                                          <p:attrName>style.visibility</p:attrName>
                                        </p:attrNameLst>
                                      </p:cBhvr>
                                      <p:to>
                                        <p:strVal val="visible"/>
                                      </p:to>
                                    </p:set>
                                  </p:childTnLst>
                                </p:cTn>
                              </p:par>
                            </p:childTnLst>
                          </p:cTn>
                        </p:par>
                        <p:par>
                          <p:cTn id="352" fill="hold" nodeType="afterGroup">
                            <p:stCondLst>
                              <p:cond delay="105500"/>
                            </p:stCondLst>
                            <p:childTnLst>
                              <p:par>
                                <p:cTn id="353" presetID="1" presetClass="entr" presetSubtype="0" fill="hold" nodeType="afterEffect">
                                  <p:stCondLst>
                                    <p:cond delay="0"/>
                                  </p:stCondLst>
                                  <p:childTnLst>
                                    <p:set>
                                      <p:cBhvr>
                                        <p:cTn id="354" dur="1" fill="hold">
                                          <p:stCondLst>
                                            <p:cond delay="999"/>
                                          </p:stCondLst>
                                        </p:cTn>
                                        <p:tgtEl>
                                          <p:spTgt spid="126"/>
                                        </p:tgtEl>
                                        <p:attrNameLst>
                                          <p:attrName>style.visibility</p:attrName>
                                        </p:attrNameLst>
                                      </p:cBhvr>
                                      <p:to>
                                        <p:strVal val="visible"/>
                                      </p:to>
                                    </p:set>
                                  </p:childTnLst>
                                </p:cTn>
                              </p:par>
                            </p:childTnLst>
                          </p:cTn>
                        </p:par>
                        <p:par>
                          <p:cTn id="355" fill="hold" nodeType="afterGroup">
                            <p:stCondLst>
                              <p:cond delay="106500"/>
                            </p:stCondLst>
                            <p:childTnLst>
                              <p:par>
                                <p:cTn id="356" presetID="1" presetClass="entr" presetSubtype="0" fill="hold" nodeType="afterEffect">
                                  <p:stCondLst>
                                    <p:cond delay="0"/>
                                  </p:stCondLst>
                                  <p:childTnLst>
                                    <p:set>
                                      <p:cBhvr>
                                        <p:cTn id="357" dur="1" fill="hold">
                                          <p:stCondLst>
                                            <p:cond delay="999"/>
                                          </p:stCondLst>
                                        </p:cTn>
                                        <p:tgtEl>
                                          <p:spTgt spid="127"/>
                                        </p:tgtEl>
                                        <p:attrNameLst>
                                          <p:attrName>style.visibility</p:attrName>
                                        </p:attrNameLst>
                                      </p:cBhvr>
                                      <p:to>
                                        <p:strVal val="visible"/>
                                      </p:to>
                                    </p:set>
                                  </p:childTnLst>
                                </p:cTn>
                              </p:par>
                            </p:childTnLst>
                          </p:cTn>
                        </p:par>
                        <p:par>
                          <p:cTn id="358" fill="hold" nodeType="afterGroup">
                            <p:stCondLst>
                              <p:cond delay="107500"/>
                            </p:stCondLst>
                            <p:childTnLst>
                              <p:par>
                                <p:cTn id="359" presetID="1" presetClass="entr" presetSubtype="0" fill="hold" nodeType="afterEffect">
                                  <p:stCondLst>
                                    <p:cond delay="0"/>
                                  </p:stCondLst>
                                  <p:childTnLst>
                                    <p:set>
                                      <p:cBhvr>
                                        <p:cTn id="360" dur="1" fill="hold">
                                          <p:stCondLst>
                                            <p:cond delay="999"/>
                                          </p:stCondLst>
                                        </p:cTn>
                                        <p:tgtEl>
                                          <p:spTgt spid="128"/>
                                        </p:tgtEl>
                                        <p:attrNameLst>
                                          <p:attrName>style.visibility</p:attrName>
                                        </p:attrNameLst>
                                      </p:cBhvr>
                                      <p:to>
                                        <p:strVal val="visible"/>
                                      </p:to>
                                    </p:set>
                                  </p:childTnLst>
                                </p:cTn>
                              </p:par>
                            </p:childTnLst>
                          </p:cTn>
                        </p:par>
                        <p:par>
                          <p:cTn id="361" fill="hold" nodeType="afterGroup">
                            <p:stCondLst>
                              <p:cond delay="108500"/>
                            </p:stCondLst>
                            <p:childTnLst>
                              <p:par>
                                <p:cTn id="362" presetID="1" presetClass="entr" presetSubtype="0" fill="hold" nodeType="afterEffect">
                                  <p:stCondLst>
                                    <p:cond delay="0"/>
                                  </p:stCondLst>
                                  <p:childTnLst>
                                    <p:set>
                                      <p:cBhvr>
                                        <p:cTn id="363" dur="1" fill="hold">
                                          <p:stCondLst>
                                            <p:cond delay="999"/>
                                          </p:stCondLst>
                                        </p:cTn>
                                        <p:tgtEl>
                                          <p:spTgt spid="129"/>
                                        </p:tgtEl>
                                        <p:attrNameLst>
                                          <p:attrName>style.visibility</p:attrName>
                                        </p:attrNameLst>
                                      </p:cBhvr>
                                      <p:to>
                                        <p:strVal val="visible"/>
                                      </p:to>
                                    </p:set>
                                  </p:childTnLst>
                                </p:cTn>
                              </p:par>
                            </p:childTnLst>
                          </p:cTn>
                        </p:par>
                        <p:par>
                          <p:cTn id="364" fill="hold" nodeType="afterGroup">
                            <p:stCondLst>
                              <p:cond delay="109500"/>
                            </p:stCondLst>
                            <p:childTnLst>
                              <p:par>
                                <p:cTn id="365" presetID="1" presetClass="entr" presetSubtype="0" fill="hold" nodeType="afterEffect">
                                  <p:stCondLst>
                                    <p:cond delay="0"/>
                                  </p:stCondLst>
                                  <p:childTnLst>
                                    <p:set>
                                      <p:cBhvr>
                                        <p:cTn id="366" dur="1" fill="hold">
                                          <p:stCondLst>
                                            <p:cond delay="999"/>
                                          </p:stCondLst>
                                        </p:cTn>
                                        <p:tgtEl>
                                          <p:spTgt spid="130"/>
                                        </p:tgtEl>
                                        <p:attrNameLst>
                                          <p:attrName>style.visibility</p:attrName>
                                        </p:attrNameLst>
                                      </p:cBhvr>
                                      <p:to>
                                        <p:strVal val="visible"/>
                                      </p:to>
                                    </p:set>
                                  </p:childTnLst>
                                </p:cTn>
                              </p:par>
                            </p:childTnLst>
                          </p:cTn>
                        </p:par>
                        <p:par>
                          <p:cTn id="367" fill="hold" nodeType="afterGroup">
                            <p:stCondLst>
                              <p:cond delay="110500"/>
                            </p:stCondLst>
                            <p:childTnLst>
                              <p:par>
                                <p:cTn id="368" presetID="1" presetClass="entr" presetSubtype="0" fill="hold" nodeType="afterEffect">
                                  <p:stCondLst>
                                    <p:cond delay="0"/>
                                  </p:stCondLst>
                                  <p:childTnLst>
                                    <p:set>
                                      <p:cBhvr>
                                        <p:cTn id="369" dur="1" fill="hold">
                                          <p:stCondLst>
                                            <p:cond delay="999"/>
                                          </p:stCondLst>
                                        </p:cTn>
                                        <p:tgtEl>
                                          <p:spTgt spid="131"/>
                                        </p:tgtEl>
                                        <p:attrNameLst>
                                          <p:attrName>style.visibility</p:attrName>
                                        </p:attrNameLst>
                                      </p:cBhvr>
                                      <p:to>
                                        <p:strVal val="visible"/>
                                      </p:to>
                                    </p:set>
                                  </p:childTnLst>
                                </p:cTn>
                              </p:par>
                            </p:childTnLst>
                          </p:cTn>
                        </p:par>
                        <p:par>
                          <p:cTn id="370" fill="hold" nodeType="afterGroup">
                            <p:stCondLst>
                              <p:cond delay="111500"/>
                            </p:stCondLst>
                            <p:childTnLst>
                              <p:par>
                                <p:cTn id="371" presetID="1" presetClass="entr" presetSubtype="0" fill="hold" nodeType="afterEffect">
                                  <p:stCondLst>
                                    <p:cond delay="0"/>
                                  </p:stCondLst>
                                  <p:childTnLst>
                                    <p:set>
                                      <p:cBhvr>
                                        <p:cTn id="372" dur="1" fill="hold">
                                          <p:stCondLst>
                                            <p:cond delay="999"/>
                                          </p:stCondLst>
                                        </p:cTn>
                                        <p:tgtEl>
                                          <p:spTgt spid="132"/>
                                        </p:tgtEl>
                                        <p:attrNameLst>
                                          <p:attrName>style.visibility</p:attrName>
                                        </p:attrNameLst>
                                      </p:cBhvr>
                                      <p:to>
                                        <p:strVal val="visible"/>
                                      </p:to>
                                    </p:set>
                                  </p:childTnLst>
                                </p:cTn>
                              </p:par>
                            </p:childTnLst>
                          </p:cTn>
                        </p:par>
                        <p:par>
                          <p:cTn id="373" fill="hold" nodeType="afterGroup">
                            <p:stCondLst>
                              <p:cond delay="112500"/>
                            </p:stCondLst>
                            <p:childTnLst>
                              <p:par>
                                <p:cTn id="374" presetID="1" presetClass="entr" presetSubtype="0" fill="hold" nodeType="afterEffect">
                                  <p:stCondLst>
                                    <p:cond delay="0"/>
                                  </p:stCondLst>
                                  <p:childTnLst>
                                    <p:set>
                                      <p:cBhvr>
                                        <p:cTn id="375" dur="1" fill="hold">
                                          <p:stCondLst>
                                            <p:cond delay="999"/>
                                          </p:stCondLst>
                                        </p:cTn>
                                        <p:tgtEl>
                                          <p:spTgt spid="133"/>
                                        </p:tgtEl>
                                        <p:attrNameLst>
                                          <p:attrName>style.visibility</p:attrName>
                                        </p:attrNameLst>
                                      </p:cBhvr>
                                      <p:to>
                                        <p:strVal val="visible"/>
                                      </p:to>
                                    </p:set>
                                  </p:childTnLst>
                                </p:cTn>
                              </p:par>
                            </p:childTnLst>
                          </p:cTn>
                        </p:par>
                        <p:par>
                          <p:cTn id="376" fill="hold" nodeType="afterGroup">
                            <p:stCondLst>
                              <p:cond delay="113500"/>
                            </p:stCondLst>
                            <p:childTnLst>
                              <p:par>
                                <p:cTn id="377" presetID="1" presetClass="entr" presetSubtype="0" fill="hold" nodeType="afterEffect">
                                  <p:stCondLst>
                                    <p:cond delay="0"/>
                                  </p:stCondLst>
                                  <p:childTnLst>
                                    <p:set>
                                      <p:cBhvr>
                                        <p:cTn id="378" dur="1" fill="hold">
                                          <p:stCondLst>
                                            <p:cond delay="999"/>
                                          </p:stCondLst>
                                        </p:cTn>
                                        <p:tgtEl>
                                          <p:spTgt spid="134"/>
                                        </p:tgtEl>
                                        <p:attrNameLst>
                                          <p:attrName>style.visibility</p:attrName>
                                        </p:attrNameLst>
                                      </p:cBhvr>
                                      <p:to>
                                        <p:strVal val="visible"/>
                                      </p:to>
                                    </p:set>
                                  </p:childTnLst>
                                </p:cTn>
                              </p:par>
                            </p:childTnLst>
                          </p:cTn>
                        </p:par>
                        <p:par>
                          <p:cTn id="379" fill="hold" nodeType="afterGroup">
                            <p:stCondLst>
                              <p:cond delay="114500"/>
                            </p:stCondLst>
                            <p:childTnLst>
                              <p:par>
                                <p:cTn id="380" presetID="1" presetClass="entr" presetSubtype="0" fill="hold" nodeType="afterEffect">
                                  <p:stCondLst>
                                    <p:cond delay="0"/>
                                  </p:stCondLst>
                                  <p:childTnLst>
                                    <p:set>
                                      <p:cBhvr>
                                        <p:cTn id="381" dur="1" fill="hold">
                                          <p:stCondLst>
                                            <p:cond delay="999"/>
                                          </p:stCondLst>
                                        </p:cTn>
                                        <p:tgtEl>
                                          <p:spTgt spid="135"/>
                                        </p:tgtEl>
                                        <p:attrNameLst>
                                          <p:attrName>style.visibility</p:attrName>
                                        </p:attrNameLst>
                                      </p:cBhvr>
                                      <p:to>
                                        <p:strVal val="visible"/>
                                      </p:to>
                                    </p:set>
                                  </p:childTnLst>
                                </p:cTn>
                              </p:par>
                            </p:childTnLst>
                          </p:cTn>
                        </p:par>
                        <p:par>
                          <p:cTn id="382" fill="hold" nodeType="afterGroup">
                            <p:stCondLst>
                              <p:cond delay="115500"/>
                            </p:stCondLst>
                            <p:childTnLst>
                              <p:par>
                                <p:cTn id="383" presetID="1" presetClass="entr" presetSubtype="0" fill="hold" nodeType="afterEffect">
                                  <p:stCondLst>
                                    <p:cond delay="0"/>
                                  </p:stCondLst>
                                  <p:childTnLst>
                                    <p:set>
                                      <p:cBhvr>
                                        <p:cTn id="384" dur="1" fill="hold">
                                          <p:stCondLst>
                                            <p:cond delay="999"/>
                                          </p:stCondLst>
                                        </p:cTn>
                                        <p:tgtEl>
                                          <p:spTgt spid="136"/>
                                        </p:tgtEl>
                                        <p:attrNameLst>
                                          <p:attrName>style.visibility</p:attrName>
                                        </p:attrNameLst>
                                      </p:cBhvr>
                                      <p:to>
                                        <p:strVal val="visible"/>
                                      </p:to>
                                    </p:set>
                                  </p:childTnLst>
                                </p:cTn>
                              </p:par>
                            </p:childTnLst>
                          </p:cTn>
                        </p:par>
                        <p:par>
                          <p:cTn id="385" fill="hold" nodeType="afterGroup">
                            <p:stCondLst>
                              <p:cond delay="116500"/>
                            </p:stCondLst>
                            <p:childTnLst>
                              <p:par>
                                <p:cTn id="386" presetID="1" presetClass="entr" presetSubtype="0" fill="hold" nodeType="afterEffect">
                                  <p:stCondLst>
                                    <p:cond delay="0"/>
                                  </p:stCondLst>
                                  <p:childTnLst>
                                    <p:set>
                                      <p:cBhvr>
                                        <p:cTn id="387" dur="1" fill="hold">
                                          <p:stCondLst>
                                            <p:cond delay="999"/>
                                          </p:stCondLst>
                                        </p:cTn>
                                        <p:tgtEl>
                                          <p:spTgt spid="137"/>
                                        </p:tgtEl>
                                        <p:attrNameLst>
                                          <p:attrName>style.visibility</p:attrName>
                                        </p:attrNameLst>
                                      </p:cBhvr>
                                      <p:to>
                                        <p:strVal val="visible"/>
                                      </p:to>
                                    </p:set>
                                  </p:childTnLst>
                                </p:cTn>
                              </p:par>
                            </p:childTnLst>
                          </p:cTn>
                        </p:par>
                        <p:par>
                          <p:cTn id="388" fill="hold" nodeType="afterGroup">
                            <p:stCondLst>
                              <p:cond delay="117500"/>
                            </p:stCondLst>
                            <p:childTnLst>
                              <p:par>
                                <p:cTn id="389" presetID="1" presetClass="entr" presetSubtype="0" fill="hold" nodeType="afterEffect">
                                  <p:stCondLst>
                                    <p:cond delay="0"/>
                                  </p:stCondLst>
                                  <p:childTnLst>
                                    <p:set>
                                      <p:cBhvr>
                                        <p:cTn id="390" dur="1" fill="hold">
                                          <p:stCondLst>
                                            <p:cond delay="999"/>
                                          </p:stCondLst>
                                        </p:cTn>
                                        <p:tgtEl>
                                          <p:spTgt spid="138"/>
                                        </p:tgtEl>
                                        <p:attrNameLst>
                                          <p:attrName>style.visibility</p:attrName>
                                        </p:attrNameLst>
                                      </p:cBhvr>
                                      <p:to>
                                        <p:strVal val="visible"/>
                                      </p:to>
                                    </p:set>
                                  </p:childTnLst>
                                </p:cTn>
                              </p:par>
                            </p:childTnLst>
                          </p:cTn>
                        </p:par>
                        <p:par>
                          <p:cTn id="391" fill="hold" nodeType="afterGroup">
                            <p:stCondLst>
                              <p:cond delay="118500"/>
                            </p:stCondLst>
                            <p:childTnLst>
                              <p:par>
                                <p:cTn id="392" presetID="1" presetClass="entr" presetSubtype="0" fill="hold" nodeType="afterEffect">
                                  <p:stCondLst>
                                    <p:cond delay="0"/>
                                  </p:stCondLst>
                                  <p:childTnLst>
                                    <p:set>
                                      <p:cBhvr>
                                        <p:cTn id="393" dur="1" fill="hold">
                                          <p:stCondLst>
                                            <p:cond delay="999"/>
                                          </p:stCondLst>
                                        </p:cTn>
                                        <p:tgtEl>
                                          <p:spTgt spid="139"/>
                                        </p:tgtEl>
                                        <p:attrNameLst>
                                          <p:attrName>style.visibility</p:attrName>
                                        </p:attrNameLst>
                                      </p:cBhvr>
                                      <p:to>
                                        <p:strVal val="visible"/>
                                      </p:to>
                                    </p:set>
                                  </p:childTnLst>
                                </p:cTn>
                              </p:par>
                            </p:childTnLst>
                          </p:cTn>
                        </p:par>
                        <p:par>
                          <p:cTn id="394" fill="hold" nodeType="afterGroup">
                            <p:stCondLst>
                              <p:cond delay="119500"/>
                            </p:stCondLst>
                            <p:childTnLst>
                              <p:par>
                                <p:cTn id="395" presetID="1" presetClass="entr" presetSubtype="0" fill="hold" nodeType="afterEffect">
                                  <p:stCondLst>
                                    <p:cond delay="0"/>
                                  </p:stCondLst>
                                  <p:childTnLst>
                                    <p:set>
                                      <p:cBhvr>
                                        <p:cTn id="396" dur="1" fill="hold">
                                          <p:stCondLst>
                                            <p:cond delay="999"/>
                                          </p:stCondLst>
                                        </p:cTn>
                                        <p:tgtEl>
                                          <p:spTgt spid="140"/>
                                        </p:tgtEl>
                                        <p:attrNameLst>
                                          <p:attrName>style.visibility</p:attrName>
                                        </p:attrNameLst>
                                      </p:cBhvr>
                                      <p:to>
                                        <p:strVal val="visible"/>
                                      </p:to>
                                    </p:set>
                                  </p:childTnLst>
                                </p:cTn>
                              </p:par>
                            </p:childTnLst>
                          </p:cTn>
                        </p:par>
                        <p:par>
                          <p:cTn id="397" fill="hold" nodeType="afterGroup">
                            <p:stCondLst>
                              <p:cond delay="120500"/>
                            </p:stCondLst>
                            <p:childTnLst>
                              <p:par>
                                <p:cTn id="398" presetID="1" presetClass="entr" presetSubtype="0" fill="hold" nodeType="afterEffect">
                                  <p:stCondLst>
                                    <p:cond delay="0"/>
                                  </p:stCondLst>
                                  <p:childTnLst>
                                    <p:set>
                                      <p:cBhvr>
                                        <p:cTn id="399" dur="1" fill="hold">
                                          <p:stCondLst>
                                            <p:cond delay="999"/>
                                          </p:stCondLst>
                                        </p:cTn>
                                        <p:tgtEl>
                                          <p:spTgt spid="141"/>
                                        </p:tgtEl>
                                        <p:attrNameLst>
                                          <p:attrName>style.visibility</p:attrName>
                                        </p:attrNameLst>
                                      </p:cBhvr>
                                      <p:to>
                                        <p:strVal val="visible"/>
                                      </p:to>
                                    </p:set>
                                  </p:childTnLst>
                                </p:cTn>
                              </p:par>
                            </p:childTnLst>
                          </p:cTn>
                        </p:par>
                        <p:par>
                          <p:cTn id="400" fill="hold" nodeType="afterGroup">
                            <p:stCondLst>
                              <p:cond delay="121500"/>
                            </p:stCondLst>
                            <p:childTnLst>
                              <p:par>
                                <p:cTn id="401" presetID="1" presetClass="entr" presetSubtype="0" fill="hold" nodeType="afterEffect">
                                  <p:stCondLst>
                                    <p:cond delay="0"/>
                                  </p:stCondLst>
                                  <p:childTnLst>
                                    <p:set>
                                      <p:cBhvr>
                                        <p:cTn id="402" dur="1" fill="hold">
                                          <p:stCondLst>
                                            <p:cond delay="999"/>
                                          </p:stCondLst>
                                        </p:cTn>
                                        <p:tgtEl>
                                          <p:spTgt spid="142"/>
                                        </p:tgtEl>
                                        <p:attrNameLst>
                                          <p:attrName>style.visibility</p:attrName>
                                        </p:attrNameLst>
                                      </p:cBhvr>
                                      <p:to>
                                        <p:strVal val="visible"/>
                                      </p:to>
                                    </p:set>
                                  </p:childTnLst>
                                </p:cTn>
                              </p:par>
                            </p:childTnLst>
                          </p:cTn>
                        </p:par>
                        <p:par>
                          <p:cTn id="403" fill="hold" nodeType="afterGroup">
                            <p:stCondLst>
                              <p:cond delay="122500"/>
                            </p:stCondLst>
                            <p:childTnLst>
                              <p:par>
                                <p:cTn id="404" presetID="1" presetClass="entr" presetSubtype="0" fill="hold" nodeType="afterEffect">
                                  <p:stCondLst>
                                    <p:cond delay="0"/>
                                  </p:stCondLst>
                                  <p:childTnLst>
                                    <p:set>
                                      <p:cBhvr>
                                        <p:cTn id="405" dur="1" fill="hold">
                                          <p:stCondLst>
                                            <p:cond delay="999"/>
                                          </p:stCondLst>
                                        </p:cTn>
                                        <p:tgtEl>
                                          <p:spTgt spid="143"/>
                                        </p:tgtEl>
                                        <p:attrNameLst>
                                          <p:attrName>style.visibility</p:attrName>
                                        </p:attrNameLst>
                                      </p:cBhvr>
                                      <p:to>
                                        <p:strVal val="visible"/>
                                      </p:to>
                                    </p:set>
                                  </p:childTnLst>
                                </p:cTn>
                              </p:par>
                            </p:childTnLst>
                          </p:cTn>
                        </p:par>
                        <p:par>
                          <p:cTn id="406" fill="hold" nodeType="afterGroup">
                            <p:stCondLst>
                              <p:cond delay="123500"/>
                            </p:stCondLst>
                            <p:childTnLst>
                              <p:par>
                                <p:cTn id="407" presetID="1" presetClass="entr" presetSubtype="0" fill="hold" nodeType="afterEffect">
                                  <p:stCondLst>
                                    <p:cond delay="0"/>
                                  </p:stCondLst>
                                  <p:childTnLst>
                                    <p:set>
                                      <p:cBhvr>
                                        <p:cTn id="408" dur="1" fill="hold">
                                          <p:stCondLst>
                                            <p:cond delay="999"/>
                                          </p:stCondLst>
                                        </p:cTn>
                                        <p:tgtEl>
                                          <p:spTgt spid="144"/>
                                        </p:tgtEl>
                                        <p:attrNameLst>
                                          <p:attrName>style.visibility</p:attrName>
                                        </p:attrNameLst>
                                      </p:cBhvr>
                                      <p:to>
                                        <p:strVal val="visible"/>
                                      </p:to>
                                    </p:set>
                                  </p:childTnLst>
                                </p:cTn>
                              </p:par>
                            </p:childTnLst>
                          </p:cTn>
                        </p:par>
                        <p:par>
                          <p:cTn id="409" fill="hold" nodeType="afterGroup">
                            <p:stCondLst>
                              <p:cond delay="124500"/>
                            </p:stCondLst>
                            <p:childTnLst>
                              <p:par>
                                <p:cTn id="410" presetID="1" presetClass="entr" presetSubtype="0" fill="hold" nodeType="afterEffect">
                                  <p:stCondLst>
                                    <p:cond delay="0"/>
                                  </p:stCondLst>
                                  <p:childTnLst>
                                    <p:set>
                                      <p:cBhvr>
                                        <p:cTn id="411" dur="1" fill="hold">
                                          <p:stCondLst>
                                            <p:cond delay="999"/>
                                          </p:stCondLst>
                                        </p:cTn>
                                        <p:tgtEl>
                                          <p:spTgt spid="145"/>
                                        </p:tgtEl>
                                        <p:attrNameLst>
                                          <p:attrName>style.visibility</p:attrName>
                                        </p:attrNameLst>
                                      </p:cBhvr>
                                      <p:to>
                                        <p:strVal val="visible"/>
                                      </p:to>
                                    </p:set>
                                  </p:childTnLst>
                                </p:cTn>
                              </p:par>
                            </p:childTnLst>
                          </p:cTn>
                        </p:par>
                        <p:par>
                          <p:cTn id="412" fill="hold" nodeType="afterGroup">
                            <p:stCondLst>
                              <p:cond delay="125500"/>
                            </p:stCondLst>
                            <p:childTnLst>
                              <p:par>
                                <p:cTn id="413" presetID="1" presetClass="entr" presetSubtype="0" fill="hold" nodeType="afterEffect">
                                  <p:stCondLst>
                                    <p:cond delay="0"/>
                                  </p:stCondLst>
                                  <p:childTnLst>
                                    <p:set>
                                      <p:cBhvr>
                                        <p:cTn id="414" dur="1" fill="hold">
                                          <p:stCondLst>
                                            <p:cond delay="999"/>
                                          </p:stCondLst>
                                        </p:cTn>
                                        <p:tgtEl>
                                          <p:spTgt spid="146"/>
                                        </p:tgtEl>
                                        <p:attrNameLst>
                                          <p:attrName>style.visibility</p:attrName>
                                        </p:attrNameLst>
                                      </p:cBhvr>
                                      <p:to>
                                        <p:strVal val="visible"/>
                                      </p:to>
                                    </p:set>
                                  </p:childTnLst>
                                </p:cTn>
                              </p:par>
                            </p:childTnLst>
                          </p:cTn>
                        </p:par>
                        <p:par>
                          <p:cTn id="415" fill="hold" nodeType="afterGroup">
                            <p:stCondLst>
                              <p:cond delay="126500"/>
                            </p:stCondLst>
                            <p:childTnLst>
                              <p:par>
                                <p:cTn id="416" presetID="1" presetClass="entr" presetSubtype="0" fill="hold" nodeType="afterEffect">
                                  <p:stCondLst>
                                    <p:cond delay="0"/>
                                  </p:stCondLst>
                                  <p:childTnLst>
                                    <p:set>
                                      <p:cBhvr>
                                        <p:cTn id="417" dur="1" fill="hold">
                                          <p:stCondLst>
                                            <p:cond delay="999"/>
                                          </p:stCondLst>
                                        </p:cTn>
                                        <p:tgtEl>
                                          <p:spTgt spid="147"/>
                                        </p:tgtEl>
                                        <p:attrNameLst>
                                          <p:attrName>style.visibility</p:attrName>
                                        </p:attrNameLst>
                                      </p:cBhvr>
                                      <p:to>
                                        <p:strVal val="visible"/>
                                      </p:to>
                                    </p:set>
                                  </p:childTnLst>
                                </p:cTn>
                              </p:par>
                            </p:childTnLst>
                          </p:cTn>
                        </p:par>
                        <p:par>
                          <p:cTn id="418" fill="hold" nodeType="afterGroup">
                            <p:stCondLst>
                              <p:cond delay="127500"/>
                            </p:stCondLst>
                            <p:childTnLst>
                              <p:par>
                                <p:cTn id="419" presetID="1" presetClass="entr" presetSubtype="0" fill="hold" nodeType="afterEffect">
                                  <p:stCondLst>
                                    <p:cond delay="0"/>
                                  </p:stCondLst>
                                  <p:childTnLst>
                                    <p:set>
                                      <p:cBhvr>
                                        <p:cTn id="420" dur="1" fill="hold">
                                          <p:stCondLst>
                                            <p:cond delay="999"/>
                                          </p:stCondLst>
                                        </p:cTn>
                                        <p:tgtEl>
                                          <p:spTgt spid="148"/>
                                        </p:tgtEl>
                                        <p:attrNameLst>
                                          <p:attrName>style.visibility</p:attrName>
                                        </p:attrNameLst>
                                      </p:cBhvr>
                                      <p:to>
                                        <p:strVal val="visible"/>
                                      </p:to>
                                    </p:set>
                                  </p:childTnLst>
                                </p:cTn>
                              </p:par>
                            </p:childTnLst>
                          </p:cTn>
                        </p:par>
                        <p:par>
                          <p:cTn id="421" fill="hold" nodeType="afterGroup">
                            <p:stCondLst>
                              <p:cond delay="128500"/>
                            </p:stCondLst>
                            <p:childTnLst>
                              <p:par>
                                <p:cTn id="422" presetID="1" presetClass="entr" presetSubtype="0" fill="hold" nodeType="afterEffect">
                                  <p:stCondLst>
                                    <p:cond delay="0"/>
                                  </p:stCondLst>
                                  <p:childTnLst>
                                    <p:set>
                                      <p:cBhvr>
                                        <p:cTn id="423" dur="1" fill="hold">
                                          <p:stCondLst>
                                            <p:cond delay="999"/>
                                          </p:stCondLst>
                                        </p:cTn>
                                        <p:tgtEl>
                                          <p:spTgt spid="149"/>
                                        </p:tgtEl>
                                        <p:attrNameLst>
                                          <p:attrName>style.visibility</p:attrName>
                                        </p:attrNameLst>
                                      </p:cBhvr>
                                      <p:to>
                                        <p:strVal val="visible"/>
                                      </p:to>
                                    </p:set>
                                  </p:childTnLst>
                                </p:cTn>
                              </p:par>
                            </p:childTnLst>
                          </p:cTn>
                        </p:par>
                        <p:par>
                          <p:cTn id="424" fill="hold" nodeType="afterGroup">
                            <p:stCondLst>
                              <p:cond delay="129500"/>
                            </p:stCondLst>
                            <p:childTnLst>
                              <p:par>
                                <p:cTn id="425" presetID="1" presetClass="entr" presetSubtype="0" fill="hold" nodeType="afterEffect">
                                  <p:stCondLst>
                                    <p:cond delay="0"/>
                                  </p:stCondLst>
                                  <p:childTnLst>
                                    <p:set>
                                      <p:cBhvr>
                                        <p:cTn id="426" dur="1" fill="hold">
                                          <p:stCondLst>
                                            <p:cond delay="999"/>
                                          </p:stCondLst>
                                        </p:cTn>
                                        <p:tgtEl>
                                          <p:spTgt spid="150"/>
                                        </p:tgtEl>
                                        <p:attrNameLst>
                                          <p:attrName>style.visibility</p:attrName>
                                        </p:attrNameLst>
                                      </p:cBhvr>
                                      <p:to>
                                        <p:strVal val="visible"/>
                                      </p:to>
                                    </p:set>
                                  </p:childTnLst>
                                </p:cTn>
                              </p:par>
                            </p:childTnLst>
                          </p:cTn>
                        </p:par>
                        <p:par>
                          <p:cTn id="427" fill="hold" nodeType="afterGroup">
                            <p:stCondLst>
                              <p:cond delay="130500"/>
                            </p:stCondLst>
                            <p:childTnLst>
                              <p:par>
                                <p:cTn id="428" presetID="1" presetClass="entr" presetSubtype="0" fill="hold" nodeType="afterEffect">
                                  <p:stCondLst>
                                    <p:cond delay="0"/>
                                  </p:stCondLst>
                                  <p:childTnLst>
                                    <p:set>
                                      <p:cBhvr>
                                        <p:cTn id="429" dur="1" fill="hold">
                                          <p:stCondLst>
                                            <p:cond delay="999"/>
                                          </p:stCondLst>
                                        </p:cTn>
                                        <p:tgtEl>
                                          <p:spTgt spid="151"/>
                                        </p:tgtEl>
                                        <p:attrNameLst>
                                          <p:attrName>style.visibility</p:attrName>
                                        </p:attrNameLst>
                                      </p:cBhvr>
                                      <p:to>
                                        <p:strVal val="visible"/>
                                      </p:to>
                                    </p:set>
                                  </p:childTnLst>
                                </p:cTn>
                              </p:par>
                            </p:childTnLst>
                          </p:cTn>
                        </p:par>
                        <p:par>
                          <p:cTn id="430" fill="hold" nodeType="afterGroup">
                            <p:stCondLst>
                              <p:cond delay="131500"/>
                            </p:stCondLst>
                            <p:childTnLst>
                              <p:par>
                                <p:cTn id="431" presetID="1" presetClass="entr" presetSubtype="0" fill="hold" nodeType="afterEffect">
                                  <p:stCondLst>
                                    <p:cond delay="0"/>
                                  </p:stCondLst>
                                  <p:childTnLst>
                                    <p:set>
                                      <p:cBhvr>
                                        <p:cTn id="432" dur="1" fill="hold">
                                          <p:stCondLst>
                                            <p:cond delay="999"/>
                                          </p:stCondLst>
                                        </p:cTn>
                                        <p:tgtEl>
                                          <p:spTgt spid="152"/>
                                        </p:tgtEl>
                                        <p:attrNameLst>
                                          <p:attrName>style.visibility</p:attrName>
                                        </p:attrNameLst>
                                      </p:cBhvr>
                                      <p:to>
                                        <p:strVal val="visible"/>
                                      </p:to>
                                    </p:set>
                                  </p:childTnLst>
                                </p:cTn>
                              </p:par>
                            </p:childTnLst>
                          </p:cTn>
                        </p:par>
                        <p:par>
                          <p:cTn id="433" fill="hold" nodeType="afterGroup">
                            <p:stCondLst>
                              <p:cond delay="132500"/>
                            </p:stCondLst>
                            <p:childTnLst>
                              <p:par>
                                <p:cTn id="434" presetID="1" presetClass="entr" presetSubtype="0" fill="hold" nodeType="afterEffect">
                                  <p:stCondLst>
                                    <p:cond delay="0"/>
                                  </p:stCondLst>
                                  <p:childTnLst>
                                    <p:set>
                                      <p:cBhvr>
                                        <p:cTn id="435" dur="1" fill="hold">
                                          <p:stCondLst>
                                            <p:cond delay="999"/>
                                          </p:stCondLst>
                                        </p:cTn>
                                        <p:tgtEl>
                                          <p:spTgt spid="153"/>
                                        </p:tgtEl>
                                        <p:attrNameLst>
                                          <p:attrName>style.visibility</p:attrName>
                                        </p:attrNameLst>
                                      </p:cBhvr>
                                      <p:to>
                                        <p:strVal val="visible"/>
                                      </p:to>
                                    </p:set>
                                  </p:childTnLst>
                                </p:cTn>
                              </p:par>
                            </p:childTnLst>
                          </p:cTn>
                        </p:par>
                        <p:par>
                          <p:cTn id="436" fill="hold" nodeType="afterGroup">
                            <p:stCondLst>
                              <p:cond delay="133500"/>
                            </p:stCondLst>
                            <p:childTnLst>
                              <p:par>
                                <p:cTn id="437" presetID="1" presetClass="entr" presetSubtype="0" fill="hold" nodeType="afterEffect">
                                  <p:stCondLst>
                                    <p:cond delay="0"/>
                                  </p:stCondLst>
                                  <p:childTnLst>
                                    <p:set>
                                      <p:cBhvr>
                                        <p:cTn id="438" dur="1" fill="hold">
                                          <p:stCondLst>
                                            <p:cond delay="999"/>
                                          </p:stCondLst>
                                        </p:cTn>
                                        <p:tgtEl>
                                          <p:spTgt spid="154"/>
                                        </p:tgtEl>
                                        <p:attrNameLst>
                                          <p:attrName>style.visibility</p:attrName>
                                        </p:attrNameLst>
                                      </p:cBhvr>
                                      <p:to>
                                        <p:strVal val="visible"/>
                                      </p:to>
                                    </p:set>
                                  </p:childTnLst>
                                </p:cTn>
                              </p:par>
                            </p:childTnLst>
                          </p:cTn>
                        </p:par>
                        <p:par>
                          <p:cTn id="439" fill="hold" nodeType="afterGroup">
                            <p:stCondLst>
                              <p:cond delay="134500"/>
                            </p:stCondLst>
                            <p:childTnLst>
                              <p:par>
                                <p:cTn id="440" presetID="1" presetClass="entr" presetSubtype="0" fill="hold" nodeType="afterEffect">
                                  <p:stCondLst>
                                    <p:cond delay="0"/>
                                  </p:stCondLst>
                                  <p:childTnLst>
                                    <p:set>
                                      <p:cBhvr>
                                        <p:cTn id="441" dur="1" fill="hold">
                                          <p:stCondLst>
                                            <p:cond delay="999"/>
                                          </p:stCondLst>
                                        </p:cTn>
                                        <p:tgtEl>
                                          <p:spTgt spid="155"/>
                                        </p:tgtEl>
                                        <p:attrNameLst>
                                          <p:attrName>style.visibility</p:attrName>
                                        </p:attrNameLst>
                                      </p:cBhvr>
                                      <p:to>
                                        <p:strVal val="visible"/>
                                      </p:to>
                                    </p:set>
                                  </p:childTnLst>
                                </p:cTn>
                              </p:par>
                            </p:childTnLst>
                          </p:cTn>
                        </p:par>
                        <p:par>
                          <p:cTn id="442" fill="hold" nodeType="afterGroup">
                            <p:stCondLst>
                              <p:cond delay="135500"/>
                            </p:stCondLst>
                            <p:childTnLst>
                              <p:par>
                                <p:cTn id="443" presetID="1" presetClass="entr" presetSubtype="0" fill="hold" nodeType="afterEffect">
                                  <p:stCondLst>
                                    <p:cond delay="0"/>
                                  </p:stCondLst>
                                  <p:childTnLst>
                                    <p:set>
                                      <p:cBhvr>
                                        <p:cTn id="444" dur="1" fill="hold">
                                          <p:stCondLst>
                                            <p:cond delay="999"/>
                                          </p:stCondLst>
                                        </p:cTn>
                                        <p:tgtEl>
                                          <p:spTgt spid="156"/>
                                        </p:tgtEl>
                                        <p:attrNameLst>
                                          <p:attrName>style.visibility</p:attrName>
                                        </p:attrNameLst>
                                      </p:cBhvr>
                                      <p:to>
                                        <p:strVal val="visible"/>
                                      </p:to>
                                    </p:set>
                                  </p:childTnLst>
                                </p:cTn>
                              </p:par>
                            </p:childTnLst>
                          </p:cTn>
                        </p:par>
                        <p:par>
                          <p:cTn id="445" fill="hold" nodeType="afterGroup">
                            <p:stCondLst>
                              <p:cond delay="136500"/>
                            </p:stCondLst>
                            <p:childTnLst>
                              <p:par>
                                <p:cTn id="446" presetID="1" presetClass="entr" presetSubtype="0" fill="hold" nodeType="afterEffect">
                                  <p:stCondLst>
                                    <p:cond delay="0"/>
                                  </p:stCondLst>
                                  <p:childTnLst>
                                    <p:set>
                                      <p:cBhvr>
                                        <p:cTn id="447" dur="1" fill="hold">
                                          <p:stCondLst>
                                            <p:cond delay="999"/>
                                          </p:stCondLst>
                                        </p:cTn>
                                        <p:tgtEl>
                                          <p:spTgt spid="157"/>
                                        </p:tgtEl>
                                        <p:attrNameLst>
                                          <p:attrName>style.visibility</p:attrName>
                                        </p:attrNameLst>
                                      </p:cBhvr>
                                      <p:to>
                                        <p:strVal val="visible"/>
                                      </p:to>
                                    </p:set>
                                  </p:childTnLst>
                                </p:cTn>
                              </p:par>
                            </p:childTnLst>
                          </p:cTn>
                        </p:par>
                        <p:par>
                          <p:cTn id="448" fill="hold" nodeType="afterGroup">
                            <p:stCondLst>
                              <p:cond delay="137500"/>
                            </p:stCondLst>
                            <p:childTnLst>
                              <p:par>
                                <p:cTn id="449" presetID="1" presetClass="entr" presetSubtype="0" fill="hold" nodeType="afterEffect">
                                  <p:stCondLst>
                                    <p:cond delay="0"/>
                                  </p:stCondLst>
                                  <p:childTnLst>
                                    <p:set>
                                      <p:cBhvr>
                                        <p:cTn id="450" dur="1" fill="hold">
                                          <p:stCondLst>
                                            <p:cond delay="999"/>
                                          </p:stCondLst>
                                        </p:cTn>
                                        <p:tgtEl>
                                          <p:spTgt spid="158"/>
                                        </p:tgtEl>
                                        <p:attrNameLst>
                                          <p:attrName>style.visibility</p:attrName>
                                        </p:attrNameLst>
                                      </p:cBhvr>
                                      <p:to>
                                        <p:strVal val="visible"/>
                                      </p:to>
                                    </p:set>
                                  </p:childTnLst>
                                </p:cTn>
                              </p:par>
                            </p:childTnLst>
                          </p:cTn>
                        </p:par>
                        <p:par>
                          <p:cTn id="451" fill="hold" nodeType="afterGroup">
                            <p:stCondLst>
                              <p:cond delay="138500"/>
                            </p:stCondLst>
                            <p:childTnLst>
                              <p:par>
                                <p:cTn id="452" presetID="1" presetClass="entr" presetSubtype="0" fill="hold" nodeType="afterEffect">
                                  <p:stCondLst>
                                    <p:cond delay="0"/>
                                  </p:stCondLst>
                                  <p:childTnLst>
                                    <p:set>
                                      <p:cBhvr>
                                        <p:cTn id="453" dur="1" fill="hold">
                                          <p:stCondLst>
                                            <p:cond delay="999"/>
                                          </p:stCondLst>
                                        </p:cTn>
                                        <p:tgtEl>
                                          <p:spTgt spid="159"/>
                                        </p:tgtEl>
                                        <p:attrNameLst>
                                          <p:attrName>style.visibility</p:attrName>
                                        </p:attrNameLst>
                                      </p:cBhvr>
                                      <p:to>
                                        <p:strVal val="visible"/>
                                      </p:to>
                                    </p:set>
                                  </p:childTnLst>
                                </p:cTn>
                              </p:par>
                            </p:childTnLst>
                          </p:cTn>
                        </p:par>
                        <p:par>
                          <p:cTn id="454" fill="hold" nodeType="afterGroup">
                            <p:stCondLst>
                              <p:cond delay="139500"/>
                            </p:stCondLst>
                            <p:childTnLst>
                              <p:par>
                                <p:cTn id="455" presetID="1" presetClass="entr" presetSubtype="0" fill="hold" nodeType="afterEffect">
                                  <p:stCondLst>
                                    <p:cond delay="0"/>
                                  </p:stCondLst>
                                  <p:childTnLst>
                                    <p:set>
                                      <p:cBhvr>
                                        <p:cTn id="456" dur="1" fill="hold">
                                          <p:stCondLst>
                                            <p:cond delay="999"/>
                                          </p:stCondLst>
                                        </p:cTn>
                                        <p:tgtEl>
                                          <p:spTgt spid="160"/>
                                        </p:tgtEl>
                                        <p:attrNameLst>
                                          <p:attrName>style.visibility</p:attrName>
                                        </p:attrNameLst>
                                      </p:cBhvr>
                                      <p:to>
                                        <p:strVal val="visible"/>
                                      </p:to>
                                    </p:set>
                                  </p:childTnLst>
                                </p:cTn>
                              </p:par>
                            </p:childTnLst>
                          </p:cTn>
                        </p:par>
                        <p:par>
                          <p:cTn id="457" fill="hold" nodeType="afterGroup">
                            <p:stCondLst>
                              <p:cond delay="140500"/>
                            </p:stCondLst>
                            <p:childTnLst>
                              <p:par>
                                <p:cTn id="458" presetID="1" presetClass="entr" presetSubtype="0" fill="hold" nodeType="afterEffect">
                                  <p:stCondLst>
                                    <p:cond delay="0"/>
                                  </p:stCondLst>
                                  <p:childTnLst>
                                    <p:set>
                                      <p:cBhvr>
                                        <p:cTn id="459" dur="1" fill="hold">
                                          <p:stCondLst>
                                            <p:cond delay="999"/>
                                          </p:stCondLst>
                                        </p:cTn>
                                        <p:tgtEl>
                                          <p:spTgt spid="161"/>
                                        </p:tgtEl>
                                        <p:attrNameLst>
                                          <p:attrName>style.visibility</p:attrName>
                                        </p:attrNameLst>
                                      </p:cBhvr>
                                      <p:to>
                                        <p:strVal val="visible"/>
                                      </p:to>
                                    </p:set>
                                  </p:childTnLst>
                                </p:cTn>
                              </p:par>
                            </p:childTnLst>
                          </p:cTn>
                        </p:par>
                        <p:par>
                          <p:cTn id="460" fill="hold" nodeType="afterGroup">
                            <p:stCondLst>
                              <p:cond delay="141500"/>
                            </p:stCondLst>
                            <p:childTnLst>
                              <p:par>
                                <p:cTn id="461" presetID="1" presetClass="entr" presetSubtype="0" fill="hold" nodeType="afterEffect">
                                  <p:stCondLst>
                                    <p:cond delay="0"/>
                                  </p:stCondLst>
                                  <p:childTnLst>
                                    <p:set>
                                      <p:cBhvr>
                                        <p:cTn id="462" dur="1" fill="hold">
                                          <p:stCondLst>
                                            <p:cond delay="999"/>
                                          </p:stCondLst>
                                        </p:cTn>
                                        <p:tgtEl>
                                          <p:spTgt spid="162"/>
                                        </p:tgtEl>
                                        <p:attrNameLst>
                                          <p:attrName>style.visibility</p:attrName>
                                        </p:attrNameLst>
                                      </p:cBhvr>
                                      <p:to>
                                        <p:strVal val="visible"/>
                                      </p:to>
                                    </p:set>
                                  </p:childTnLst>
                                </p:cTn>
                              </p:par>
                            </p:childTnLst>
                          </p:cTn>
                        </p:par>
                        <p:par>
                          <p:cTn id="463" fill="hold" nodeType="afterGroup">
                            <p:stCondLst>
                              <p:cond delay="142500"/>
                            </p:stCondLst>
                            <p:childTnLst>
                              <p:par>
                                <p:cTn id="464" presetID="1" presetClass="entr" presetSubtype="0" fill="hold" nodeType="afterEffect">
                                  <p:stCondLst>
                                    <p:cond delay="0"/>
                                  </p:stCondLst>
                                  <p:childTnLst>
                                    <p:set>
                                      <p:cBhvr>
                                        <p:cTn id="465" dur="1" fill="hold">
                                          <p:stCondLst>
                                            <p:cond delay="999"/>
                                          </p:stCondLst>
                                        </p:cTn>
                                        <p:tgtEl>
                                          <p:spTgt spid="163"/>
                                        </p:tgtEl>
                                        <p:attrNameLst>
                                          <p:attrName>style.visibility</p:attrName>
                                        </p:attrNameLst>
                                      </p:cBhvr>
                                      <p:to>
                                        <p:strVal val="visible"/>
                                      </p:to>
                                    </p:set>
                                  </p:childTnLst>
                                </p:cTn>
                              </p:par>
                            </p:childTnLst>
                          </p:cTn>
                        </p:par>
                        <p:par>
                          <p:cTn id="466" fill="hold" nodeType="afterGroup">
                            <p:stCondLst>
                              <p:cond delay="143500"/>
                            </p:stCondLst>
                            <p:childTnLst>
                              <p:par>
                                <p:cTn id="467" presetID="1" presetClass="entr" presetSubtype="0" fill="hold" nodeType="afterEffect">
                                  <p:stCondLst>
                                    <p:cond delay="0"/>
                                  </p:stCondLst>
                                  <p:childTnLst>
                                    <p:set>
                                      <p:cBhvr>
                                        <p:cTn id="468" dur="1" fill="hold">
                                          <p:stCondLst>
                                            <p:cond delay="999"/>
                                          </p:stCondLst>
                                        </p:cTn>
                                        <p:tgtEl>
                                          <p:spTgt spid="164"/>
                                        </p:tgtEl>
                                        <p:attrNameLst>
                                          <p:attrName>style.visibility</p:attrName>
                                        </p:attrNameLst>
                                      </p:cBhvr>
                                      <p:to>
                                        <p:strVal val="visible"/>
                                      </p:to>
                                    </p:set>
                                  </p:childTnLst>
                                </p:cTn>
                              </p:par>
                            </p:childTnLst>
                          </p:cTn>
                        </p:par>
                        <p:par>
                          <p:cTn id="469" fill="hold" nodeType="afterGroup">
                            <p:stCondLst>
                              <p:cond delay="144500"/>
                            </p:stCondLst>
                            <p:childTnLst>
                              <p:par>
                                <p:cTn id="470" presetID="1" presetClass="entr" presetSubtype="0" fill="hold" nodeType="afterEffect">
                                  <p:stCondLst>
                                    <p:cond delay="0"/>
                                  </p:stCondLst>
                                  <p:childTnLst>
                                    <p:set>
                                      <p:cBhvr>
                                        <p:cTn id="471" dur="1" fill="hold">
                                          <p:stCondLst>
                                            <p:cond delay="999"/>
                                          </p:stCondLst>
                                        </p:cTn>
                                        <p:tgtEl>
                                          <p:spTgt spid="165"/>
                                        </p:tgtEl>
                                        <p:attrNameLst>
                                          <p:attrName>style.visibility</p:attrName>
                                        </p:attrNameLst>
                                      </p:cBhvr>
                                      <p:to>
                                        <p:strVal val="visible"/>
                                      </p:to>
                                    </p:set>
                                  </p:childTnLst>
                                </p:cTn>
                              </p:par>
                            </p:childTnLst>
                          </p:cTn>
                        </p:par>
                        <p:par>
                          <p:cTn id="472" fill="hold" nodeType="afterGroup">
                            <p:stCondLst>
                              <p:cond delay="145500"/>
                            </p:stCondLst>
                            <p:childTnLst>
                              <p:par>
                                <p:cTn id="473" presetID="1" presetClass="entr" presetSubtype="0" fill="hold" nodeType="afterEffect">
                                  <p:stCondLst>
                                    <p:cond delay="0"/>
                                  </p:stCondLst>
                                  <p:childTnLst>
                                    <p:set>
                                      <p:cBhvr>
                                        <p:cTn id="474" dur="1" fill="hold">
                                          <p:stCondLst>
                                            <p:cond delay="999"/>
                                          </p:stCondLst>
                                        </p:cTn>
                                        <p:tgtEl>
                                          <p:spTgt spid="166"/>
                                        </p:tgtEl>
                                        <p:attrNameLst>
                                          <p:attrName>style.visibility</p:attrName>
                                        </p:attrNameLst>
                                      </p:cBhvr>
                                      <p:to>
                                        <p:strVal val="visible"/>
                                      </p:to>
                                    </p:set>
                                  </p:childTnLst>
                                </p:cTn>
                              </p:par>
                            </p:childTnLst>
                          </p:cTn>
                        </p:par>
                        <p:par>
                          <p:cTn id="475" fill="hold" nodeType="afterGroup">
                            <p:stCondLst>
                              <p:cond delay="146500"/>
                            </p:stCondLst>
                            <p:childTnLst>
                              <p:par>
                                <p:cTn id="476" presetID="1" presetClass="entr" presetSubtype="0" fill="hold" nodeType="afterEffect">
                                  <p:stCondLst>
                                    <p:cond delay="0"/>
                                  </p:stCondLst>
                                  <p:childTnLst>
                                    <p:set>
                                      <p:cBhvr>
                                        <p:cTn id="477" dur="1" fill="hold">
                                          <p:stCondLst>
                                            <p:cond delay="999"/>
                                          </p:stCondLst>
                                        </p:cTn>
                                        <p:tgtEl>
                                          <p:spTgt spid="167"/>
                                        </p:tgtEl>
                                        <p:attrNameLst>
                                          <p:attrName>style.visibility</p:attrName>
                                        </p:attrNameLst>
                                      </p:cBhvr>
                                      <p:to>
                                        <p:strVal val="visible"/>
                                      </p:to>
                                    </p:set>
                                  </p:childTnLst>
                                </p:cTn>
                              </p:par>
                            </p:childTnLst>
                          </p:cTn>
                        </p:par>
                        <p:par>
                          <p:cTn id="478" fill="hold" nodeType="afterGroup">
                            <p:stCondLst>
                              <p:cond delay="147500"/>
                            </p:stCondLst>
                            <p:childTnLst>
                              <p:par>
                                <p:cTn id="479" presetID="1" presetClass="entr" presetSubtype="0" fill="hold" nodeType="afterEffect">
                                  <p:stCondLst>
                                    <p:cond delay="0"/>
                                  </p:stCondLst>
                                  <p:childTnLst>
                                    <p:set>
                                      <p:cBhvr>
                                        <p:cTn id="480" dur="1" fill="hold">
                                          <p:stCondLst>
                                            <p:cond delay="999"/>
                                          </p:stCondLst>
                                        </p:cTn>
                                        <p:tgtEl>
                                          <p:spTgt spid="168"/>
                                        </p:tgtEl>
                                        <p:attrNameLst>
                                          <p:attrName>style.visibility</p:attrName>
                                        </p:attrNameLst>
                                      </p:cBhvr>
                                      <p:to>
                                        <p:strVal val="visible"/>
                                      </p:to>
                                    </p:set>
                                  </p:childTnLst>
                                </p:cTn>
                              </p:par>
                            </p:childTnLst>
                          </p:cTn>
                        </p:par>
                        <p:par>
                          <p:cTn id="481" fill="hold" nodeType="afterGroup">
                            <p:stCondLst>
                              <p:cond delay="148500"/>
                            </p:stCondLst>
                            <p:childTnLst>
                              <p:par>
                                <p:cTn id="482" presetID="1" presetClass="entr" presetSubtype="0" fill="hold" nodeType="afterEffect">
                                  <p:stCondLst>
                                    <p:cond delay="0"/>
                                  </p:stCondLst>
                                  <p:childTnLst>
                                    <p:set>
                                      <p:cBhvr>
                                        <p:cTn id="483" dur="1" fill="hold">
                                          <p:stCondLst>
                                            <p:cond delay="999"/>
                                          </p:stCondLst>
                                        </p:cTn>
                                        <p:tgtEl>
                                          <p:spTgt spid="169"/>
                                        </p:tgtEl>
                                        <p:attrNameLst>
                                          <p:attrName>style.visibility</p:attrName>
                                        </p:attrNameLst>
                                      </p:cBhvr>
                                      <p:to>
                                        <p:strVal val="visible"/>
                                      </p:to>
                                    </p:set>
                                  </p:childTnLst>
                                </p:cTn>
                              </p:par>
                            </p:childTnLst>
                          </p:cTn>
                        </p:par>
                        <p:par>
                          <p:cTn id="484" fill="hold" nodeType="afterGroup">
                            <p:stCondLst>
                              <p:cond delay="149500"/>
                            </p:stCondLst>
                            <p:childTnLst>
                              <p:par>
                                <p:cTn id="485" presetID="1" presetClass="entr" presetSubtype="0" fill="hold" nodeType="afterEffect">
                                  <p:stCondLst>
                                    <p:cond delay="0"/>
                                  </p:stCondLst>
                                  <p:childTnLst>
                                    <p:set>
                                      <p:cBhvr>
                                        <p:cTn id="486" dur="1" fill="hold">
                                          <p:stCondLst>
                                            <p:cond delay="999"/>
                                          </p:stCondLst>
                                        </p:cTn>
                                        <p:tgtEl>
                                          <p:spTgt spid="170"/>
                                        </p:tgtEl>
                                        <p:attrNameLst>
                                          <p:attrName>style.visibility</p:attrName>
                                        </p:attrNameLst>
                                      </p:cBhvr>
                                      <p:to>
                                        <p:strVal val="visible"/>
                                      </p:to>
                                    </p:set>
                                  </p:childTnLst>
                                </p:cTn>
                              </p:par>
                            </p:childTnLst>
                          </p:cTn>
                        </p:par>
                        <p:par>
                          <p:cTn id="487" fill="hold" nodeType="afterGroup">
                            <p:stCondLst>
                              <p:cond delay="150500"/>
                            </p:stCondLst>
                            <p:childTnLst>
                              <p:par>
                                <p:cTn id="488" presetID="1" presetClass="entr" presetSubtype="0" fill="hold" nodeType="afterEffect">
                                  <p:stCondLst>
                                    <p:cond delay="0"/>
                                  </p:stCondLst>
                                  <p:childTnLst>
                                    <p:set>
                                      <p:cBhvr>
                                        <p:cTn id="489" dur="1" fill="hold">
                                          <p:stCondLst>
                                            <p:cond delay="999"/>
                                          </p:stCondLst>
                                        </p:cTn>
                                        <p:tgtEl>
                                          <p:spTgt spid="171"/>
                                        </p:tgtEl>
                                        <p:attrNameLst>
                                          <p:attrName>style.visibility</p:attrName>
                                        </p:attrNameLst>
                                      </p:cBhvr>
                                      <p:to>
                                        <p:strVal val="visible"/>
                                      </p:to>
                                    </p:set>
                                  </p:childTnLst>
                                </p:cTn>
                              </p:par>
                            </p:childTnLst>
                          </p:cTn>
                        </p:par>
                        <p:par>
                          <p:cTn id="490" fill="hold" nodeType="afterGroup">
                            <p:stCondLst>
                              <p:cond delay="151500"/>
                            </p:stCondLst>
                            <p:childTnLst>
                              <p:par>
                                <p:cTn id="491" presetID="1" presetClass="entr" presetSubtype="0" fill="hold" nodeType="afterEffect">
                                  <p:stCondLst>
                                    <p:cond delay="0"/>
                                  </p:stCondLst>
                                  <p:childTnLst>
                                    <p:set>
                                      <p:cBhvr>
                                        <p:cTn id="492" dur="1" fill="hold">
                                          <p:stCondLst>
                                            <p:cond delay="999"/>
                                          </p:stCondLst>
                                        </p:cTn>
                                        <p:tgtEl>
                                          <p:spTgt spid="172"/>
                                        </p:tgtEl>
                                        <p:attrNameLst>
                                          <p:attrName>style.visibility</p:attrName>
                                        </p:attrNameLst>
                                      </p:cBhvr>
                                      <p:to>
                                        <p:strVal val="visible"/>
                                      </p:to>
                                    </p:set>
                                  </p:childTnLst>
                                </p:cTn>
                              </p:par>
                            </p:childTnLst>
                          </p:cTn>
                        </p:par>
                        <p:par>
                          <p:cTn id="493" fill="hold" nodeType="afterGroup">
                            <p:stCondLst>
                              <p:cond delay="152500"/>
                            </p:stCondLst>
                            <p:childTnLst>
                              <p:par>
                                <p:cTn id="494" presetID="1" presetClass="entr" presetSubtype="0" fill="hold" nodeType="afterEffect">
                                  <p:stCondLst>
                                    <p:cond delay="0"/>
                                  </p:stCondLst>
                                  <p:childTnLst>
                                    <p:set>
                                      <p:cBhvr>
                                        <p:cTn id="495" dur="1" fill="hold">
                                          <p:stCondLst>
                                            <p:cond delay="999"/>
                                          </p:stCondLst>
                                        </p:cTn>
                                        <p:tgtEl>
                                          <p:spTgt spid="173"/>
                                        </p:tgtEl>
                                        <p:attrNameLst>
                                          <p:attrName>style.visibility</p:attrName>
                                        </p:attrNameLst>
                                      </p:cBhvr>
                                      <p:to>
                                        <p:strVal val="visible"/>
                                      </p:to>
                                    </p:set>
                                  </p:childTnLst>
                                </p:cTn>
                              </p:par>
                            </p:childTnLst>
                          </p:cTn>
                        </p:par>
                        <p:par>
                          <p:cTn id="496" fill="hold" nodeType="afterGroup">
                            <p:stCondLst>
                              <p:cond delay="153500"/>
                            </p:stCondLst>
                            <p:childTnLst>
                              <p:par>
                                <p:cTn id="497" presetID="1" presetClass="entr" presetSubtype="0" fill="hold" nodeType="afterEffect">
                                  <p:stCondLst>
                                    <p:cond delay="0"/>
                                  </p:stCondLst>
                                  <p:childTnLst>
                                    <p:set>
                                      <p:cBhvr>
                                        <p:cTn id="498" dur="1" fill="hold">
                                          <p:stCondLst>
                                            <p:cond delay="999"/>
                                          </p:stCondLst>
                                        </p:cTn>
                                        <p:tgtEl>
                                          <p:spTgt spid="174"/>
                                        </p:tgtEl>
                                        <p:attrNameLst>
                                          <p:attrName>style.visibility</p:attrName>
                                        </p:attrNameLst>
                                      </p:cBhvr>
                                      <p:to>
                                        <p:strVal val="visible"/>
                                      </p:to>
                                    </p:set>
                                  </p:childTnLst>
                                </p:cTn>
                              </p:par>
                            </p:childTnLst>
                          </p:cTn>
                        </p:par>
                        <p:par>
                          <p:cTn id="499" fill="hold" nodeType="afterGroup">
                            <p:stCondLst>
                              <p:cond delay="154500"/>
                            </p:stCondLst>
                            <p:childTnLst>
                              <p:par>
                                <p:cTn id="500" presetID="1" presetClass="entr" presetSubtype="0" fill="hold" nodeType="afterEffect">
                                  <p:stCondLst>
                                    <p:cond delay="0"/>
                                  </p:stCondLst>
                                  <p:childTnLst>
                                    <p:set>
                                      <p:cBhvr>
                                        <p:cTn id="501" dur="1" fill="hold">
                                          <p:stCondLst>
                                            <p:cond delay="999"/>
                                          </p:stCondLst>
                                        </p:cTn>
                                        <p:tgtEl>
                                          <p:spTgt spid="175"/>
                                        </p:tgtEl>
                                        <p:attrNameLst>
                                          <p:attrName>style.visibility</p:attrName>
                                        </p:attrNameLst>
                                      </p:cBhvr>
                                      <p:to>
                                        <p:strVal val="visible"/>
                                      </p:to>
                                    </p:set>
                                  </p:childTnLst>
                                </p:cTn>
                              </p:par>
                            </p:childTnLst>
                          </p:cTn>
                        </p:par>
                        <p:par>
                          <p:cTn id="502" fill="hold" nodeType="afterGroup">
                            <p:stCondLst>
                              <p:cond delay="155500"/>
                            </p:stCondLst>
                            <p:childTnLst>
                              <p:par>
                                <p:cTn id="503" presetID="1" presetClass="entr" presetSubtype="0" fill="hold" nodeType="afterEffect">
                                  <p:stCondLst>
                                    <p:cond delay="0"/>
                                  </p:stCondLst>
                                  <p:childTnLst>
                                    <p:set>
                                      <p:cBhvr>
                                        <p:cTn id="504" dur="1" fill="hold">
                                          <p:stCondLst>
                                            <p:cond delay="999"/>
                                          </p:stCondLst>
                                        </p:cTn>
                                        <p:tgtEl>
                                          <p:spTgt spid="176"/>
                                        </p:tgtEl>
                                        <p:attrNameLst>
                                          <p:attrName>style.visibility</p:attrName>
                                        </p:attrNameLst>
                                      </p:cBhvr>
                                      <p:to>
                                        <p:strVal val="visible"/>
                                      </p:to>
                                    </p:set>
                                  </p:childTnLst>
                                </p:cTn>
                              </p:par>
                            </p:childTnLst>
                          </p:cTn>
                        </p:par>
                        <p:par>
                          <p:cTn id="505" fill="hold" nodeType="afterGroup">
                            <p:stCondLst>
                              <p:cond delay="156500"/>
                            </p:stCondLst>
                            <p:childTnLst>
                              <p:par>
                                <p:cTn id="506" presetID="1" presetClass="entr" presetSubtype="0" fill="hold" nodeType="afterEffect">
                                  <p:stCondLst>
                                    <p:cond delay="0"/>
                                  </p:stCondLst>
                                  <p:childTnLst>
                                    <p:set>
                                      <p:cBhvr>
                                        <p:cTn id="507" dur="1" fill="hold">
                                          <p:stCondLst>
                                            <p:cond delay="999"/>
                                          </p:stCondLst>
                                        </p:cTn>
                                        <p:tgtEl>
                                          <p:spTgt spid="177"/>
                                        </p:tgtEl>
                                        <p:attrNameLst>
                                          <p:attrName>style.visibility</p:attrName>
                                        </p:attrNameLst>
                                      </p:cBhvr>
                                      <p:to>
                                        <p:strVal val="visible"/>
                                      </p:to>
                                    </p:set>
                                  </p:childTnLst>
                                </p:cTn>
                              </p:par>
                            </p:childTnLst>
                          </p:cTn>
                        </p:par>
                        <p:par>
                          <p:cTn id="508" fill="hold" nodeType="afterGroup">
                            <p:stCondLst>
                              <p:cond delay="157500"/>
                            </p:stCondLst>
                            <p:childTnLst>
                              <p:par>
                                <p:cTn id="509" presetID="1" presetClass="entr" presetSubtype="0" fill="hold" nodeType="afterEffect">
                                  <p:stCondLst>
                                    <p:cond delay="0"/>
                                  </p:stCondLst>
                                  <p:childTnLst>
                                    <p:set>
                                      <p:cBhvr>
                                        <p:cTn id="510" dur="1" fill="hold">
                                          <p:stCondLst>
                                            <p:cond delay="999"/>
                                          </p:stCondLst>
                                        </p:cTn>
                                        <p:tgtEl>
                                          <p:spTgt spid="178"/>
                                        </p:tgtEl>
                                        <p:attrNameLst>
                                          <p:attrName>style.visibility</p:attrName>
                                        </p:attrNameLst>
                                      </p:cBhvr>
                                      <p:to>
                                        <p:strVal val="visible"/>
                                      </p:to>
                                    </p:set>
                                  </p:childTnLst>
                                </p:cTn>
                              </p:par>
                            </p:childTnLst>
                          </p:cTn>
                        </p:par>
                        <p:par>
                          <p:cTn id="511" fill="hold" nodeType="afterGroup">
                            <p:stCondLst>
                              <p:cond delay="158500"/>
                            </p:stCondLst>
                            <p:childTnLst>
                              <p:par>
                                <p:cTn id="512" presetID="1" presetClass="entr" presetSubtype="0" fill="hold" nodeType="afterEffect">
                                  <p:stCondLst>
                                    <p:cond delay="0"/>
                                  </p:stCondLst>
                                  <p:childTnLst>
                                    <p:set>
                                      <p:cBhvr>
                                        <p:cTn id="513" dur="1" fill="hold">
                                          <p:stCondLst>
                                            <p:cond delay="999"/>
                                          </p:stCondLst>
                                        </p:cTn>
                                        <p:tgtEl>
                                          <p:spTgt spid="179"/>
                                        </p:tgtEl>
                                        <p:attrNameLst>
                                          <p:attrName>style.visibility</p:attrName>
                                        </p:attrNameLst>
                                      </p:cBhvr>
                                      <p:to>
                                        <p:strVal val="visible"/>
                                      </p:to>
                                    </p:set>
                                  </p:childTnLst>
                                </p:cTn>
                              </p:par>
                            </p:childTnLst>
                          </p:cTn>
                        </p:par>
                        <p:par>
                          <p:cTn id="514" fill="hold" nodeType="afterGroup">
                            <p:stCondLst>
                              <p:cond delay="159500"/>
                            </p:stCondLst>
                            <p:childTnLst>
                              <p:par>
                                <p:cTn id="515" presetID="1" presetClass="entr" presetSubtype="0" fill="hold" nodeType="afterEffect">
                                  <p:stCondLst>
                                    <p:cond delay="0"/>
                                  </p:stCondLst>
                                  <p:childTnLst>
                                    <p:set>
                                      <p:cBhvr>
                                        <p:cTn id="516" dur="1" fill="hold">
                                          <p:stCondLst>
                                            <p:cond delay="999"/>
                                          </p:stCondLst>
                                        </p:cTn>
                                        <p:tgtEl>
                                          <p:spTgt spid="180"/>
                                        </p:tgtEl>
                                        <p:attrNameLst>
                                          <p:attrName>style.visibility</p:attrName>
                                        </p:attrNameLst>
                                      </p:cBhvr>
                                      <p:to>
                                        <p:strVal val="visible"/>
                                      </p:to>
                                    </p:set>
                                  </p:childTnLst>
                                </p:cTn>
                              </p:par>
                            </p:childTnLst>
                          </p:cTn>
                        </p:par>
                        <p:par>
                          <p:cTn id="517" fill="hold" nodeType="afterGroup">
                            <p:stCondLst>
                              <p:cond delay="160500"/>
                            </p:stCondLst>
                            <p:childTnLst>
                              <p:par>
                                <p:cTn id="518" presetID="1" presetClass="entr" presetSubtype="0" fill="hold" nodeType="afterEffect">
                                  <p:stCondLst>
                                    <p:cond delay="0"/>
                                  </p:stCondLst>
                                  <p:childTnLst>
                                    <p:set>
                                      <p:cBhvr>
                                        <p:cTn id="519" dur="1" fill="hold">
                                          <p:stCondLst>
                                            <p:cond delay="999"/>
                                          </p:stCondLst>
                                        </p:cTn>
                                        <p:tgtEl>
                                          <p:spTgt spid="181"/>
                                        </p:tgtEl>
                                        <p:attrNameLst>
                                          <p:attrName>style.visibility</p:attrName>
                                        </p:attrNameLst>
                                      </p:cBhvr>
                                      <p:to>
                                        <p:strVal val="visible"/>
                                      </p:to>
                                    </p:set>
                                  </p:childTnLst>
                                </p:cTn>
                              </p:par>
                            </p:childTnLst>
                          </p:cTn>
                        </p:par>
                        <p:par>
                          <p:cTn id="520" fill="hold" nodeType="afterGroup">
                            <p:stCondLst>
                              <p:cond delay="161500"/>
                            </p:stCondLst>
                            <p:childTnLst>
                              <p:par>
                                <p:cTn id="521" presetID="1" presetClass="entr" presetSubtype="0" fill="hold" nodeType="afterEffect">
                                  <p:stCondLst>
                                    <p:cond delay="0"/>
                                  </p:stCondLst>
                                  <p:childTnLst>
                                    <p:set>
                                      <p:cBhvr>
                                        <p:cTn id="522" dur="1" fill="hold">
                                          <p:stCondLst>
                                            <p:cond delay="999"/>
                                          </p:stCondLst>
                                        </p:cTn>
                                        <p:tgtEl>
                                          <p:spTgt spid="182"/>
                                        </p:tgtEl>
                                        <p:attrNameLst>
                                          <p:attrName>style.visibility</p:attrName>
                                        </p:attrNameLst>
                                      </p:cBhvr>
                                      <p:to>
                                        <p:strVal val="visible"/>
                                      </p:to>
                                    </p:set>
                                  </p:childTnLst>
                                </p:cTn>
                              </p:par>
                            </p:childTnLst>
                          </p:cTn>
                        </p:par>
                        <p:par>
                          <p:cTn id="523" fill="hold" nodeType="afterGroup">
                            <p:stCondLst>
                              <p:cond delay="162500"/>
                            </p:stCondLst>
                            <p:childTnLst>
                              <p:par>
                                <p:cTn id="524" presetID="1" presetClass="entr" presetSubtype="0" fill="hold" nodeType="afterEffect">
                                  <p:stCondLst>
                                    <p:cond delay="0"/>
                                  </p:stCondLst>
                                  <p:childTnLst>
                                    <p:set>
                                      <p:cBhvr>
                                        <p:cTn id="525" dur="1" fill="hold">
                                          <p:stCondLst>
                                            <p:cond delay="999"/>
                                          </p:stCondLst>
                                        </p:cTn>
                                        <p:tgtEl>
                                          <p:spTgt spid="183"/>
                                        </p:tgtEl>
                                        <p:attrNameLst>
                                          <p:attrName>style.visibility</p:attrName>
                                        </p:attrNameLst>
                                      </p:cBhvr>
                                      <p:to>
                                        <p:strVal val="visible"/>
                                      </p:to>
                                    </p:set>
                                  </p:childTnLst>
                                </p:cTn>
                              </p:par>
                            </p:childTnLst>
                          </p:cTn>
                        </p:par>
                        <p:par>
                          <p:cTn id="526" fill="hold" nodeType="afterGroup">
                            <p:stCondLst>
                              <p:cond delay="163500"/>
                            </p:stCondLst>
                            <p:childTnLst>
                              <p:par>
                                <p:cTn id="527" presetID="1" presetClass="entr" presetSubtype="0" fill="hold" nodeType="afterEffect">
                                  <p:stCondLst>
                                    <p:cond delay="0"/>
                                  </p:stCondLst>
                                  <p:childTnLst>
                                    <p:set>
                                      <p:cBhvr>
                                        <p:cTn id="528" dur="1" fill="hold">
                                          <p:stCondLst>
                                            <p:cond delay="999"/>
                                          </p:stCondLst>
                                        </p:cTn>
                                        <p:tgtEl>
                                          <p:spTgt spid="184"/>
                                        </p:tgtEl>
                                        <p:attrNameLst>
                                          <p:attrName>style.visibility</p:attrName>
                                        </p:attrNameLst>
                                      </p:cBhvr>
                                      <p:to>
                                        <p:strVal val="visible"/>
                                      </p:to>
                                    </p:set>
                                  </p:childTnLst>
                                </p:cTn>
                              </p:par>
                            </p:childTnLst>
                          </p:cTn>
                        </p:par>
                        <p:par>
                          <p:cTn id="529" fill="hold" nodeType="afterGroup">
                            <p:stCondLst>
                              <p:cond delay="164500"/>
                            </p:stCondLst>
                            <p:childTnLst>
                              <p:par>
                                <p:cTn id="530" presetID="1" presetClass="entr" presetSubtype="0" fill="hold" nodeType="afterEffect">
                                  <p:stCondLst>
                                    <p:cond delay="0"/>
                                  </p:stCondLst>
                                  <p:childTnLst>
                                    <p:set>
                                      <p:cBhvr>
                                        <p:cTn id="531" dur="1" fill="hold">
                                          <p:stCondLst>
                                            <p:cond delay="999"/>
                                          </p:stCondLst>
                                        </p:cTn>
                                        <p:tgtEl>
                                          <p:spTgt spid="185"/>
                                        </p:tgtEl>
                                        <p:attrNameLst>
                                          <p:attrName>style.visibility</p:attrName>
                                        </p:attrNameLst>
                                      </p:cBhvr>
                                      <p:to>
                                        <p:strVal val="visible"/>
                                      </p:to>
                                    </p:set>
                                  </p:childTnLst>
                                </p:cTn>
                              </p:par>
                            </p:childTnLst>
                          </p:cTn>
                        </p:par>
                        <p:par>
                          <p:cTn id="532" fill="hold" nodeType="afterGroup">
                            <p:stCondLst>
                              <p:cond delay="165500"/>
                            </p:stCondLst>
                            <p:childTnLst>
                              <p:par>
                                <p:cTn id="533" presetID="1" presetClass="entr" presetSubtype="0" fill="hold" nodeType="afterEffect">
                                  <p:stCondLst>
                                    <p:cond delay="0"/>
                                  </p:stCondLst>
                                  <p:childTnLst>
                                    <p:set>
                                      <p:cBhvr>
                                        <p:cTn id="534" dur="1" fill="hold">
                                          <p:stCondLst>
                                            <p:cond delay="999"/>
                                          </p:stCondLst>
                                        </p:cTn>
                                        <p:tgtEl>
                                          <p:spTgt spid="186"/>
                                        </p:tgtEl>
                                        <p:attrNameLst>
                                          <p:attrName>style.visibility</p:attrName>
                                        </p:attrNameLst>
                                      </p:cBhvr>
                                      <p:to>
                                        <p:strVal val="visible"/>
                                      </p:to>
                                    </p:set>
                                  </p:childTnLst>
                                </p:cTn>
                              </p:par>
                            </p:childTnLst>
                          </p:cTn>
                        </p:par>
                        <p:par>
                          <p:cTn id="535" fill="hold" nodeType="afterGroup">
                            <p:stCondLst>
                              <p:cond delay="166500"/>
                            </p:stCondLst>
                            <p:childTnLst>
                              <p:par>
                                <p:cTn id="536" presetID="1" presetClass="entr" presetSubtype="0" fill="hold" nodeType="afterEffect">
                                  <p:stCondLst>
                                    <p:cond delay="0"/>
                                  </p:stCondLst>
                                  <p:childTnLst>
                                    <p:set>
                                      <p:cBhvr>
                                        <p:cTn id="537" dur="1" fill="hold">
                                          <p:stCondLst>
                                            <p:cond delay="999"/>
                                          </p:stCondLst>
                                        </p:cTn>
                                        <p:tgtEl>
                                          <p:spTgt spid="187"/>
                                        </p:tgtEl>
                                        <p:attrNameLst>
                                          <p:attrName>style.visibility</p:attrName>
                                        </p:attrNameLst>
                                      </p:cBhvr>
                                      <p:to>
                                        <p:strVal val="visible"/>
                                      </p:to>
                                    </p:set>
                                  </p:childTnLst>
                                </p:cTn>
                              </p:par>
                            </p:childTnLst>
                          </p:cTn>
                        </p:par>
                        <p:par>
                          <p:cTn id="538" fill="hold" nodeType="afterGroup">
                            <p:stCondLst>
                              <p:cond delay="167500"/>
                            </p:stCondLst>
                            <p:childTnLst>
                              <p:par>
                                <p:cTn id="539" presetID="1" presetClass="entr" presetSubtype="0" fill="hold" nodeType="afterEffect">
                                  <p:stCondLst>
                                    <p:cond delay="0"/>
                                  </p:stCondLst>
                                  <p:childTnLst>
                                    <p:set>
                                      <p:cBhvr>
                                        <p:cTn id="540" dur="1" fill="hold">
                                          <p:stCondLst>
                                            <p:cond delay="999"/>
                                          </p:stCondLst>
                                        </p:cTn>
                                        <p:tgtEl>
                                          <p:spTgt spid="188"/>
                                        </p:tgtEl>
                                        <p:attrNameLst>
                                          <p:attrName>style.visibility</p:attrName>
                                        </p:attrNameLst>
                                      </p:cBhvr>
                                      <p:to>
                                        <p:strVal val="visible"/>
                                      </p:to>
                                    </p:set>
                                  </p:childTnLst>
                                </p:cTn>
                              </p:par>
                            </p:childTnLst>
                          </p:cTn>
                        </p:par>
                        <p:par>
                          <p:cTn id="541" fill="hold" nodeType="afterGroup">
                            <p:stCondLst>
                              <p:cond delay="168500"/>
                            </p:stCondLst>
                            <p:childTnLst>
                              <p:par>
                                <p:cTn id="542" presetID="1" presetClass="entr" presetSubtype="0" fill="hold" nodeType="afterEffect">
                                  <p:stCondLst>
                                    <p:cond delay="0"/>
                                  </p:stCondLst>
                                  <p:childTnLst>
                                    <p:set>
                                      <p:cBhvr>
                                        <p:cTn id="543" dur="1" fill="hold">
                                          <p:stCondLst>
                                            <p:cond delay="999"/>
                                          </p:stCondLst>
                                        </p:cTn>
                                        <p:tgtEl>
                                          <p:spTgt spid="189"/>
                                        </p:tgtEl>
                                        <p:attrNameLst>
                                          <p:attrName>style.visibility</p:attrName>
                                        </p:attrNameLst>
                                      </p:cBhvr>
                                      <p:to>
                                        <p:strVal val="visible"/>
                                      </p:to>
                                    </p:set>
                                  </p:childTnLst>
                                </p:cTn>
                              </p:par>
                            </p:childTnLst>
                          </p:cTn>
                        </p:par>
                        <p:par>
                          <p:cTn id="544" fill="hold" nodeType="afterGroup">
                            <p:stCondLst>
                              <p:cond delay="169500"/>
                            </p:stCondLst>
                            <p:childTnLst>
                              <p:par>
                                <p:cTn id="545" presetID="1" presetClass="entr" presetSubtype="0" fill="hold" nodeType="afterEffect">
                                  <p:stCondLst>
                                    <p:cond delay="0"/>
                                  </p:stCondLst>
                                  <p:childTnLst>
                                    <p:set>
                                      <p:cBhvr>
                                        <p:cTn id="546" dur="1" fill="hold">
                                          <p:stCondLst>
                                            <p:cond delay="999"/>
                                          </p:stCondLst>
                                        </p:cTn>
                                        <p:tgtEl>
                                          <p:spTgt spid="190"/>
                                        </p:tgtEl>
                                        <p:attrNameLst>
                                          <p:attrName>style.visibility</p:attrName>
                                        </p:attrNameLst>
                                      </p:cBhvr>
                                      <p:to>
                                        <p:strVal val="visible"/>
                                      </p:to>
                                    </p:set>
                                  </p:childTnLst>
                                </p:cTn>
                              </p:par>
                            </p:childTnLst>
                          </p:cTn>
                        </p:par>
                        <p:par>
                          <p:cTn id="547" fill="hold" nodeType="afterGroup">
                            <p:stCondLst>
                              <p:cond delay="170500"/>
                            </p:stCondLst>
                            <p:childTnLst>
                              <p:par>
                                <p:cTn id="548" presetID="1" presetClass="entr" presetSubtype="0" fill="hold" nodeType="afterEffect">
                                  <p:stCondLst>
                                    <p:cond delay="0"/>
                                  </p:stCondLst>
                                  <p:childTnLst>
                                    <p:set>
                                      <p:cBhvr>
                                        <p:cTn id="549" dur="1" fill="hold">
                                          <p:stCondLst>
                                            <p:cond delay="999"/>
                                          </p:stCondLst>
                                        </p:cTn>
                                        <p:tgtEl>
                                          <p:spTgt spid="191"/>
                                        </p:tgtEl>
                                        <p:attrNameLst>
                                          <p:attrName>style.visibility</p:attrName>
                                        </p:attrNameLst>
                                      </p:cBhvr>
                                      <p:to>
                                        <p:strVal val="visible"/>
                                      </p:to>
                                    </p:set>
                                  </p:childTnLst>
                                </p:cTn>
                              </p:par>
                            </p:childTnLst>
                          </p:cTn>
                        </p:par>
                        <p:par>
                          <p:cTn id="550" fill="hold" nodeType="afterGroup">
                            <p:stCondLst>
                              <p:cond delay="171500"/>
                            </p:stCondLst>
                            <p:childTnLst>
                              <p:par>
                                <p:cTn id="551" presetID="1" presetClass="entr" presetSubtype="0" fill="hold" nodeType="afterEffect">
                                  <p:stCondLst>
                                    <p:cond delay="0"/>
                                  </p:stCondLst>
                                  <p:childTnLst>
                                    <p:set>
                                      <p:cBhvr>
                                        <p:cTn id="552" dur="1" fill="hold">
                                          <p:stCondLst>
                                            <p:cond delay="999"/>
                                          </p:stCondLst>
                                        </p:cTn>
                                        <p:tgtEl>
                                          <p:spTgt spid="192"/>
                                        </p:tgtEl>
                                        <p:attrNameLst>
                                          <p:attrName>style.visibility</p:attrName>
                                        </p:attrNameLst>
                                      </p:cBhvr>
                                      <p:to>
                                        <p:strVal val="visible"/>
                                      </p:to>
                                    </p:set>
                                  </p:childTnLst>
                                </p:cTn>
                              </p:par>
                            </p:childTnLst>
                          </p:cTn>
                        </p:par>
                        <p:par>
                          <p:cTn id="553" fill="hold" nodeType="afterGroup">
                            <p:stCondLst>
                              <p:cond delay="172500"/>
                            </p:stCondLst>
                            <p:childTnLst>
                              <p:par>
                                <p:cTn id="554" presetID="1" presetClass="entr" presetSubtype="0" fill="hold" nodeType="afterEffect">
                                  <p:stCondLst>
                                    <p:cond delay="0"/>
                                  </p:stCondLst>
                                  <p:childTnLst>
                                    <p:set>
                                      <p:cBhvr>
                                        <p:cTn id="555" dur="1" fill="hold">
                                          <p:stCondLst>
                                            <p:cond delay="999"/>
                                          </p:stCondLst>
                                        </p:cTn>
                                        <p:tgtEl>
                                          <p:spTgt spid="193"/>
                                        </p:tgtEl>
                                        <p:attrNameLst>
                                          <p:attrName>style.visibility</p:attrName>
                                        </p:attrNameLst>
                                      </p:cBhvr>
                                      <p:to>
                                        <p:strVal val="visible"/>
                                      </p:to>
                                    </p:set>
                                  </p:childTnLst>
                                </p:cTn>
                              </p:par>
                            </p:childTnLst>
                          </p:cTn>
                        </p:par>
                        <p:par>
                          <p:cTn id="556" fill="hold" nodeType="afterGroup">
                            <p:stCondLst>
                              <p:cond delay="173500"/>
                            </p:stCondLst>
                            <p:childTnLst>
                              <p:par>
                                <p:cTn id="557" presetID="1" presetClass="entr" presetSubtype="0" fill="hold" nodeType="afterEffect">
                                  <p:stCondLst>
                                    <p:cond delay="0"/>
                                  </p:stCondLst>
                                  <p:childTnLst>
                                    <p:set>
                                      <p:cBhvr>
                                        <p:cTn id="558" dur="1" fill="hold">
                                          <p:stCondLst>
                                            <p:cond delay="999"/>
                                          </p:stCondLst>
                                        </p:cTn>
                                        <p:tgtEl>
                                          <p:spTgt spid="194"/>
                                        </p:tgtEl>
                                        <p:attrNameLst>
                                          <p:attrName>style.visibility</p:attrName>
                                        </p:attrNameLst>
                                      </p:cBhvr>
                                      <p:to>
                                        <p:strVal val="visible"/>
                                      </p:to>
                                    </p:set>
                                  </p:childTnLst>
                                </p:cTn>
                              </p:par>
                            </p:childTnLst>
                          </p:cTn>
                        </p:par>
                        <p:par>
                          <p:cTn id="559" fill="hold" nodeType="afterGroup">
                            <p:stCondLst>
                              <p:cond delay="174500"/>
                            </p:stCondLst>
                            <p:childTnLst>
                              <p:par>
                                <p:cTn id="560" presetID="1" presetClass="entr" presetSubtype="0" fill="hold" nodeType="afterEffect">
                                  <p:stCondLst>
                                    <p:cond delay="0"/>
                                  </p:stCondLst>
                                  <p:childTnLst>
                                    <p:set>
                                      <p:cBhvr>
                                        <p:cTn id="561" dur="1" fill="hold">
                                          <p:stCondLst>
                                            <p:cond delay="999"/>
                                          </p:stCondLst>
                                        </p:cTn>
                                        <p:tgtEl>
                                          <p:spTgt spid="195"/>
                                        </p:tgtEl>
                                        <p:attrNameLst>
                                          <p:attrName>style.visibility</p:attrName>
                                        </p:attrNameLst>
                                      </p:cBhvr>
                                      <p:to>
                                        <p:strVal val="visible"/>
                                      </p:to>
                                    </p:set>
                                  </p:childTnLst>
                                </p:cTn>
                              </p:par>
                            </p:childTnLst>
                          </p:cTn>
                        </p:par>
                        <p:par>
                          <p:cTn id="562" fill="hold" nodeType="afterGroup">
                            <p:stCondLst>
                              <p:cond delay="175500"/>
                            </p:stCondLst>
                            <p:childTnLst>
                              <p:par>
                                <p:cTn id="563" presetID="1" presetClass="entr" presetSubtype="0" fill="hold" nodeType="afterEffect">
                                  <p:stCondLst>
                                    <p:cond delay="0"/>
                                  </p:stCondLst>
                                  <p:childTnLst>
                                    <p:set>
                                      <p:cBhvr>
                                        <p:cTn id="564" dur="1" fill="hold">
                                          <p:stCondLst>
                                            <p:cond delay="999"/>
                                          </p:stCondLst>
                                        </p:cTn>
                                        <p:tgtEl>
                                          <p:spTgt spid="196"/>
                                        </p:tgtEl>
                                        <p:attrNameLst>
                                          <p:attrName>style.visibility</p:attrName>
                                        </p:attrNameLst>
                                      </p:cBhvr>
                                      <p:to>
                                        <p:strVal val="visible"/>
                                      </p:to>
                                    </p:set>
                                  </p:childTnLst>
                                </p:cTn>
                              </p:par>
                            </p:childTnLst>
                          </p:cTn>
                        </p:par>
                        <p:par>
                          <p:cTn id="565" fill="hold" nodeType="afterGroup">
                            <p:stCondLst>
                              <p:cond delay="176500"/>
                            </p:stCondLst>
                            <p:childTnLst>
                              <p:par>
                                <p:cTn id="566" presetID="1" presetClass="entr" presetSubtype="0" fill="hold" nodeType="afterEffect">
                                  <p:stCondLst>
                                    <p:cond delay="0"/>
                                  </p:stCondLst>
                                  <p:childTnLst>
                                    <p:set>
                                      <p:cBhvr>
                                        <p:cTn id="567" dur="1" fill="hold">
                                          <p:stCondLst>
                                            <p:cond delay="999"/>
                                          </p:stCondLst>
                                        </p:cTn>
                                        <p:tgtEl>
                                          <p:spTgt spid="197"/>
                                        </p:tgtEl>
                                        <p:attrNameLst>
                                          <p:attrName>style.visibility</p:attrName>
                                        </p:attrNameLst>
                                      </p:cBhvr>
                                      <p:to>
                                        <p:strVal val="visible"/>
                                      </p:to>
                                    </p:set>
                                  </p:childTnLst>
                                </p:cTn>
                              </p:par>
                            </p:childTnLst>
                          </p:cTn>
                        </p:par>
                        <p:par>
                          <p:cTn id="568" fill="hold" nodeType="afterGroup">
                            <p:stCondLst>
                              <p:cond delay="177500"/>
                            </p:stCondLst>
                            <p:childTnLst>
                              <p:par>
                                <p:cTn id="569" presetID="1" presetClass="entr" presetSubtype="0" fill="hold" nodeType="afterEffect">
                                  <p:stCondLst>
                                    <p:cond delay="0"/>
                                  </p:stCondLst>
                                  <p:childTnLst>
                                    <p:set>
                                      <p:cBhvr>
                                        <p:cTn id="570" dur="1" fill="hold">
                                          <p:stCondLst>
                                            <p:cond delay="999"/>
                                          </p:stCondLst>
                                        </p:cTn>
                                        <p:tgtEl>
                                          <p:spTgt spid="198"/>
                                        </p:tgtEl>
                                        <p:attrNameLst>
                                          <p:attrName>style.visibility</p:attrName>
                                        </p:attrNameLst>
                                      </p:cBhvr>
                                      <p:to>
                                        <p:strVal val="visible"/>
                                      </p:to>
                                    </p:set>
                                  </p:childTnLst>
                                </p:cTn>
                              </p:par>
                            </p:childTnLst>
                          </p:cTn>
                        </p:par>
                        <p:par>
                          <p:cTn id="571" fill="hold" nodeType="afterGroup">
                            <p:stCondLst>
                              <p:cond delay="178500"/>
                            </p:stCondLst>
                            <p:childTnLst>
                              <p:par>
                                <p:cTn id="572" presetID="1" presetClass="entr" presetSubtype="0" fill="hold" nodeType="afterEffect">
                                  <p:stCondLst>
                                    <p:cond delay="0"/>
                                  </p:stCondLst>
                                  <p:childTnLst>
                                    <p:set>
                                      <p:cBhvr>
                                        <p:cTn id="573" dur="1" fill="hold">
                                          <p:stCondLst>
                                            <p:cond delay="999"/>
                                          </p:stCondLst>
                                        </p:cTn>
                                        <p:tgtEl>
                                          <p:spTgt spid="199"/>
                                        </p:tgtEl>
                                        <p:attrNameLst>
                                          <p:attrName>style.visibility</p:attrName>
                                        </p:attrNameLst>
                                      </p:cBhvr>
                                      <p:to>
                                        <p:strVal val="visible"/>
                                      </p:to>
                                    </p:set>
                                  </p:childTnLst>
                                </p:cTn>
                              </p:par>
                            </p:childTnLst>
                          </p:cTn>
                        </p:par>
                        <p:par>
                          <p:cTn id="574" fill="hold" nodeType="afterGroup">
                            <p:stCondLst>
                              <p:cond delay="179500"/>
                            </p:stCondLst>
                            <p:childTnLst>
                              <p:par>
                                <p:cTn id="575" presetID="1" presetClass="entr" presetSubtype="0" fill="hold" nodeType="afterEffect">
                                  <p:stCondLst>
                                    <p:cond delay="0"/>
                                  </p:stCondLst>
                                  <p:childTnLst>
                                    <p:set>
                                      <p:cBhvr>
                                        <p:cTn id="576" dur="1" fill="hold">
                                          <p:stCondLst>
                                            <p:cond delay="999"/>
                                          </p:stCondLst>
                                        </p:cTn>
                                        <p:tgtEl>
                                          <p:spTgt spid="200"/>
                                        </p:tgtEl>
                                        <p:attrNameLst>
                                          <p:attrName>style.visibility</p:attrName>
                                        </p:attrNameLst>
                                      </p:cBhvr>
                                      <p:to>
                                        <p:strVal val="visible"/>
                                      </p:to>
                                    </p:set>
                                  </p:childTnLst>
                                </p:cTn>
                              </p:par>
                            </p:childTnLst>
                          </p:cTn>
                        </p:par>
                        <p:par>
                          <p:cTn id="577" fill="hold" nodeType="afterGroup">
                            <p:stCondLst>
                              <p:cond delay="180500"/>
                            </p:stCondLst>
                            <p:childTnLst>
                              <p:par>
                                <p:cTn id="578" presetID="1" presetClass="entr" presetSubtype="0" fill="hold" nodeType="afterEffect">
                                  <p:stCondLst>
                                    <p:cond delay="0"/>
                                  </p:stCondLst>
                                  <p:childTnLst>
                                    <p:set>
                                      <p:cBhvr>
                                        <p:cTn id="579" dur="1" fill="hold">
                                          <p:stCondLst>
                                            <p:cond delay="999"/>
                                          </p:stCondLst>
                                        </p:cTn>
                                        <p:tgtEl>
                                          <p:spTgt spid="201"/>
                                        </p:tgtEl>
                                        <p:attrNameLst>
                                          <p:attrName>style.visibility</p:attrName>
                                        </p:attrNameLst>
                                      </p:cBhvr>
                                      <p:to>
                                        <p:strVal val="visible"/>
                                      </p:to>
                                    </p:set>
                                  </p:childTnLst>
                                </p:cTn>
                              </p:par>
                            </p:childTnLst>
                          </p:cTn>
                        </p:par>
                        <p:par>
                          <p:cTn id="580" fill="hold" nodeType="afterGroup">
                            <p:stCondLst>
                              <p:cond delay="181500"/>
                            </p:stCondLst>
                            <p:childTnLst>
                              <p:par>
                                <p:cTn id="581" presetID="1" presetClass="entr" presetSubtype="0" fill="hold" nodeType="afterEffect">
                                  <p:stCondLst>
                                    <p:cond delay="0"/>
                                  </p:stCondLst>
                                  <p:childTnLst>
                                    <p:set>
                                      <p:cBhvr>
                                        <p:cTn id="582" dur="1" fill="hold">
                                          <p:stCondLst>
                                            <p:cond delay="999"/>
                                          </p:stCondLst>
                                        </p:cTn>
                                        <p:tgtEl>
                                          <p:spTgt spid="202"/>
                                        </p:tgtEl>
                                        <p:attrNameLst>
                                          <p:attrName>style.visibility</p:attrName>
                                        </p:attrNameLst>
                                      </p:cBhvr>
                                      <p:to>
                                        <p:strVal val="visible"/>
                                      </p:to>
                                    </p:set>
                                  </p:childTnLst>
                                  <p:subTnLst>
                                    <p:audio>
                                      <p:cMediaNode>
                                        <p:cTn display="0" masterRel="sameClick">
                                          <p:stCondLst>
                                            <p:cond evt="begin" delay="0">
                                              <p:tn val="581"/>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20"/>
                  </p:tgtEl>
                </p:cond>
              </p:nextCondLst>
            </p:seq>
          </p:childTnLst>
        </p:cTn>
      </p:par>
    </p:tnLst>
    <p:bldLst>
      <p:bldP spid="18" grpId="0"/>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descr="Hình ảnh có liên quan">
            <a:extLst>
              <a:ext uri="{FF2B5EF4-FFF2-40B4-BE49-F238E27FC236}">
                <a16:creationId xmlns:a16="http://schemas.microsoft.com/office/drawing/2014/main" xmlns="" id="{8A2DEB1F-13FC-41AE-7FC5-81AFE052B80F}"/>
              </a:ext>
            </a:extLst>
          </p:cNvPr>
          <p:cNvSpPr>
            <a:spLocks noChangeAspect="1" noChangeArrowheads="1"/>
          </p:cNvSpPr>
          <p:nvPr/>
        </p:nvSpPr>
        <p:spPr bwMode="auto">
          <a:xfrm>
            <a:off x="155575" y="-136525"/>
            <a:ext cx="30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5123" name="Picture 4" descr="Kết quả hình ảnh cho bản đồ thanh hóa">
            <a:extLst>
              <a:ext uri="{FF2B5EF4-FFF2-40B4-BE49-F238E27FC236}">
                <a16:creationId xmlns:a16="http://schemas.microsoft.com/office/drawing/2014/main" xmlns="" id="{043C8657-8241-4FD1-C2BC-92EA67295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811000" cy="816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33FD249A-B68A-3B67-EF62-46A7EA62C495}"/>
              </a:ext>
            </a:extLst>
          </p:cNvPr>
          <p:cNvSpPr txBox="1">
            <a:spLocks noChangeArrowheads="1"/>
          </p:cNvSpPr>
          <p:nvPr/>
        </p:nvSpPr>
        <p:spPr bwMode="auto">
          <a:xfrm>
            <a:off x="12107863" y="2843213"/>
            <a:ext cx="223202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a:latin typeface="Times New Roman" panose="02020603050405020304" pitchFamily="18" charset="0"/>
                <a:cs typeface="Times New Roman" panose="02020603050405020304" pitchFamily="18" charset="0"/>
              </a:rPr>
              <a:t>Đây là đâu?</a:t>
            </a:r>
          </a:p>
        </p:txBody>
      </p:sp>
      <p:sp>
        <p:nvSpPr>
          <p:cNvPr id="5" name="TextBox 4">
            <a:extLst>
              <a:ext uri="{FF2B5EF4-FFF2-40B4-BE49-F238E27FC236}">
                <a16:creationId xmlns:a16="http://schemas.microsoft.com/office/drawing/2014/main" xmlns="" id="{34D9B461-D2A4-EABD-9D7C-6AC4B1071864}"/>
              </a:ext>
            </a:extLst>
          </p:cNvPr>
          <p:cNvSpPr txBox="1">
            <a:spLocks noChangeArrowheads="1"/>
          </p:cNvSpPr>
          <p:nvPr/>
        </p:nvSpPr>
        <p:spPr bwMode="auto">
          <a:xfrm>
            <a:off x="11963400" y="2917825"/>
            <a:ext cx="2590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500">
                <a:latin typeface="Times New Roman" panose="02020603050405020304" pitchFamily="18" charset="0"/>
                <a:cs typeface="Times New Roman" panose="02020603050405020304" pitchFamily="18" charset="0"/>
              </a:rPr>
              <a:t>Thanh Hóa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dissolve">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4">
            <a:extLst>
              <a:ext uri="{FF2B5EF4-FFF2-40B4-BE49-F238E27FC236}">
                <a16:creationId xmlns:a16="http://schemas.microsoft.com/office/drawing/2014/main" xmlns="" id="{C887D687-243A-5326-E0EC-D202043AF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形 7">
            <a:extLst>
              <a:ext uri="{FF2B5EF4-FFF2-40B4-BE49-F238E27FC236}">
                <a16:creationId xmlns:a16="http://schemas.microsoft.com/office/drawing/2014/main" xmlns="" id="{69A823A3-08FB-CFF9-3430-54303E5F4F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488" y="-412750"/>
            <a:ext cx="2651126"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9">
            <a:extLst>
              <a:ext uri="{FF2B5EF4-FFF2-40B4-BE49-F238E27FC236}">
                <a16:creationId xmlns:a16="http://schemas.microsoft.com/office/drawing/2014/main" xmlns="" id="{BBB89AA0-4E57-9C2D-8502-7B87642B12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6769100"/>
            <a:ext cx="42672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图片 10" descr="88303bd94b425f5906ef5595c1eb2b9c">
            <a:extLst>
              <a:ext uri="{FF2B5EF4-FFF2-40B4-BE49-F238E27FC236}">
                <a16:creationId xmlns:a16="http://schemas.microsoft.com/office/drawing/2014/main" xmlns="" id="{8757D41E-3D42-C7F7-172F-24326C595F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29800" y="1584325"/>
            <a:ext cx="3013075"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838211C3-1368-4075-1760-18A2F2F2FF2A}"/>
              </a:ext>
            </a:extLst>
          </p:cNvPr>
          <p:cNvSpPr>
            <a:spLocks noChangeArrowheads="1"/>
          </p:cNvSpPr>
          <p:nvPr/>
        </p:nvSpPr>
        <p:spPr bwMode="auto">
          <a:xfrm>
            <a:off x="1477963" y="3132138"/>
            <a:ext cx="635476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200000"/>
              </a:lnSpc>
            </a:pPr>
            <a:r>
              <a:rPr lang="vi-VN" altLang="en-US" sz="3400">
                <a:latin typeface="Times New Roman" panose="02020603050405020304" pitchFamily="18" charset="0"/>
                <a:cs typeface="Times New Roman" panose="02020603050405020304" pitchFamily="18" charset="0"/>
              </a:rPr>
              <a:t>Nam quốc sơn hà Nam đế cư,</a:t>
            </a:r>
            <a:br>
              <a:rPr lang="vi-VN" altLang="en-US" sz="3400">
                <a:latin typeface="Times New Roman" panose="02020603050405020304" pitchFamily="18" charset="0"/>
                <a:cs typeface="Times New Roman" panose="02020603050405020304" pitchFamily="18" charset="0"/>
              </a:rPr>
            </a:br>
            <a:r>
              <a:rPr lang="vi-VN" altLang="en-US" sz="3400">
                <a:latin typeface="Times New Roman" panose="02020603050405020304" pitchFamily="18" charset="0"/>
                <a:cs typeface="Times New Roman" panose="02020603050405020304" pitchFamily="18" charset="0"/>
              </a:rPr>
              <a:t>Tiệt nhiên định phận tại thiên thư.</a:t>
            </a:r>
            <a:br>
              <a:rPr lang="vi-VN" altLang="en-US" sz="3400">
                <a:latin typeface="Times New Roman" panose="02020603050405020304" pitchFamily="18" charset="0"/>
                <a:cs typeface="Times New Roman" panose="02020603050405020304" pitchFamily="18" charset="0"/>
              </a:rPr>
            </a:br>
            <a:r>
              <a:rPr lang="vi-VN" altLang="en-US" sz="3400">
                <a:latin typeface="Times New Roman" panose="02020603050405020304" pitchFamily="18" charset="0"/>
                <a:cs typeface="Times New Roman" panose="02020603050405020304" pitchFamily="18" charset="0"/>
              </a:rPr>
              <a:t>Như hà nghịch lỗ lai xâm phạm,</a:t>
            </a:r>
            <a:br>
              <a:rPr lang="vi-VN" altLang="en-US" sz="3400">
                <a:latin typeface="Times New Roman" panose="02020603050405020304" pitchFamily="18" charset="0"/>
                <a:cs typeface="Times New Roman" panose="02020603050405020304" pitchFamily="18" charset="0"/>
              </a:rPr>
            </a:br>
            <a:r>
              <a:rPr lang="vi-VN" altLang="en-US" sz="3400">
                <a:latin typeface="Times New Roman" panose="02020603050405020304" pitchFamily="18" charset="0"/>
                <a:cs typeface="Times New Roman" panose="02020603050405020304" pitchFamily="18" charset="0"/>
              </a:rPr>
              <a:t>Nhữ đẳng hành khan thủ bại hư.</a:t>
            </a:r>
            <a:endParaRPr lang="en-US" altLang="en-US" sz="34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840DAD3D-F8D4-58BC-8CAB-1A69AF468B10}"/>
              </a:ext>
            </a:extLst>
          </p:cNvPr>
          <p:cNvSpPr txBox="1">
            <a:spLocks noChangeArrowheads="1"/>
          </p:cNvSpPr>
          <p:nvPr/>
        </p:nvSpPr>
        <p:spPr bwMode="auto">
          <a:xfrm>
            <a:off x="1066800" y="1096963"/>
            <a:ext cx="1024096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6500">
                <a:latin typeface=".VnArabia" pitchFamily="34" charset="0"/>
                <a:cs typeface="Times New Roman" panose="02020603050405020304" pitchFamily="18" charset="0"/>
              </a:rPr>
              <a:t>Nam quốc sơn hà</a:t>
            </a:r>
          </a:p>
          <a:p>
            <a:pPr eaLnBrk="1" hangingPunct="1"/>
            <a:r>
              <a:rPr lang="en-US" altLang="en-US" sz="3800">
                <a:latin typeface=".VnArabia" pitchFamily="34" charset="0"/>
                <a:cs typeface="Times New Roman" panose="02020603050405020304" pitchFamily="18" charset="0"/>
              </a:rPr>
              <a:t>                  - Lý Thường Kiệt ?-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par>
                          <p:cTn id="8" fill="hold" nodeType="afterGroup">
                            <p:stCondLst>
                              <p:cond delay="75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75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Horizontal)">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3">
            <a:extLst>
              <a:ext uri="{FF2B5EF4-FFF2-40B4-BE49-F238E27FC236}">
                <a16:creationId xmlns:a16="http://schemas.microsoft.com/office/drawing/2014/main" xmlns="" id="{15C9CD13-C557-887C-EF60-5FBC46567B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10BC57C1-C0AE-61F6-188B-9E3A9B67B678}"/>
              </a:ext>
            </a:extLst>
          </p:cNvPr>
          <p:cNvSpPr txBox="1">
            <a:spLocks noChangeArrowheads="1"/>
          </p:cNvSpPr>
          <p:nvPr/>
        </p:nvSpPr>
        <p:spPr bwMode="auto">
          <a:xfrm>
            <a:off x="4754563" y="457200"/>
            <a:ext cx="49911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300" b="1">
                <a:latin typeface="Times New Roman" panose="02020603050405020304" pitchFamily="18" charset="0"/>
                <a:cs typeface="Times New Roman" panose="02020603050405020304" pitchFamily="18" charset="0"/>
              </a:rPr>
              <a:t>SO SÁNH</a:t>
            </a:r>
          </a:p>
        </p:txBody>
      </p:sp>
      <p:graphicFrame>
        <p:nvGraphicFramePr>
          <p:cNvPr id="6" name="Table 5">
            <a:extLst>
              <a:ext uri="{FF2B5EF4-FFF2-40B4-BE49-F238E27FC236}">
                <a16:creationId xmlns:a16="http://schemas.microsoft.com/office/drawing/2014/main" xmlns="" id="{4C3B982B-9D75-D9CF-7A16-657382BEA5DA}"/>
              </a:ext>
            </a:extLst>
          </p:cNvPr>
          <p:cNvGraphicFramePr>
            <a:graphicFrameLocks noGrp="1"/>
          </p:cNvGraphicFramePr>
          <p:nvPr/>
        </p:nvGraphicFramePr>
        <p:xfrm>
          <a:off x="609600" y="1708150"/>
          <a:ext cx="13288962" cy="5759613"/>
        </p:xfrm>
        <a:graphic>
          <a:graphicData uri="http://schemas.openxmlformats.org/drawingml/2006/table">
            <a:tbl>
              <a:tblPr/>
              <a:tblGrid>
                <a:gridCol w="3414712">
                  <a:extLst>
                    <a:ext uri="{9D8B030D-6E8A-4147-A177-3AD203B41FA5}">
                      <a16:colId xmlns:a16="http://schemas.microsoft.com/office/drawing/2014/main" xmlns="" val="20000"/>
                    </a:ext>
                  </a:extLst>
                </a:gridCol>
                <a:gridCol w="5445125">
                  <a:extLst>
                    <a:ext uri="{9D8B030D-6E8A-4147-A177-3AD203B41FA5}">
                      <a16:colId xmlns:a16="http://schemas.microsoft.com/office/drawing/2014/main" xmlns="" val="20001"/>
                    </a:ext>
                  </a:extLst>
                </a:gridCol>
                <a:gridCol w="4429125">
                  <a:extLst>
                    <a:ext uri="{9D8B030D-6E8A-4147-A177-3AD203B41FA5}">
                      <a16:colId xmlns:a16="http://schemas.microsoft.com/office/drawing/2014/main" xmlns="" val="20002"/>
                    </a:ext>
                  </a:extLst>
                </a:gridCol>
              </a:tblGrid>
              <a:tr h="822043">
                <a:tc>
                  <a:txBody>
                    <a:bodyPr/>
                    <a:lstStyle/>
                    <a:p>
                      <a:pPr marL="0" marR="0" lvl="0" indent="0" algn="ctr" defTabSz="1228725" rtl="0" eaLnBrk="1" fontAlgn="base" latinLnBrk="0" hangingPunct="1">
                        <a:lnSpc>
                          <a:spcPct val="100000"/>
                        </a:lnSpc>
                        <a:spcBef>
                          <a:spcPct val="0"/>
                        </a:spcBef>
                        <a:spcAft>
                          <a:spcPct val="0"/>
                        </a:spcAft>
                        <a:buClrTx/>
                        <a:buSzTx/>
                        <a:buFontTx/>
                        <a:buNone/>
                        <a:tabLst/>
                      </a:pPr>
                      <a:endParaRPr kumimoji="0" lang="en-US" sz="2900" b="1"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chemeClr val="tx1"/>
                          </a:solidFill>
                          <a:effectLst/>
                          <a:latin typeface="Times New Roman" pitchFamily="18" charset="0"/>
                          <a:cs typeface="Times New Roman" pitchFamily="18" charset="0"/>
                        </a:rPr>
                        <a:t>Nam quốc sơn hà</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Bình</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Ngô</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đại</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cáo</a:t>
                      </a:r>
                      <a:endParaRPr kumimoji="0" lang="en-US" sz="3600" b="1"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5973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Thời gian</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Thế kỉ X</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Thế kỉ XV</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1"/>
                  </a:ext>
                </a:extLst>
              </a:tr>
              <a:tr h="10850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Yếu</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tố</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địa</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lí</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đất</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đai</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Nam Đế</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Các đế nhất phương</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2"/>
                  </a:ext>
                </a:extLst>
              </a:tr>
              <a:tr h="59735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Lịch sử, văn hóa, con người</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Sông núi nước Nam</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Đất đai bờ cõi đã chia</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3"/>
                  </a:ext>
                </a:extLst>
              </a:tr>
              <a:tr h="1572676">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Phong tục khác biệt, nhiều triều đại độc lập, nhiều hào kiệt trứ danh</a:t>
                      </a: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4"/>
                  </a:ext>
                </a:extLst>
              </a:tr>
              <a:tr h="10850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Cơ sở</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chemeClr val="tx1"/>
                          </a:solidFill>
                          <a:effectLst/>
                          <a:latin typeface="Times New Roman" pitchFamily="18" charset="0"/>
                          <a:cs typeface="Times New Roman" pitchFamily="18" charset="0"/>
                        </a:rPr>
                        <a:t>Thiên thư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cs typeface="Times New Roman" pitchFamily="18" charset="0"/>
                      </a:endParaRP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Lịch</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sử</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văn</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hóa</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con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người</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thực</a:t>
                      </a:r>
                      <a:r>
                        <a:rPr kumimoji="0" lang="en-US" sz="32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cs typeface="Times New Roman" pitchFamily="18" charset="0"/>
                        </a:rPr>
                        <a:t>tiễn</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45" marB="5484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图片 3">
            <a:extLst>
              <a:ext uri="{FF2B5EF4-FFF2-40B4-BE49-F238E27FC236}">
                <a16:creationId xmlns:a16="http://schemas.microsoft.com/office/drawing/2014/main" xmlns="" id="{0794D46F-3E91-7D04-7AD8-25AB97BFB4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065BDEEA-CE44-53BA-A91E-7072248FFC69}"/>
              </a:ext>
            </a:extLst>
          </p:cNvPr>
          <p:cNvSpPr txBox="1">
            <a:spLocks noChangeArrowheads="1"/>
          </p:cNvSpPr>
          <p:nvPr/>
        </p:nvSpPr>
        <p:spPr bwMode="auto">
          <a:xfrm>
            <a:off x="4754563" y="366713"/>
            <a:ext cx="49911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rgbClr val="FF0000"/>
                </a:solidFill>
                <a:latin typeface="Times New Roman" panose="02020603050405020304" pitchFamily="18" charset="0"/>
                <a:cs typeface="Times New Roman" panose="02020603050405020304" pitchFamily="18" charset="0"/>
              </a:rPr>
              <a:t>Sự phát triển</a:t>
            </a:r>
          </a:p>
        </p:txBody>
      </p:sp>
      <p:graphicFrame>
        <p:nvGraphicFramePr>
          <p:cNvPr id="6" name="Table 5">
            <a:extLst>
              <a:ext uri="{FF2B5EF4-FFF2-40B4-BE49-F238E27FC236}">
                <a16:creationId xmlns:a16="http://schemas.microsoft.com/office/drawing/2014/main" xmlns="" id="{AA419760-2F14-E863-EE88-26FC6F95BAF8}"/>
              </a:ext>
            </a:extLst>
          </p:cNvPr>
          <p:cNvGraphicFramePr>
            <a:graphicFrameLocks noGrp="1"/>
          </p:cNvGraphicFramePr>
          <p:nvPr/>
        </p:nvGraphicFramePr>
        <p:xfrm>
          <a:off x="914400" y="1524000"/>
          <a:ext cx="12725400" cy="6237288"/>
        </p:xfrm>
        <a:graphic>
          <a:graphicData uri="http://schemas.openxmlformats.org/drawingml/2006/table">
            <a:tbl>
              <a:tblPr/>
              <a:tblGrid>
                <a:gridCol w="6553200">
                  <a:extLst>
                    <a:ext uri="{9D8B030D-6E8A-4147-A177-3AD203B41FA5}">
                      <a16:colId xmlns:a16="http://schemas.microsoft.com/office/drawing/2014/main" xmlns="" val="20000"/>
                    </a:ext>
                  </a:extLst>
                </a:gridCol>
                <a:gridCol w="6172200">
                  <a:extLst>
                    <a:ext uri="{9D8B030D-6E8A-4147-A177-3AD203B41FA5}">
                      <a16:colId xmlns:a16="http://schemas.microsoft.com/office/drawing/2014/main" xmlns="" val="20001"/>
                    </a:ext>
                  </a:extLst>
                </a:gridCol>
              </a:tblGrid>
              <a:tr h="8586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tx1"/>
                          </a:solidFill>
                          <a:effectLst/>
                          <a:latin typeface="Times New Roman" pitchFamily="18" charset="0"/>
                          <a:cs typeface="Times New Roman" pitchFamily="18" charset="0"/>
                        </a:rPr>
                        <a:t>Nam </a:t>
                      </a: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quốc</a:t>
                      </a:r>
                      <a:r>
                        <a:rPr kumimoji="0" lang="en-US" sz="4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sơn</a:t>
                      </a:r>
                      <a:r>
                        <a:rPr kumimoji="0" lang="en-US" sz="4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hà</a:t>
                      </a:r>
                      <a:endParaRPr kumimoji="0" lang="en-US" sz="4400" b="1"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Bình</a:t>
                      </a:r>
                      <a:r>
                        <a:rPr kumimoji="0" lang="en-US" sz="4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Ngô</a:t>
                      </a:r>
                      <a:r>
                        <a:rPr kumimoji="0" lang="en-US" sz="4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đại</a:t>
                      </a:r>
                      <a:r>
                        <a:rPr kumimoji="0" lang="en-US" sz="4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4400" b="1" i="0" u="none" strike="noStrike" cap="none" normalizeH="0" baseline="0" dirty="0" err="1">
                          <a:ln>
                            <a:noFill/>
                          </a:ln>
                          <a:solidFill>
                            <a:schemeClr val="tx1"/>
                          </a:solidFill>
                          <a:effectLst/>
                          <a:latin typeface="Times New Roman" pitchFamily="18" charset="0"/>
                          <a:cs typeface="Times New Roman" pitchFamily="18" charset="0"/>
                        </a:rPr>
                        <a:t>cáo</a:t>
                      </a:r>
                      <a:endParaRPr kumimoji="0" lang="en-US" sz="4400" b="1"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157980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Lãnh</a:t>
                      </a:r>
                      <a:r>
                        <a:rPr kumimoji="0" lang="en-US" sz="4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thổ</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4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quyền</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Lãnh</a:t>
                      </a:r>
                      <a:r>
                        <a:rPr kumimoji="0" lang="en-US" sz="4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thổ</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4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rPr>
                        <a:t>quyền</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1"/>
                  </a:ext>
                </a:extLst>
              </a:tr>
              <a:tr h="220986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a:ln>
                            <a:noFill/>
                          </a:ln>
                          <a:solidFill>
                            <a:schemeClr val="tx1"/>
                          </a:solidFill>
                          <a:effectLst/>
                          <a:latin typeface="Times New Roman" pitchFamily="18" charset="0"/>
                          <a:cs typeface="Times New Roman" pitchFamily="18" charset="0"/>
                        </a:rPr>
                        <a:t>Nam Đế</a:t>
                      </a: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Văn</a:t>
                      </a:r>
                      <a:r>
                        <a:rPr kumimoji="0" lang="en-US" sz="4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hiến</a:t>
                      </a:r>
                      <a:endParaRPr kumimoji="0" lang="en-US" sz="4000" b="0"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Phong</a:t>
                      </a:r>
                      <a:r>
                        <a:rPr kumimoji="0" lang="en-US" sz="4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tục</a:t>
                      </a:r>
                      <a:r>
                        <a:rPr kumimoji="0" lang="en-US" sz="4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tập</a:t>
                      </a:r>
                      <a:r>
                        <a:rPr kumimoji="0" lang="en-US" sz="4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quán</a:t>
                      </a:r>
                      <a:endParaRPr kumimoji="0" lang="en-US" sz="4000" b="0"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Lịch</a:t>
                      </a:r>
                      <a:r>
                        <a:rPr kumimoji="0" lang="en-US" sz="4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sử</a:t>
                      </a:r>
                      <a:r>
                        <a:rPr kumimoji="0" lang="en-US" sz="4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4000" b="0" i="0" u="none" strike="noStrike" cap="none" normalizeH="0" baseline="0" dirty="0" err="1">
                          <a:ln>
                            <a:noFill/>
                          </a:ln>
                          <a:solidFill>
                            <a:srgbClr val="FF0000"/>
                          </a:solidFill>
                          <a:effectLst/>
                          <a:latin typeface="Times New Roman" pitchFamily="18" charset="0"/>
                          <a:cs typeface="Times New Roman" pitchFamily="18" charset="0"/>
                        </a:rPr>
                        <a:t>riêng</a:t>
                      </a:r>
                      <a:endParaRPr kumimoji="0" lang="en-US" sz="4000" b="0" i="0" u="none" strike="noStrike" cap="none" normalizeH="0" baseline="0" dirty="0">
                        <a:ln>
                          <a:noFill/>
                        </a:ln>
                        <a:solidFill>
                          <a:srgbClr val="FF0000"/>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xmlns="" val="10002"/>
                  </a:ext>
                </a:extLst>
              </a:tr>
              <a:tr h="15889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Tuyên</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ngôn</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độc</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lập</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lần</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thứ</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nhất</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Tuyên</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ngôn</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độc</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lập</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lần</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thứ</a:t>
                      </a:r>
                      <a:r>
                        <a:rPr kumimoji="0" lang="en-US" sz="4000" b="0" i="0" u="none" strike="noStrike" cap="none" normalizeH="0" baseline="0" dirty="0">
                          <a:ln>
                            <a:noFill/>
                          </a:ln>
                          <a:solidFill>
                            <a:schemeClr val="tx1"/>
                          </a:solidFill>
                          <a:effectLst/>
                          <a:latin typeface="Times New Roman" pitchFamily="18" charset="0"/>
                          <a:cs typeface="Times New Roman" pitchFamily="18" charset="0"/>
                          <a:sym typeface="Wingdings" pitchFamily="2" charset="2"/>
                        </a:rPr>
                        <a:t> </a:t>
                      </a:r>
                      <a:r>
                        <a:rPr kumimoji="0" lang="en-US" sz="4000" b="0" i="0" u="none" strike="noStrike" cap="none" normalizeH="0" baseline="0" dirty="0" err="1">
                          <a:ln>
                            <a:noFill/>
                          </a:ln>
                          <a:solidFill>
                            <a:schemeClr val="tx1"/>
                          </a:solidFill>
                          <a:effectLst/>
                          <a:latin typeface="Times New Roman" pitchFamily="18" charset="0"/>
                          <a:cs typeface="Times New Roman" pitchFamily="18" charset="0"/>
                          <a:sym typeface="Wingdings" pitchFamily="2" charset="2"/>
                        </a:rPr>
                        <a:t>hai</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a:txBody>
                  <a:tcPr marL="146304" marR="146304" marT="54866" marB="548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xmlns=""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3">
            <a:extLst>
              <a:ext uri="{FF2B5EF4-FFF2-40B4-BE49-F238E27FC236}">
                <a16:creationId xmlns:a16="http://schemas.microsoft.com/office/drawing/2014/main" xmlns="" id="{BD9ED9AE-6F3F-EB50-2F1A-7D2932E8C0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a:extLst>
              <a:ext uri="{FF2B5EF4-FFF2-40B4-BE49-F238E27FC236}">
                <a16:creationId xmlns:a16="http://schemas.microsoft.com/office/drawing/2014/main" xmlns="" id="{175D4837-3108-05BD-6957-2E811C7DC4BF}"/>
              </a:ext>
            </a:extLst>
          </p:cNvPr>
          <p:cNvSpPr/>
          <p:nvPr/>
        </p:nvSpPr>
        <p:spPr>
          <a:xfrm>
            <a:off x="2743200" y="292100"/>
            <a:ext cx="10210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4400" b="1" i="1" dirty="0">
                <a:solidFill>
                  <a:srgbClr val="FF0000"/>
                </a:solidFill>
                <a:latin typeface="Times New Roman" pitchFamily="18" charset="0"/>
                <a:cs typeface="Times New Roman" pitchFamily="18" charset="0"/>
              </a:rPr>
              <a:t>3. </a:t>
            </a:r>
            <a:r>
              <a:rPr lang="en-US" sz="4400" b="1" i="1" dirty="0" err="1">
                <a:solidFill>
                  <a:srgbClr val="FF0000"/>
                </a:solidFill>
                <a:latin typeface="Times New Roman" pitchFamily="18" charset="0"/>
                <a:cs typeface="Times New Roman" pitchFamily="18" charset="0"/>
              </a:rPr>
              <a:t>Sức</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mạnh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của</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nguyên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lí</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nhân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nghĩa</a:t>
            </a:r>
            <a:endParaRPr lang="en-US" sz="4400" b="1" dirty="0">
              <a:solidFill>
                <a:srgbClr val="FF0000"/>
              </a:solidFill>
              <a:latin typeface=".VnArial" pitchFamily="34" charset="0"/>
            </a:endParaRPr>
          </a:p>
        </p:txBody>
      </p:sp>
      <p:pic>
        <p:nvPicPr>
          <p:cNvPr id="8" name="图片 2">
            <a:extLst>
              <a:ext uri="{FF2B5EF4-FFF2-40B4-BE49-F238E27FC236}">
                <a16:creationId xmlns:a16="http://schemas.microsoft.com/office/drawing/2014/main" xmlns="" id="{D0685E0B-0616-8B16-6E2A-1DFAD36781D7}"/>
              </a:ext>
            </a:extLst>
          </p:cNvPr>
          <p:cNvPicPr>
            <a:picLocks noChangeAspect="1"/>
          </p:cNvPicPr>
          <p:nvPr/>
        </p:nvPicPr>
        <p:blipFill>
          <a:blip r:embed="rId3">
            <a:extLst>
              <a:ext uri="{28A0092B-C50C-407E-A947-70E740481C1C}">
                <a14:useLocalDpi xmlns:a14="http://schemas.microsoft.com/office/drawing/2010/main" val="0"/>
              </a:ext>
            </a:extLst>
          </a:blip>
          <a:srcRect l="19679" r="19574" b="53067"/>
          <a:stretch>
            <a:fillRect/>
          </a:stretch>
        </p:blipFill>
        <p:spPr bwMode="auto">
          <a:xfrm>
            <a:off x="1676400" y="0"/>
            <a:ext cx="2209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xmlns="" id="{B4ECCD3A-F312-7A3C-9330-99A96B61BADB}"/>
              </a:ext>
            </a:extLst>
          </p:cNvPr>
          <p:cNvPicPr>
            <a:picLocks noChangeAspect="1" noChangeArrowheads="1"/>
          </p:cNvPicPr>
          <p:nvPr/>
        </p:nvPicPr>
        <p:blipFill>
          <a:blip r:embed="rId4"/>
          <a:srcRect l="24922" t="20754" r="50967" b="38785"/>
          <a:stretch>
            <a:fillRect/>
          </a:stretch>
        </p:blipFill>
        <p:spPr>
          <a:xfrm>
            <a:off x="152400" y="2133600"/>
            <a:ext cx="4114800" cy="5676900"/>
          </a:xfrm>
          <a:prstGeom prst="ellipse">
            <a:avLst/>
          </a:prstGeom>
          <a:ln>
            <a:noFill/>
          </a:ln>
          <a:effectLst>
            <a:softEdge rad="112500"/>
          </a:effectLst>
        </p:spPr>
      </p:pic>
      <p:pic>
        <p:nvPicPr>
          <p:cNvPr id="12" name="Picture 11" descr="—Pngtree—chinese style paper spool title_135620.png">
            <a:extLst>
              <a:ext uri="{FF2B5EF4-FFF2-40B4-BE49-F238E27FC236}">
                <a16:creationId xmlns:a16="http://schemas.microsoft.com/office/drawing/2014/main" xmlns="" id="{CA2A585D-CA24-2BD1-4FEC-7659FD98E7AE}"/>
              </a:ext>
            </a:extLst>
          </p:cNvPr>
          <p:cNvPicPr>
            <a:picLocks noChangeAspect="1"/>
          </p:cNvPicPr>
          <p:nvPr/>
        </p:nvPicPr>
        <p:blipFill>
          <a:blip r:embed="rId5">
            <a:extLst>
              <a:ext uri="{28A0092B-C50C-407E-A947-70E740481C1C}">
                <a14:useLocalDpi xmlns:a14="http://schemas.microsoft.com/office/drawing/2010/main" val="0"/>
              </a:ext>
            </a:extLst>
          </a:blip>
          <a:srcRect l="9259" t="14815" r="9259" b="25926"/>
          <a:stretch>
            <a:fillRect/>
          </a:stretch>
        </p:blipFill>
        <p:spPr bwMode="auto">
          <a:xfrm>
            <a:off x="4267200" y="1524000"/>
            <a:ext cx="99060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a:extLst>
              <a:ext uri="{FF2B5EF4-FFF2-40B4-BE49-F238E27FC236}">
                <a16:creationId xmlns:a16="http://schemas.microsoft.com/office/drawing/2014/main" xmlns="" id="{E766E464-B8BA-70A2-E10C-7F8B1E01C26B}"/>
              </a:ext>
            </a:extLst>
          </p:cNvPr>
          <p:cNvSpPr/>
          <p:nvPr/>
        </p:nvSpPr>
        <p:spPr>
          <a:xfrm>
            <a:off x="5610225" y="2895600"/>
            <a:ext cx="7267575" cy="4191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eaLnBrk="1" hangingPunct="1">
              <a:defRPr/>
            </a:pPr>
            <a:r>
              <a:rPr lang="en-US" sz="3600" dirty="0" err="1">
                <a:solidFill>
                  <a:srgbClr val="000000"/>
                </a:solidFill>
                <a:latin typeface="Times New Roman" pitchFamily="18" charset="0"/>
                <a:cs typeface="Times New Roman" pitchFamily="18" charset="0"/>
              </a:rPr>
              <a:t>Vậy</a:t>
            </a:r>
            <a:r>
              <a:rPr lang="vi-VN" sz="3600" dirty="0">
                <a:solidFill>
                  <a:srgbClr val="000000"/>
                </a:solidFill>
                <a:latin typeface="Times New Roman" pitchFamily="18" charset="0"/>
                <a:cs typeface="Times New Roman" pitchFamily="18" charset="0"/>
              </a:rPr>
              <a:t> nên:</a:t>
            </a:r>
            <a:br>
              <a:rPr lang="vi-VN" sz="3600" dirty="0">
                <a:solidFill>
                  <a:srgbClr val="000000"/>
                </a:solidFill>
                <a:latin typeface="Times New Roman" pitchFamily="18" charset="0"/>
                <a:cs typeface="Times New Roman" pitchFamily="18" charset="0"/>
              </a:rPr>
            </a:br>
            <a:r>
              <a:rPr lang="vi-VN" sz="3600" b="1" dirty="0">
                <a:solidFill>
                  <a:srgbClr val="000000"/>
                </a:solidFill>
                <a:latin typeface="Times New Roman" pitchFamily="18" charset="0"/>
                <a:cs typeface="Times New Roman" pitchFamily="18" charset="0"/>
              </a:rPr>
              <a:t>Lưu Cung </a:t>
            </a:r>
            <a:r>
              <a:rPr lang="vi-VN" sz="3600" dirty="0">
                <a:solidFill>
                  <a:srgbClr val="000000"/>
                </a:solidFill>
                <a:latin typeface="Times New Roman" pitchFamily="18" charset="0"/>
                <a:cs typeface="Times New Roman" pitchFamily="18" charset="0"/>
              </a:rPr>
              <a:t>tham công nên thất bại,</a:t>
            </a:r>
            <a:br>
              <a:rPr lang="vi-VN" sz="3600" dirty="0">
                <a:solidFill>
                  <a:srgbClr val="000000"/>
                </a:solidFill>
                <a:latin typeface="Times New Roman" pitchFamily="18" charset="0"/>
                <a:cs typeface="Times New Roman" pitchFamily="18" charset="0"/>
              </a:rPr>
            </a:br>
            <a:r>
              <a:rPr lang="vi-VN" sz="3600" b="1" dirty="0">
                <a:solidFill>
                  <a:srgbClr val="000000"/>
                </a:solidFill>
                <a:latin typeface="Times New Roman" pitchFamily="18" charset="0"/>
                <a:cs typeface="Times New Roman" pitchFamily="18" charset="0"/>
              </a:rPr>
              <a:t>Triệu Tiết </a:t>
            </a:r>
            <a:r>
              <a:rPr lang="vi-VN" sz="3600" dirty="0">
                <a:solidFill>
                  <a:srgbClr val="000000"/>
                </a:solidFill>
                <a:latin typeface="Times New Roman" pitchFamily="18" charset="0"/>
                <a:cs typeface="Times New Roman" pitchFamily="18" charset="0"/>
              </a:rPr>
              <a:t>thích lớn phải tiêu vong,</a:t>
            </a:r>
            <a:br>
              <a:rPr lang="vi-VN" sz="3600" dirty="0">
                <a:solidFill>
                  <a:srgbClr val="000000"/>
                </a:solidFill>
                <a:latin typeface="Times New Roman" pitchFamily="18" charset="0"/>
                <a:cs typeface="Times New Roman" pitchFamily="18" charset="0"/>
              </a:rPr>
            </a:br>
            <a:r>
              <a:rPr lang="vi-VN" sz="3600" dirty="0">
                <a:solidFill>
                  <a:srgbClr val="000000"/>
                </a:solidFill>
                <a:latin typeface="Times New Roman" pitchFamily="18" charset="0"/>
                <a:cs typeface="Times New Roman" pitchFamily="18" charset="0"/>
              </a:rPr>
              <a:t>Cửa Hàm tử bắt sống </a:t>
            </a:r>
            <a:r>
              <a:rPr lang="vi-VN" sz="3600" b="1" dirty="0">
                <a:solidFill>
                  <a:srgbClr val="000000"/>
                </a:solidFill>
                <a:latin typeface="Times New Roman" pitchFamily="18" charset="0"/>
                <a:cs typeface="Times New Roman" pitchFamily="18" charset="0"/>
              </a:rPr>
              <a:t>Toa Đô</a:t>
            </a:r>
            <a:r>
              <a:rPr lang="vi-VN" sz="3600" dirty="0">
                <a:solidFill>
                  <a:srgbClr val="000000"/>
                </a:solidFill>
                <a:latin typeface="Times New Roman" pitchFamily="18" charset="0"/>
                <a:cs typeface="Times New Roman" pitchFamily="18" charset="0"/>
              </a:rPr>
              <a:t/>
            </a:r>
            <a:br>
              <a:rPr lang="vi-VN" sz="3600" dirty="0">
                <a:solidFill>
                  <a:srgbClr val="000000"/>
                </a:solidFill>
                <a:latin typeface="Times New Roman" pitchFamily="18" charset="0"/>
                <a:cs typeface="Times New Roman" pitchFamily="18" charset="0"/>
              </a:rPr>
            </a:br>
            <a:r>
              <a:rPr lang="vi-VN" sz="3600" dirty="0">
                <a:solidFill>
                  <a:srgbClr val="000000"/>
                </a:solidFill>
                <a:latin typeface="Times New Roman" pitchFamily="18" charset="0"/>
                <a:cs typeface="Times New Roman" pitchFamily="18" charset="0"/>
              </a:rPr>
              <a:t>Sông Bạch Đằng giết tươi </a:t>
            </a:r>
            <a:r>
              <a:rPr lang="vi-VN" sz="3600" b="1" dirty="0">
                <a:solidFill>
                  <a:srgbClr val="000000"/>
                </a:solidFill>
                <a:latin typeface="Times New Roman" pitchFamily="18" charset="0"/>
                <a:cs typeface="Times New Roman" pitchFamily="18" charset="0"/>
              </a:rPr>
              <a:t>Ô Mã</a:t>
            </a:r>
            <a:r>
              <a:rPr lang="vi-VN" sz="3600" dirty="0">
                <a:solidFill>
                  <a:srgbClr val="000000"/>
                </a:solidFill>
                <a:latin typeface="Times New Roman" pitchFamily="18" charset="0"/>
                <a:cs typeface="Times New Roman" pitchFamily="18" charset="0"/>
              </a:rPr>
              <a:t/>
            </a:r>
            <a:br>
              <a:rPr lang="vi-VN" sz="3600" dirty="0">
                <a:solidFill>
                  <a:srgbClr val="000000"/>
                </a:solidFill>
                <a:latin typeface="Times New Roman" pitchFamily="18" charset="0"/>
                <a:cs typeface="Times New Roman" pitchFamily="18" charset="0"/>
              </a:rPr>
            </a:br>
            <a:r>
              <a:rPr lang="vi-VN" sz="3600" dirty="0">
                <a:solidFill>
                  <a:srgbClr val="000000"/>
                </a:solidFill>
                <a:latin typeface="Times New Roman" pitchFamily="18" charset="0"/>
                <a:cs typeface="Times New Roman" pitchFamily="18" charset="0"/>
              </a:rPr>
              <a:t>Việc xưa xem xét,</a:t>
            </a:r>
            <a:br>
              <a:rPr lang="vi-VN" sz="3600" dirty="0">
                <a:solidFill>
                  <a:srgbClr val="000000"/>
                </a:solidFill>
                <a:latin typeface="Times New Roman" pitchFamily="18" charset="0"/>
                <a:cs typeface="Times New Roman" pitchFamily="18" charset="0"/>
              </a:rPr>
            </a:br>
            <a:r>
              <a:rPr lang="vi-VN" sz="3600" dirty="0">
                <a:solidFill>
                  <a:srgbClr val="000000"/>
                </a:solidFill>
                <a:latin typeface="Times New Roman" pitchFamily="18" charset="0"/>
                <a:cs typeface="Times New Roman" pitchFamily="18" charset="0"/>
              </a:rPr>
              <a:t>Chứng cứ còn ghi.</a:t>
            </a:r>
            <a:endParaRPr lang="en-US" sz="3400" i="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par>
                                <p:cTn id="10" presetID="31"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Horizontal)">
                                      <p:cBhvr>
                                        <p:cTn id="25" dur="500"/>
                                        <p:tgtEl>
                                          <p:spTgt spid="13"/>
                                        </p:tgtEl>
                                      </p:cBhvr>
                                    </p:animEffect>
                                  </p:childTnLst>
                                </p:cTn>
                              </p:par>
                              <p:par>
                                <p:cTn id="26" presetID="16" presetClass="entr" presetSubtype="2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3">
            <a:extLst>
              <a:ext uri="{FF2B5EF4-FFF2-40B4-BE49-F238E27FC236}">
                <a16:creationId xmlns:a16="http://schemas.microsoft.com/office/drawing/2014/main" xmlns="" id="{D6131EE9-9FBE-0F5C-1A83-63F0BF4546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5">
            <a:extLst>
              <a:ext uri="{FF2B5EF4-FFF2-40B4-BE49-F238E27FC236}">
                <a16:creationId xmlns:a16="http://schemas.microsoft.com/office/drawing/2014/main" xmlns="" id="{723B6801-D035-2B23-6A20-2C4DA57CA18A}"/>
              </a:ext>
            </a:extLst>
          </p:cNvPr>
          <p:cNvSpPr>
            <a:spLocks noChangeArrowheads="1"/>
          </p:cNvSpPr>
          <p:nvPr/>
        </p:nvSpPr>
        <p:spPr bwMode="auto">
          <a:xfrm>
            <a:off x="533400" y="2824163"/>
            <a:ext cx="42672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latin typeface="Times New Roman" panose="02020603050405020304" pitchFamily="18" charset="0"/>
                <a:cs typeface="Times New Roman" panose="02020603050405020304" pitchFamily="18" charset="0"/>
              </a:rPr>
              <a:t>Nghệ thuật: </a:t>
            </a:r>
            <a:r>
              <a:rPr lang="en-US" altLang="en-US" sz="4000">
                <a:latin typeface="Times New Roman" panose="02020603050405020304" pitchFamily="18" charset="0"/>
                <a:cs typeface="Times New Roman" panose="02020603050405020304" pitchFamily="18" charset="0"/>
              </a:rPr>
              <a:t>Liệt kê, dẫn chứng xác thực theo trình tự lịch sử</a:t>
            </a:r>
          </a:p>
        </p:txBody>
      </p:sp>
      <p:sp>
        <p:nvSpPr>
          <p:cNvPr id="4" name="Rectangle 46">
            <a:extLst>
              <a:ext uri="{FF2B5EF4-FFF2-40B4-BE49-F238E27FC236}">
                <a16:creationId xmlns:a16="http://schemas.microsoft.com/office/drawing/2014/main" xmlns="" id="{90566823-2E38-B560-0F0B-A9B6BC848DA5}"/>
              </a:ext>
            </a:extLst>
          </p:cNvPr>
          <p:cNvSpPr>
            <a:spLocks noChangeArrowheads="1"/>
          </p:cNvSpPr>
          <p:nvPr/>
        </p:nvSpPr>
        <p:spPr bwMode="auto">
          <a:xfrm>
            <a:off x="9677400" y="2895600"/>
            <a:ext cx="4267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latin typeface="Times New Roman" panose="02020603050405020304" pitchFamily="18" charset="0"/>
                <a:cs typeface="Times New Roman" panose="02020603050405020304" pitchFamily="18" charset="0"/>
              </a:rPr>
              <a:t>Nội dung: </a:t>
            </a:r>
            <a:r>
              <a:rPr lang="en-US" altLang="en-US" sz="4000">
                <a:latin typeface="Times New Roman" panose="02020603050405020304" pitchFamily="18" charset="0"/>
                <a:cs typeface="Times New Roman" panose="02020603050405020304" pitchFamily="18" charset="0"/>
              </a:rPr>
              <a:t>Sự thảm hại của kẻ thù và những chiến công của dân tộc ta</a:t>
            </a:r>
          </a:p>
        </p:txBody>
      </p:sp>
      <p:sp>
        <p:nvSpPr>
          <p:cNvPr id="5" name="Rounded Rectangle 4">
            <a:extLst>
              <a:ext uri="{FF2B5EF4-FFF2-40B4-BE49-F238E27FC236}">
                <a16:creationId xmlns:a16="http://schemas.microsoft.com/office/drawing/2014/main" xmlns="" id="{C4503B29-67A2-8FCB-68D9-B0971B5BB539}"/>
              </a:ext>
            </a:extLst>
          </p:cNvPr>
          <p:cNvSpPr/>
          <p:nvPr/>
        </p:nvSpPr>
        <p:spPr>
          <a:xfrm>
            <a:off x="2819400" y="381000"/>
            <a:ext cx="10210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4400" b="1" i="1" dirty="0">
                <a:solidFill>
                  <a:srgbClr val="FF0000"/>
                </a:solidFill>
                <a:latin typeface="Times New Roman" pitchFamily="18" charset="0"/>
                <a:cs typeface="Times New Roman" pitchFamily="18" charset="0"/>
              </a:rPr>
              <a:t>3. </a:t>
            </a:r>
            <a:r>
              <a:rPr lang="en-US" sz="4400" b="1" i="1" dirty="0" err="1">
                <a:solidFill>
                  <a:srgbClr val="FF0000"/>
                </a:solidFill>
                <a:latin typeface="Times New Roman" pitchFamily="18" charset="0"/>
                <a:cs typeface="Times New Roman" pitchFamily="18" charset="0"/>
              </a:rPr>
              <a:t>Sức</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mạnh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của</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nguyên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lí</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nhân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nghĩa</a:t>
            </a:r>
            <a:endParaRPr lang="en-US" sz="4400" b="1" dirty="0">
              <a:solidFill>
                <a:srgbClr val="FF0000"/>
              </a:solidFill>
              <a:latin typeface=".VnArial" pitchFamily="34" charset="0"/>
            </a:endParaRPr>
          </a:p>
        </p:txBody>
      </p:sp>
      <p:pic>
        <p:nvPicPr>
          <p:cNvPr id="6" name="图片 2">
            <a:extLst>
              <a:ext uri="{FF2B5EF4-FFF2-40B4-BE49-F238E27FC236}">
                <a16:creationId xmlns:a16="http://schemas.microsoft.com/office/drawing/2014/main" xmlns="" id="{1CBE853C-D6EC-4788-CC35-CDCB7DEE0F35}"/>
              </a:ext>
            </a:extLst>
          </p:cNvPr>
          <p:cNvPicPr>
            <a:picLocks noChangeAspect="1"/>
          </p:cNvPicPr>
          <p:nvPr/>
        </p:nvPicPr>
        <p:blipFill>
          <a:blip r:embed="rId3">
            <a:extLst>
              <a:ext uri="{28A0092B-C50C-407E-A947-70E740481C1C}">
                <a14:useLocalDpi xmlns:a14="http://schemas.microsoft.com/office/drawing/2010/main" val="0"/>
              </a:ext>
            </a:extLst>
          </a:blip>
          <a:srcRect l="19679" r="19574" b="53067"/>
          <a:stretch>
            <a:fillRect/>
          </a:stretch>
        </p:blipFill>
        <p:spPr bwMode="auto">
          <a:xfrm>
            <a:off x="1752600" y="88900"/>
            <a:ext cx="2209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a:extLst>
              <a:ext uri="{FF2B5EF4-FFF2-40B4-BE49-F238E27FC236}">
                <a16:creationId xmlns:a16="http://schemas.microsoft.com/office/drawing/2014/main" xmlns="" id="{3ABB3C63-5DA7-4C5F-67A7-4E319285743B}"/>
              </a:ext>
            </a:extLst>
          </p:cNvPr>
          <p:cNvPicPr>
            <a:picLocks noChangeAspect="1" noChangeArrowheads="1"/>
          </p:cNvPicPr>
          <p:nvPr/>
        </p:nvPicPr>
        <p:blipFill>
          <a:blip r:embed="rId4"/>
          <a:srcRect l="14796" t="20754" r="43922" b="27331"/>
          <a:stretch>
            <a:fillRect/>
          </a:stretch>
        </p:blipFill>
        <p:spPr>
          <a:xfrm>
            <a:off x="5181600" y="2083174"/>
            <a:ext cx="3952640" cy="347942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3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plus(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3">
            <a:extLst>
              <a:ext uri="{FF2B5EF4-FFF2-40B4-BE49-F238E27FC236}">
                <a16:creationId xmlns:a16="http://schemas.microsoft.com/office/drawing/2014/main" xmlns="" id="{789347A6-4678-21DD-A13D-2829B1533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Kết quả hình ảnh cho chiến thắng bạch đằng năm 1288&quot;">
            <a:extLst>
              <a:ext uri="{FF2B5EF4-FFF2-40B4-BE49-F238E27FC236}">
                <a16:creationId xmlns:a16="http://schemas.microsoft.com/office/drawing/2014/main" xmlns="" id="{D9A02224-3C2B-D3C1-C736-D815CD294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25463"/>
            <a:ext cx="6096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Kết quả hình ảnh cho chiến thắng bạch đằng năm 1288&quot;">
            <a:extLst>
              <a:ext uri="{FF2B5EF4-FFF2-40B4-BE49-F238E27FC236}">
                <a16:creationId xmlns:a16="http://schemas.microsoft.com/office/drawing/2014/main" xmlns="" id="{36CAA0ED-A371-DD66-9234-E1241CA24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25463"/>
            <a:ext cx="670560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FB5028EF-B728-2F44-92AF-CFC128A9F4CC}"/>
              </a:ext>
            </a:extLst>
          </p:cNvPr>
          <p:cNvSpPr txBox="1">
            <a:spLocks noChangeArrowheads="1"/>
          </p:cNvSpPr>
          <p:nvPr/>
        </p:nvSpPr>
        <p:spPr bwMode="auto">
          <a:xfrm>
            <a:off x="685800" y="5257800"/>
            <a:ext cx="8001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atin typeface="Times New Roman" panose="02020603050405020304" pitchFamily="18" charset="0"/>
                <a:cs typeface="Times New Roman" panose="02020603050405020304" pitchFamily="18" charset="0"/>
              </a:rPr>
              <a:t>Lưu Cung – vua Nam Hán Hoằng Tháo (sai con là Hoằng Thao  đem quân xâm lược nước ta và bị thảm hại trên trận Bạch Đằng năm 938</a:t>
            </a:r>
          </a:p>
        </p:txBody>
      </p:sp>
      <p:pic>
        <p:nvPicPr>
          <p:cNvPr id="26633" name="Picture 9" descr="https://tamnhinrong.org/tran-chien-tren-song-bach-dang.jpg">
            <a:extLst>
              <a:ext uri="{FF2B5EF4-FFF2-40B4-BE49-F238E27FC236}">
                <a16:creationId xmlns:a16="http://schemas.microsoft.com/office/drawing/2014/main" xmlns="" id="{0E392D58-4E68-1C08-FFA0-17D4C6C1D0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24" r="5624"/>
          <a:stretch>
            <a:fillRect/>
          </a:stretch>
        </p:blipFill>
        <p:spPr bwMode="auto">
          <a:xfrm>
            <a:off x="9525000" y="5105400"/>
            <a:ext cx="4351338"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6629"/>
                                        </p:tgtEl>
                                        <p:attrNameLst>
                                          <p:attrName>style.visibility</p:attrName>
                                        </p:attrNameLst>
                                      </p:cBhvr>
                                      <p:to>
                                        <p:strVal val="visible"/>
                                      </p:to>
                                    </p:set>
                                    <p:animEffect transition="in" filter="dissolve">
                                      <p:cBhvr>
                                        <p:cTn id="12" dur="500"/>
                                        <p:tgtEl>
                                          <p:spTgt spid="26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6631"/>
                                        </p:tgtEl>
                                        <p:attrNameLst>
                                          <p:attrName>style.visibility</p:attrName>
                                        </p:attrNameLst>
                                      </p:cBhvr>
                                      <p:to>
                                        <p:strVal val="visible"/>
                                      </p:to>
                                    </p:set>
                                    <p:animEffect transition="in" filter="dissolve">
                                      <p:cBhvr>
                                        <p:cTn id="17" dur="500"/>
                                        <p:tgtEl>
                                          <p:spTgt spid="266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6633"/>
                                        </p:tgtEl>
                                        <p:attrNameLst>
                                          <p:attrName>style.visibility</p:attrName>
                                        </p:attrNameLst>
                                      </p:cBhvr>
                                      <p:to>
                                        <p:strVal val="visible"/>
                                      </p:to>
                                    </p:set>
                                    <p:animEffect transition="in" filter="dissolve">
                                      <p:cBhvr>
                                        <p:cTn id="22"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图片 3">
            <a:extLst>
              <a:ext uri="{FF2B5EF4-FFF2-40B4-BE49-F238E27FC236}">
                <a16:creationId xmlns:a16="http://schemas.microsoft.com/office/drawing/2014/main" xmlns="" id="{40D1B448-C923-4921-F614-4AB67DCD85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1BBBBE7C-7241-8407-0B10-122B2A810BB8}"/>
              </a:ext>
            </a:extLst>
          </p:cNvPr>
          <p:cNvSpPr txBox="1">
            <a:spLocks noChangeArrowheads="1"/>
          </p:cNvSpPr>
          <p:nvPr/>
        </p:nvSpPr>
        <p:spPr bwMode="auto">
          <a:xfrm>
            <a:off x="1295400" y="6173788"/>
            <a:ext cx="120396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a:latin typeface="Times New Roman" panose="02020603050405020304" pitchFamily="18" charset="0"/>
                <a:cs typeface="Times New Roman" panose="02020603050405020304" pitchFamily="18" charset="0"/>
              </a:rPr>
              <a:t>Triệu Tiết – tướng của nhà Tống đem quân xâm lược nước ta thời Lý và bị Lý Thường Kiệt đánh đuổi</a:t>
            </a:r>
          </a:p>
        </p:txBody>
      </p:sp>
      <p:pic>
        <p:nvPicPr>
          <p:cNvPr id="48132" name="Picture 2" descr="Kết quả hình ảnh cho triệu tiết&quot;">
            <a:extLst>
              <a:ext uri="{FF2B5EF4-FFF2-40B4-BE49-F238E27FC236}">
                <a16:creationId xmlns:a16="http://schemas.microsoft.com/office/drawing/2014/main" xmlns="" id="{FDBCB1E0-54B7-7CB7-231E-7EE2F97FF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7543800"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Kết quả hình ảnh cho triệu tiết&quot;">
            <a:extLst>
              <a:ext uri="{FF2B5EF4-FFF2-40B4-BE49-F238E27FC236}">
                <a16:creationId xmlns:a16="http://schemas.microsoft.com/office/drawing/2014/main" xmlns="" id="{EB5E4E40-F202-4E4F-019B-BC5787DA8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33400"/>
            <a:ext cx="6629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图片 3">
            <a:extLst>
              <a:ext uri="{FF2B5EF4-FFF2-40B4-BE49-F238E27FC236}">
                <a16:creationId xmlns:a16="http://schemas.microsoft.com/office/drawing/2014/main" xmlns="" id="{957EC153-65D2-CF5D-466C-1028C20C7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32841CC0-AD17-D625-8B3B-5E991C1391CD}"/>
              </a:ext>
            </a:extLst>
          </p:cNvPr>
          <p:cNvSpPr txBox="1">
            <a:spLocks noChangeArrowheads="1"/>
          </p:cNvSpPr>
          <p:nvPr/>
        </p:nvSpPr>
        <p:spPr bwMode="auto">
          <a:xfrm>
            <a:off x="762000" y="4830763"/>
            <a:ext cx="131826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a:latin typeface="Times New Roman" panose="02020603050405020304" pitchFamily="18" charset="0"/>
                <a:cs typeface="Times New Roman" panose="02020603050405020304" pitchFamily="18" charset="0"/>
              </a:rPr>
              <a:t>Toa Đô – tướng giỏi của nhà Nguyên, từng được cử đi đánh Chiêm Thành và cho hội quân với Ô Mã Nhi, Thoát Hoan trong cuộc xâm lược Đại Việt. Tướng của ta đã bao vây và có kế sách đúng đắn khiến cho quân của chúng không gặp được nhau, thất bại thảm hại. Toa Đô bị giết chết ngay tại trận.</a:t>
            </a:r>
          </a:p>
        </p:txBody>
      </p:sp>
      <p:pic>
        <p:nvPicPr>
          <p:cNvPr id="101378" name="Picture 2" descr="Kết quả hình ảnh cho toa đô&quot;">
            <a:extLst>
              <a:ext uri="{FF2B5EF4-FFF2-40B4-BE49-F238E27FC236}">
                <a16:creationId xmlns:a16="http://schemas.microsoft.com/office/drawing/2014/main" xmlns="" id="{B155A597-7E9D-839A-4AA9-6C76FE192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23875"/>
            <a:ext cx="64293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Kết quả hình ảnh cho toa đô&quot;">
            <a:extLst>
              <a:ext uri="{FF2B5EF4-FFF2-40B4-BE49-F238E27FC236}">
                <a16:creationId xmlns:a16="http://schemas.microsoft.com/office/drawing/2014/main" xmlns="" id="{C57DECDE-1953-2736-7480-D49F1507F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33400"/>
            <a:ext cx="66294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1378"/>
                                        </p:tgtEl>
                                        <p:attrNameLst>
                                          <p:attrName>style.visibility</p:attrName>
                                        </p:attrNameLst>
                                      </p:cBhvr>
                                      <p:to>
                                        <p:strVal val="visible"/>
                                      </p:to>
                                    </p:set>
                                    <p:animEffect transition="in" filter="dissolve">
                                      <p:cBhvr>
                                        <p:cTn id="12" dur="500"/>
                                        <p:tgtEl>
                                          <p:spTgt spid="1013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1380"/>
                                        </p:tgtEl>
                                        <p:attrNameLst>
                                          <p:attrName>style.visibility</p:attrName>
                                        </p:attrNameLst>
                                      </p:cBhvr>
                                      <p:to>
                                        <p:strVal val="visible"/>
                                      </p:to>
                                    </p:set>
                                    <p:animEffect transition="in" filter="dissolve">
                                      <p:cBhvr>
                                        <p:cTn id="17" dur="500"/>
                                        <p:tgtEl>
                                          <p:spTgt spid="10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图片 3">
            <a:extLst>
              <a:ext uri="{FF2B5EF4-FFF2-40B4-BE49-F238E27FC236}">
                <a16:creationId xmlns:a16="http://schemas.microsoft.com/office/drawing/2014/main" xmlns="" id="{A65DDB87-EC5E-483A-762C-8638C2C869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1460D72D-45B8-3D2E-0AEF-0AAA3DAEB986}"/>
              </a:ext>
            </a:extLst>
          </p:cNvPr>
          <p:cNvSpPr txBox="1">
            <a:spLocks noChangeArrowheads="1"/>
          </p:cNvSpPr>
          <p:nvPr/>
        </p:nvSpPr>
        <p:spPr bwMode="auto">
          <a:xfrm>
            <a:off x="76200" y="228600"/>
            <a:ext cx="84582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latin typeface="Times New Roman" panose="02020603050405020304" pitchFamily="18" charset="0"/>
                <a:cs typeface="Times New Roman" panose="02020603050405020304" pitchFamily="18" charset="0"/>
              </a:rPr>
              <a:t>Ô Mã Nhi – tướng giỏi của nhà Nguyên, từng chinh chiến nhiều năm trên đất Đại Việt. Là 1 tướng giỏi, tài năng những tàn bạo. Khi Ô Mã Nhi và nhiều tướng khác bị tướng nhà Trần bắt sống trong trận Bạch Đằng. Và để tránh nạn binh đao thì nhà Trần đồng ý lời cầu hòa và cho các binh tướng về nước. Tuy nhiên, vua Trần rất căm giận Ô Mã Nhi đã tàn sát nhiều người và phá hoại lăng tẩm của tổ tiên nhà Trần nên đã bàn với Trần Hưng Đạo giết Ô Mã Nhi để trả thù và phòng hậu quả về sau. Trên đường đi thuyền trở về, THĐ đã cho Yết Kiêu đâm thủng thuyền </a:t>
            </a:r>
            <a:r>
              <a:rPr lang="en-US" altLang="en-US" sz="3600">
                <a:latin typeface="Times New Roman" panose="02020603050405020304" pitchFamily="18" charset="0"/>
                <a:cs typeface="Times New Roman" panose="02020603050405020304" pitchFamily="18" charset="0"/>
                <a:sym typeface="Wingdings" panose="05000000000000000000" pitchFamily="2" charset="2"/>
              </a:rPr>
              <a:t> Ô Mã Nhi chết đuối</a:t>
            </a:r>
            <a:endParaRPr lang="en-US" altLang="en-US" sz="3600">
              <a:latin typeface="Times New Roman" panose="02020603050405020304" pitchFamily="18" charset="0"/>
              <a:cs typeface="Times New Roman" panose="02020603050405020304" pitchFamily="18" charset="0"/>
            </a:endParaRPr>
          </a:p>
        </p:txBody>
      </p:sp>
      <p:pic>
        <p:nvPicPr>
          <p:cNvPr id="103426" name="Picture 2" descr="Kết quả hình ảnh cho oô mã nhi&quot;">
            <a:extLst>
              <a:ext uri="{FF2B5EF4-FFF2-40B4-BE49-F238E27FC236}">
                <a16:creationId xmlns:a16="http://schemas.microsoft.com/office/drawing/2014/main" xmlns="" id="{DDDD7BD5-A602-563B-1F7B-CDF59BA53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362450"/>
            <a:ext cx="5572125"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Kết quả hình ảnh cho oô mã nhi&quot;">
            <a:extLst>
              <a:ext uri="{FF2B5EF4-FFF2-40B4-BE49-F238E27FC236}">
                <a16:creationId xmlns:a16="http://schemas.microsoft.com/office/drawing/2014/main" xmlns="" id="{556197B5-F031-A506-0AE5-0321A6313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282575"/>
            <a:ext cx="55626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3428"/>
                                        </p:tgtEl>
                                        <p:attrNameLst>
                                          <p:attrName>style.visibility</p:attrName>
                                        </p:attrNameLst>
                                      </p:cBhvr>
                                      <p:to>
                                        <p:strVal val="visible"/>
                                      </p:to>
                                    </p:set>
                                    <p:animEffect transition="in" filter="dissolve">
                                      <p:cBhvr>
                                        <p:cTn id="12" dur="500"/>
                                        <p:tgtEl>
                                          <p:spTgt spid="1034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3426"/>
                                        </p:tgtEl>
                                        <p:attrNameLst>
                                          <p:attrName>style.visibility</p:attrName>
                                        </p:attrNameLst>
                                      </p:cBhvr>
                                      <p:to>
                                        <p:strVal val="visible"/>
                                      </p:to>
                                    </p:set>
                                    <p:animEffect transition="in" filter="dissolve">
                                      <p:cBhvr>
                                        <p:cTn id="17"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图片 3">
            <a:extLst>
              <a:ext uri="{FF2B5EF4-FFF2-40B4-BE49-F238E27FC236}">
                <a16:creationId xmlns:a16="http://schemas.microsoft.com/office/drawing/2014/main" xmlns="" id="{650E14A8-CBD0-9368-6215-843DC65039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45">
            <a:extLst>
              <a:ext uri="{FF2B5EF4-FFF2-40B4-BE49-F238E27FC236}">
                <a16:creationId xmlns:a16="http://schemas.microsoft.com/office/drawing/2014/main" xmlns="" id="{D83E2B4C-47C8-6DE7-1C8A-2C9180F692CC}"/>
              </a:ext>
            </a:extLst>
          </p:cNvPr>
          <p:cNvSpPr>
            <a:spLocks noChangeArrowheads="1"/>
          </p:cNvSpPr>
          <p:nvPr/>
        </p:nvSpPr>
        <p:spPr bwMode="auto">
          <a:xfrm>
            <a:off x="533400" y="2824163"/>
            <a:ext cx="42672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latin typeface="Times New Roman" panose="02020603050405020304" pitchFamily="18" charset="0"/>
                <a:cs typeface="Times New Roman" panose="02020603050405020304" pitchFamily="18" charset="0"/>
              </a:rPr>
              <a:t>Nghệ thuật: </a:t>
            </a:r>
            <a:r>
              <a:rPr lang="en-US" altLang="en-US" sz="4000">
                <a:latin typeface="Times New Roman" panose="02020603050405020304" pitchFamily="18" charset="0"/>
                <a:cs typeface="Times New Roman" panose="02020603050405020304" pitchFamily="18" charset="0"/>
              </a:rPr>
              <a:t>Liệt kê, dẫn chứng xác thực theo trình tự lịch sử</a:t>
            </a:r>
          </a:p>
        </p:txBody>
      </p:sp>
      <p:sp>
        <p:nvSpPr>
          <p:cNvPr id="51204" name="Rectangle 46">
            <a:extLst>
              <a:ext uri="{FF2B5EF4-FFF2-40B4-BE49-F238E27FC236}">
                <a16:creationId xmlns:a16="http://schemas.microsoft.com/office/drawing/2014/main" xmlns="" id="{79B2803B-B986-CCB9-B180-7EE0B9D97505}"/>
              </a:ext>
            </a:extLst>
          </p:cNvPr>
          <p:cNvSpPr>
            <a:spLocks noChangeArrowheads="1"/>
          </p:cNvSpPr>
          <p:nvPr/>
        </p:nvSpPr>
        <p:spPr bwMode="auto">
          <a:xfrm>
            <a:off x="9677400" y="2895600"/>
            <a:ext cx="4267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latin typeface="Times New Roman" panose="02020603050405020304" pitchFamily="18" charset="0"/>
                <a:cs typeface="Times New Roman" panose="02020603050405020304" pitchFamily="18" charset="0"/>
              </a:rPr>
              <a:t>Nội dung: </a:t>
            </a:r>
            <a:r>
              <a:rPr lang="en-US" altLang="en-US" sz="4000">
                <a:latin typeface="Times New Roman" panose="02020603050405020304" pitchFamily="18" charset="0"/>
                <a:cs typeface="Times New Roman" panose="02020603050405020304" pitchFamily="18" charset="0"/>
              </a:rPr>
              <a:t>Sự thảm hại của kẻ thù và những chiến công của dân tộc ta</a:t>
            </a:r>
          </a:p>
        </p:txBody>
      </p:sp>
      <p:sp>
        <p:nvSpPr>
          <p:cNvPr id="5" name="Rounded Rectangle 4">
            <a:extLst>
              <a:ext uri="{FF2B5EF4-FFF2-40B4-BE49-F238E27FC236}">
                <a16:creationId xmlns:a16="http://schemas.microsoft.com/office/drawing/2014/main" xmlns="" id="{B3C1BB8D-F599-D8B1-ED9D-F5C1223B838A}"/>
              </a:ext>
            </a:extLst>
          </p:cNvPr>
          <p:cNvSpPr/>
          <p:nvPr/>
        </p:nvSpPr>
        <p:spPr>
          <a:xfrm>
            <a:off x="2819400" y="381000"/>
            <a:ext cx="10210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4400" b="1" i="1" dirty="0">
                <a:solidFill>
                  <a:srgbClr val="FF0000"/>
                </a:solidFill>
                <a:latin typeface="Times New Roman" pitchFamily="18" charset="0"/>
                <a:cs typeface="Times New Roman" pitchFamily="18" charset="0"/>
              </a:rPr>
              <a:t>3. </a:t>
            </a:r>
            <a:r>
              <a:rPr lang="en-US" sz="4400" b="1" i="1" dirty="0" err="1">
                <a:solidFill>
                  <a:srgbClr val="FF0000"/>
                </a:solidFill>
                <a:latin typeface="Times New Roman" pitchFamily="18" charset="0"/>
                <a:cs typeface="Times New Roman" pitchFamily="18" charset="0"/>
              </a:rPr>
              <a:t>Sức</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mạnh</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của</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nguyên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lí</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nhân</a:t>
            </a:r>
            <a:r>
              <a:rPr lang="en-US" sz="4400" b="1" i="1" dirty="0">
                <a:solidFill>
                  <a:srgbClr val="FF0000"/>
                </a:solidFill>
                <a:latin typeface="Times New Roman" pitchFamily="18" charset="0"/>
                <a:cs typeface="Times New Roman" pitchFamily="18" charset="0"/>
              </a:rPr>
              <a:t> </a:t>
            </a:r>
            <a:r>
              <a:rPr lang="en-US" sz="4400" b="1" i="1" dirty="0" err="1">
                <a:solidFill>
                  <a:srgbClr val="FF0000"/>
                </a:solidFill>
                <a:latin typeface="Times New Roman" pitchFamily="18" charset="0"/>
                <a:cs typeface="Times New Roman" pitchFamily="18" charset="0"/>
              </a:rPr>
              <a:t>nghĩa</a:t>
            </a:r>
            <a:endParaRPr lang="en-US" sz="4400" b="1" dirty="0">
              <a:solidFill>
                <a:srgbClr val="FF0000"/>
              </a:solidFill>
              <a:latin typeface=".VnArial" pitchFamily="34" charset="0"/>
            </a:endParaRPr>
          </a:p>
        </p:txBody>
      </p:sp>
      <p:pic>
        <p:nvPicPr>
          <p:cNvPr id="51206" name="图片 2">
            <a:extLst>
              <a:ext uri="{FF2B5EF4-FFF2-40B4-BE49-F238E27FC236}">
                <a16:creationId xmlns:a16="http://schemas.microsoft.com/office/drawing/2014/main" xmlns="" id="{00A2BBB4-8B99-2126-2251-23C14B9BC6A0}"/>
              </a:ext>
            </a:extLst>
          </p:cNvPr>
          <p:cNvPicPr>
            <a:picLocks noChangeAspect="1"/>
          </p:cNvPicPr>
          <p:nvPr/>
        </p:nvPicPr>
        <p:blipFill>
          <a:blip r:embed="rId3">
            <a:extLst>
              <a:ext uri="{28A0092B-C50C-407E-A947-70E740481C1C}">
                <a14:useLocalDpi xmlns:a14="http://schemas.microsoft.com/office/drawing/2010/main" val="0"/>
              </a:ext>
            </a:extLst>
          </a:blip>
          <a:srcRect l="19679" r="19574" b="53067"/>
          <a:stretch>
            <a:fillRect/>
          </a:stretch>
        </p:blipFill>
        <p:spPr bwMode="auto">
          <a:xfrm>
            <a:off x="1752600" y="88900"/>
            <a:ext cx="22098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3">
            <a:extLst>
              <a:ext uri="{FF2B5EF4-FFF2-40B4-BE49-F238E27FC236}">
                <a16:creationId xmlns:a16="http://schemas.microsoft.com/office/drawing/2014/main" xmlns="" id="{419E0252-F98C-8A85-DD24-C1C17F8EAE35}"/>
              </a:ext>
            </a:extLst>
          </p:cNvPr>
          <p:cNvGrpSpPr>
            <a:grpSpLocks/>
          </p:cNvGrpSpPr>
          <p:nvPr/>
        </p:nvGrpSpPr>
        <p:grpSpPr bwMode="auto">
          <a:xfrm>
            <a:off x="685800" y="6064250"/>
            <a:ext cx="5105400" cy="1784350"/>
            <a:chOff x="1344" y="-136"/>
            <a:chExt cx="3264" cy="2829"/>
          </a:xfrm>
        </p:grpSpPr>
        <p:sp>
          <p:nvSpPr>
            <p:cNvPr id="51210" name="AutoShape 31">
              <a:extLst>
                <a:ext uri="{FF2B5EF4-FFF2-40B4-BE49-F238E27FC236}">
                  <a16:creationId xmlns:a16="http://schemas.microsoft.com/office/drawing/2014/main" xmlns="" id="{DFA905EE-16C4-ADF1-427E-95106A1DDD33}"/>
                </a:ext>
              </a:extLst>
            </p:cNvPr>
            <p:cNvSpPr>
              <a:spLocks noChangeArrowheads="1"/>
            </p:cNvSpPr>
            <p:nvPr/>
          </p:nvSpPr>
          <p:spPr bwMode="auto">
            <a:xfrm>
              <a:off x="1344" y="-136"/>
              <a:ext cx="3264" cy="2829"/>
            </a:xfrm>
            <a:prstGeom prst="verticalScroll">
              <a:avLst>
                <a:gd name="adj" fmla="val 12500"/>
              </a:avLst>
            </a:prstGeom>
            <a:solidFill>
              <a:schemeClr val="accent1"/>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51211" name="Rectangle 32">
              <a:extLst>
                <a:ext uri="{FF2B5EF4-FFF2-40B4-BE49-F238E27FC236}">
                  <a16:creationId xmlns:a16="http://schemas.microsoft.com/office/drawing/2014/main" xmlns="" id="{4D240779-8A1E-DB4D-22D5-A970351FDF31}"/>
                </a:ext>
              </a:extLst>
            </p:cNvPr>
            <p:cNvSpPr>
              <a:spLocks noChangeArrowheads="1"/>
            </p:cNvSpPr>
            <p:nvPr/>
          </p:nvSpPr>
          <p:spPr bwMode="auto">
            <a:xfrm>
              <a:off x="1723" y="347"/>
              <a:ext cx="2544" cy="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000" b="1" i="1">
                  <a:latin typeface="Times New Roman" panose="02020603050405020304" pitchFamily="18" charset="0"/>
                  <a:cs typeface="Times New Roman" panose="02020603050405020304" pitchFamily="18" charset="0"/>
                </a:rPr>
                <a:t>Việc xưa xem xét</a:t>
              </a:r>
            </a:p>
            <a:p>
              <a:pPr algn="just" eaLnBrk="1" hangingPunct="1"/>
              <a:r>
                <a:rPr lang="en-US" altLang="en-US" sz="4000" b="1" i="1">
                  <a:latin typeface="Times New Roman" panose="02020603050405020304" pitchFamily="18" charset="0"/>
                  <a:cs typeface="Times New Roman" panose="02020603050405020304" pitchFamily="18" charset="0"/>
                </a:rPr>
                <a:t>Chứng cớ còn ghi</a:t>
              </a:r>
            </a:p>
          </p:txBody>
        </p:sp>
      </p:grpSp>
      <p:sp>
        <p:nvSpPr>
          <p:cNvPr id="48" name="Rectangle 48">
            <a:extLst>
              <a:ext uri="{FF2B5EF4-FFF2-40B4-BE49-F238E27FC236}">
                <a16:creationId xmlns:a16="http://schemas.microsoft.com/office/drawing/2014/main" xmlns="" id="{680B9F34-EA25-AA07-5DDF-76AD41B748CF}"/>
              </a:ext>
            </a:extLst>
          </p:cNvPr>
          <p:cNvSpPr>
            <a:spLocks noChangeArrowheads="1"/>
          </p:cNvSpPr>
          <p:nvPr/>
        </p:nvSpPr>
        <p:spPr bwMode="auto">
          <a:xfrm>
            <a:off x="6172200" y="5943600"/>
            <a:ext cx="79248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 typeface="Wingdings" panose="05000000000000000000" pitchFamily="2" charset="2"/>
              <a:buChar char="à"/>
            </a:pPr>
            <a:r>
              <a:rPr lang="en-US" altLang="en-US" sz="4000"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Lời khẳng định đanh thép về sức mạnh của chân lí, chính nghĩa là lẽ phải không chối cãi được</a:t>
            </a:r>
          </a:p>
        </p:txBody>
      </p:sp>
      <p:pic>
        <p:nvPicPr>
          <p:cNvPr id="49" name="Picture 2">
            <a:extLst>
              <a:ext uri="{FF2B5EF4-FFF2-40B4-BE49-F238E27FC236}">
                <a16:creationId xmlns:a16="http://schemas.microsoft.com/office/drawing/2014/main" xmlns="" id="{E6216F36-E9DC-8E7B-98C5-4D9D61F80A67}"/>
              </a:ext>
            </a:extLst>
          </p:cNvPr>
          <p:cNvPicPr>
            <a:picLocks noChangeAspect="1" noChangeArrowheads="1"/>
          </p:cNvPicPr>
          <p:nvPr/>
        </p:nvPicPr>
        <p:blipFill>
          <a:blip r:embed="rId4"/>
          <a:srcRect l="14796" t="20754" r="43922" b="27331"/>
          <a:stretch>
            <a:fillRect/>
          </a:stretch>
        </p:blipFill>
        <p:spPr>
          <a:xfrm>
            <a:off x="5181600" y="1905000"/>
            <a:ext cx="3952640" cy="3479426"/>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uoc_do_tran_chi_lang_-_xuong_giang_thang_10_nam_1427__500">
            <a:extLst>
              <a:ext uri="{FF2B5EF4-FFF2-40B4-BE49-F238E27FC236}">
                <a16:creationId xmlns:a16="http://schemas.microsoft.com/office/drawing/2014/main" xmlns="" id="{A0C30A08-3458-8386-F080-CF5DA9B10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1823700" cy="825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0E8F9993-CFFE-9B1F-6312-81FFA87D5118}"/>
              </a:ext>
            </a:extLst>
          </p:cNvPr>
          <p:cNvSpPr txBox="1">
            <a:spLocks noChangeArrowheads="1"/>
          </p:cNvSpPr>
          <p:nvPr/>
        </p:nvSpPr>
        <p:spPr bwMode="auto">
          <a:xfrm>
            <a:off x="12107863" y="1206500"/>
            <a:ext cx="22320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a:latin typeface="Times New Roman" panose="02020603050405020304" pitchFamily="18" charset="0"/>
                <a:cs typeface="Times New Roman" panose="02020603050405020304" pitchFamily="18" charset="0"/>
              </a:rPr>
              <a:t>Đây là lược đồ của trận đánh nào?</a:t>
            </a:r>
          </a:p>
        </p:txBody>
      </p:sp>
      <p:sp>
        <p:nvSpPr>
          <p:cNvPr id="4" name="TextBox 3">
            <a:extLst>
              <a:ext uri="{FF2B5EF4-FFF2-40B4-BE49-F238E27FC236}">
                <a16:creationId xmlns:a16="http://schemas.microsoft.com/office/drawing/2014/main" xmlns="" id="{853A5E24-B893-8BBD-F847-E8C3BB739514}"/>
              </a:ext>
            </a:extLst>
          </p:cNvPr>
          <p:cNvSpPr txBox="1">
            <a:spLocks noChangeArrowheads="1"/>
          </p:cNvSpPr>
          <p:nvPr/>
        </p:nvSpPr>
        <p:spPr bwMode="auto">
          <a:xfrm>
            <a:off x="12039600" y="609600"/>
            <a:ext cx="2232025" cy="71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28" tIns="54864" rIns="109728" bIns="5486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500">
                <a:latin typeface="Times New Roman" panose="02020603050405020304" pitchFamily="18" charset="0"/>
                <a:cs typeface="Times New Roman" panose="02020603050405020304" pitchFamily="18" charset="0"/>
              </a:rPr>
              <a:t>Lược đồ cuộc khởi nghĩa Lam Sơn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circle(in)">
                                      <p:cBhvr>
                                        <p:cTn id="7" dur="2000"/>
                                        <p:tgtEl>
                                          <p:spTgt spid="28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图片 3">
            <a:extLst>
              <a:ext uri="{FF2B5EF4-FFF2-40B4-BE49-F238E27FC236}">
                <a16:creationId xmlns:a16="http://schemas.microsoft.com/office/drawing/2014/main" xmlns="" id="{F983759D-41B3-6158-487E-A687D59E13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22">
            <a:extLst>
              <a:ext uri="{FF2B5EF4-FFF2-40B4-BE49-F238E27FC236}">
                <a16:creationId xmlns:a16="http://schemas.microsoft.com/office/drawing/2014/main" xmlns="" id="{8D6A035E-8832-6B25-6D66-A9627EC62E1C}"/>
              </a:ext>
            </a:extLst>
          </p:cNvPr>
          <p:cNvSpPr>
            <a:spLocks noChangeArrowheads="1"/>
          </p:cNvSpPr>
          <p:nvPr/>
        </p:nvSpPr>
        <p:spPr bwMode="auto">
          <a:xfrm>
            <a:off x="120650" y="152400"/>
            <a:ext cx="184150" cy="708025"/>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lgn="ctr" eaLnBrk="1" hangingPunct="1">
              <a:defRPr/>
            </a:pPr>
            <a:endParaRPr lang="en-US" sz="4000"/>
          </a:p>
        </p:txBody>
      </p:sp>
      <p:grpSp>
        <p:nvGrpSpPr>
          <p:cNvPr id="52228" name="Group 1">
            <a:extLst>
              <a:ext uri="{FF2B5EF4-FFF2-40B4-BE49-F238E27FC236}">
                <a16:creationId xmlns:a16="http://schemas.microsoft.com/office/drawing/2014/main" xmlns="" id="{FFCE141B-A99F-7C94-57A7-3D6ABF0C3DB5}"/>
              </a:ext>
            </a:extLst>
          </p:cNvPr>
          <p:cNvGrpSpPr>
            <a:grpSpLocks noChangeAspect="1"/>
          </p:cNvGrpSpPr>
          <p:nvPr/>
        </p:nvGrpSpPr>
        <p:grpSpPr bwMode="auto">
          <a:xfrm>
            <a:off x="120650" y="152400"/>
            <a:ext cx="14357350" cy="7772400"/>
            <a:chOff x="1355" y="14965"/>
            <a:chExt cx="9800" cy="5304"/>
          </a:xfrm>
        </p:grpSpPr>
        <p:sp>
          <p:nvSpPr>
            <p:cNvPr id="52229" name="AutoShape 21">
              <a:extLst>
                <a:ext uri="{FF2B5EF4-FFF2-40B4-BE49-F238E27FC236}">
                  <a16:creationId xmlns:a16="http://schemas.microsoft.com/office/drawing/2014/main" xmlns="" id="{98D13A05-6FDF-E3EC-D307-09E85DC68170}"/>
                </a:ext>
              </a:extLst>
            </p:cNvPr>
            <p:cNvSpPr>
              <a:spLocks noChangeAspect="1" noChangeArrowheads="1" noTextEdit="1"/>
            </p:cNvSpPr>
            <p:nvPr/>
          </p:nvSpPr>
          <p:spPr bwMode="auto">
            <a:xfrm>
              <a:off x="1355" y="14965"/>
              <a:ext cx="9800" cy="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30" name="Text Box 20">
              <a:extLst>
                <a:ext uri="{FF2B5EF4-FFF2-40B4-BE49-F238E27FC236}">
                  <a16:creationId xmlns:a16="http://schemas.microsoft.com/office/drawing/2014/main" xmlns="" id="{AB916D8C-35E0-327D-6AA9-4432834832D5}"/>
                </a:ext>
              </a:extLst>
            </p:cNvPr>
            <p:cNvSpPr txBox="1">
              <a:spLocks noChangeArrowheads="1"/>
            </p:cNvSpPr>
            <p:nvPr/>
          </p:nvSpPr>
          <p:spPr bwMode="auto">
            <a:xfrm>
              <a:off x="4555" y="15101"/>
              <a:ext cx="3200" cy="544"/>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Nguyên l</a:t>
              </a:r>
              <a:r>
                <a:rPr lang="en-US" altLang="en-US" sz="3200">
                  <a:cs typeface="Times New Roman" panose="02020603050405020304" pitchFamily="18" charset="0"/>
                </a:rPr>
                <a:t>í</a:t>
              </a:r>
              <a:r>
                <a:rPr lang="en-US" altLang="en-US" sz="3200">
                  <a:latin typeface="Times New Roman" panose="02020603050405020304" pitchFamily="18" charset="0"/>
                  <a:cs typeface="Times New Roman" panose="02020603050405020304" pitchFamily="18" charset="0"/>
                </a:rPr>
                <a:t> nhân nghĩa</a:t>
              </a:r>
              <a:endParaRPr lang="en-US" altLang="en-US" sz="4000"/>
            </a:p>
          </p:txBody>
        </p:sp>
        <p:sp>
          <p:nvSpPr>
            <p:cNvPr id="52231" name="Text Box 19">
              <a:extLst>
                <a:ext uri="{FF2B5EF4-FFF2-40B4-BE49-F238E27FC236}">
                  <a16:creationId xmlns:a16="http://schemas.microsoft.com/office/drawing/2014/main" xmlns="" id="{745D0A51-DBCB-AEBE-52C5-7CB4850CE443}"/>
                </a:ext>
              </a:extLst>
            </p:cNvPr>
            <p:cNvSpPr txBox="1">
              <a:spLocks noChangeArrowheads="1"/>
            </p:cNvSpPr>
            <p:nvPr/>
          </p:nvSpPr>
          <p:spPr bwMode="auto">
            <a:xfrm>
              <a:off x="1655" y="15781"/>
              <a:ext cx="3100" cy="544"/>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Yên dân</a:t>
              </a:r>
              <a:endParaRPr lang="en-US" altLang="en-US" sz="4000"/>
            </a:p>
          </p:txBody>
        </p:sp>
        <p:sp>
          <p:nvSpPr>
            <p:cNvPr id="52232" name="Text Box 18">
              <a:extLst>
                <a:ext uri="{FF2B5EF4-FFF2-40B4-BE49-F238E27FC236}">
                  <a16:creationId xmlns:a16="http://schemas.microsoft.com/office/drawing/2014/main" xmlns="" id="{FF299F00-CF2A-1D48-270E-7280406F4FCF}"/>
                </a:ext>
              </a:extLst>
            </p:cNvPr>
            <p:cNvSpPr txBox="1">
              <a:spLocks noChangeArrowheads="1"/>
            </p:cNvSpPr>
            <p:nvPr/>
          </p:nvSpPr>
          <p:spPr bwMode="auto">
            <a:xfrm>
              <a:off x="7555" y="15781"/>
              <a:ext cx="3199" cy="544"/>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Trừ bạo</a:t>
              </a:r>
              <a:endParaRPr lang="en-US" altLang="en-US" sz="4000"/>
            </a:p>
          </p:txBody>
        </p:sp>
        <p:sp>
          <p:nvSpPr>
            <p:cNvPr id="52233" name="Text Box 17">
              <a:extLst>
                <a:ext uri="{FF2B5EF4-FFF2-40B4-BE49-F238E27FC236}">
                  <a16:creationId xmlns:a16="http://schemas.microsoft.com/office/drawing/2014/main" xmlns="" id="{DF1891E3-47BD-0FD7-4E7B-1A6750D6034C}"/>
                </a:ext>
              </a:extLst>
            </p:cNvPr>
            <p:cNvSpPr txBox="1">
              <a:spLocks noChangeArrowheads="1"/>
            </p:cNvSpPr>
            <p:nvPr/>
          </p:nvSpPr>
          <p:spPr bwMode="auto">
            <a:xfrm>
              <a:off x="4055" y="16461"/>
              <a:ext cx="4200" cy="816"/>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Chân l</a:t>
              </a:r>
              <a:r>
                <a:rPr lang="en-US" altLang="en-US" sz="3200">
                  <a:cs typeface="Times New Roman" panose="02020603050405020304" pitchFamily="18" charset="0"/>
                </a:rPr>
                <a:t>í</a:t>
              </a:r>
              <a:r>
                <a:rPr lang="en-US" altLang="en-US" sz="3200">
                  <a:latin typeface="Times New Roman" panose="02020603050405020304" pitchFamily="18" charset="0"/>
                  <a:cs typeface="Times New Roman" panose="02020603050405020304" pitchFamily="18" charset="0"/>
                </a:rPr>
                <a:t> về sự tồn tại độc lập chủ quyền của dân tộc Đại Việt</a:t>
              </a:r>
              <a:endParaRPr lang="en-US" altLang="en-US" sz="4000"/>
            </a:p>
          </p:txBody>
        </p:sp>
        <p:sp>
          <p:nvSpPr>
            <p:cNvPr id="52234" name="Text Box 16">
              <a:extLst>
                <a:ext uri="{FF2B5EF4-FFF2-40B4-BE49-F238E27FC236}">
                  <a16:creationId xmlns:a16="http://schemas.microsoft.com/office/drawing/2014/main" xmlns="" id="{E06810B2-B22F-8351-84A1-FE89AD26F7B6}"/>
                </a:ext>
              </a:extLst>
            </p:cNvPr>
            <p:cNvSpPr txBox="1">
              <a:spLocks noChangeArrowheads="1"/>
            </p:cNvSpPr>
            <p:nvPr/>
          </p:nvSpPr>
          <p:spPr bwMode="auto">
            <a:xfrm>
              <a:off x="1755" y="17821"/>
              <a:ext cx="1000" cy="13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Văn hiến lâu đời</a:t>
              </a:r>
              <a:endParaRPr lang="en-US" altLang="en-US" sz="4000"/>
            </a:p>
          </p:txBody>
        </p:sp>
        <p:sp>
          <p:nvSpPr>
            <p:cNvPr id="52235" name="Text Box 15">
              <a:extLst>
                <a:ext uri="{FF2B5EF4-FFF2-40B4-BE49-F238E27FC236}">
                  <a16:creationId xmlns:a16="http://schemas.microsoft.com/office/drawing/2014/main" xmlns="" id="{75AEFFC2-ABA3-B83F-CEAB-9F19AD41F861}"/>
                </a:ext>
              </a:extLst>
            </p:cNvPr>
            <p:cNvSpPr txBox="1">
              <a:spLocks noChangeArrowheads="1"/>
            </p:cNvSpPr>
            <p:nvPr/>
          </p:nvSpPr>
          <p:spPr bwMode="auto">
            <a:xfrm>
              <a:off x="3155" y="17821"/>
              <a:ext cx="999" cy="13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Lãnh thổ riêng</a:t>
              </a:r>
              <a:endParaRPr lang="en-US" altLang="en-US" sz="4000"/>
            </a:p>
          </p:txBody>
        </p:sp>
        <p:sp>
          <p:nvSpPr>
            <p:cNvPr id="52236" name="Text Box 14">
              <a:extLst>
                <a:ext uri="{FF2B5EF4-FFF2-40B4-BE49-F238E27FC236}">
                  <a16:creationId xmlns:a16="http://schemas.microsoft.com/office/drawing/2014/main" xmlns="" id="{CC9CDE0B-0D7A-7DC5-FE71-62F4C1B4184D}"/>
                </a:ext>
              </a:extLst>
            </p:cNvPr>
            <p:cNvSpPr txBox="1">
              <a:spLocks noChangeArrowheads="1"/>
            </p:cNvSpPr>
            <p:nvPr/>
          </p:nvSpPr>
          <p:spPr bwMode="auto">
            <a:xfrm>
              <a:off x="4555" y="17821"/>
              <a:ext cx="1100" cy="13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Phong tục riêng</a:t>
              </a:r>
              <a:endParaRPr lang="en-US" altLang="en-US" sz="4000"/>
            </a:p>
          </p:txBody>
        </p:sp>
        <p:sp>
          <p:nvSpPr>
            <p:cNvPr id="52237" name="Text Box 13">
              <a:extLst>
                <a:ext uri="{FF2B5EF4-FFF2-40B4-BE49-F238E27FC236}">
                  <a16:creationId xmlns:a16="http://schemas.microsoft.com/office/drawing/2014/main" xmlns="" id="{C553442E-7A06-E843-8CF7-F554238A6C09}"/>
                </a:ext>
              </a:extLst>
            </p:cNvPr>
            <p:cNvSpPr txBox="1">
              <a:spLocks noChangeArrowheads="1"/>
            </p:cNvSpPr>
            <p:nvPr/>
          </p:nvSpPr>
          <p:spPr bwMode="auto">
            <a:xfrm>
              <a:off x="9455" y="17821"/>
              <a:ext cx="1200" cy="13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Chế độ chủ quyền</a:t>
              </a:r>
              <a:r>
                <a:rPr lang="en-US" altLang="en-US" sz="3200">
                  <a:latin typeface=".VnTime" pitchFamily="34" charset="0"/>
                  <a:cs typeface="Times New Roman" panose="02020603050405020304" pitchFamily="18" charset="0"/>
                </a:rPr>
                <a:t> </a:t>
              </a:r>
              <a:r>
                <a:rPr lang="en-US" altLang="en-US" sz="3200">
                  <a:latin typeface="Times New Roman" panose="02020603050405020304" pitchFamily="18" charset="0"/>
                  <a:cs typeface="Times New Roman" panose="02020603050405020304" pitchFamily="18" charset="0"/>
                </a:rPr>
                <a:t>riêng</a:t>
              </a:r>
              <a:endParaRPr lang="en-US" altLang="en-US" sz="4000"/>
            </a:p>
          </p:txBody>
        </p:sp>
        <p:sp>
          <p:nvSpPr>
            <p:cNvPr id="52238" name="Text Box 12">
              <a:extLst>
                <a:ext uri="{FF2B5EF4-FFF2-40B4-BE49-F238E27FC236}">
                  <a16:creationId xmlns:a16="http://schemas.microsoft.com/office/drawing/2014/main" xmlns="" id="{628A40F8-3C22-31FE-5A3E-533E1A92CE6D}"/>
                </a:ext>
              </a:extLst>
            </p:cNvPr>
            <p:cNvSpPr txBox="1">
              <a:spLocks noChangeArrowheads="1"/>
            </p:cNvSpPr>
            <p:nvPr/>
          </p:nvSpPr>
          <p:spPr bwMode="auto">
            <a:xfrm>
              <a:off x="7955" y="17821"/>
              <a:ext cx="1100" cy="13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Lịch sử riêng</a:t>
              </a:r>
              <a:endParaRPr lang="en-US" altLang="en-US" sz="4000"/>
            </a:p>
          </p:txBody>
        </p:sp>
        <p:sp>
          <p:nvSpPr>
            <p:cNvPr id="52239" name="Text Box 11">
              <a:extLst>
                <a:ext uri="{FF2B5EF4-FFF2-40B4-BE49-F238E27FC236}">
                  <a16:creationId xmlns:a16="http://schemas.microsoft.com/office/drawing/2014/main" xmlns="" id="{D5F4755F-1D09-3D76-A151-BF6F4D107722}"/>
                </a:ext>
              </a:extLst>
            </p:cNvPr>
            <p:cNvSpPr txBox="1">
              <a:spLocks noChangeArrowheads="1"/>
            </p:cNvSpPr>
            <p:nvPr/>
          </p:nvSpPr>
          <p:spPr bwMode="auto">
            <a:xfrm>
              <a:off x="4055" y="19453"/>
              <a:ext cx="4400" cy="816"/>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a:latin typeface="Times New Roman" panose="02020603050405020304" pitchFamily="18" charset="0"/>
                  <a:cs typeface="Times New Roman" panose="02020603050405020304" pitchFamily="18" charset="0"/>
                </a:rPr>
                <a:t>Sức mạnh của nhân nghĩa</a:t>
              </a:r>
              <a:endParaRPr lang="en-US" altLang="en-US" sz="2400"/>
            </a:p>
            <a:p>
              <a:pPr algn="ctr"/>
              <a:r>
                <a:rPr lang="en-US" altLang="en-US" sz="3200">
                  <a:latin typeface="Times New Roman" panose="02020603050405020304" pitchFamily="18" charset="0"/>
                  <a:cs typeface="Times New Roman" panose="02020603050405020304" pitchFamily="18" charset="0"/>
                </a:rPr>
                <a:t>Sức mạnh của độc lập dân tộc</a:t>
              </a:r>
              <a:endParaRPr lang="en-US" altLang="en-US" sz="4000"/>
            </a:p>
          </p:txBody>
        </p:sp>
        <p:sp>
          <p:nvSpPr>
            <p:cNvPr id="52240" name="Line 10">
              <a:extLst>
                <a:ext uri="{FF2B5EF4-FFF2-40B4-BE49-F238E27FC236}">
                  <a16:creationId xmlns:a16="http://schemas.microsoft.com/office/drawing/2014/main" xmlns="" id="{4DDDE760-0D4B-3B9B-4FBD-C5298345CC01}"/>
                </a:ext>
              </a:extLst>
            </p:cNvPr>
            <p:cNvSpPr>
              <a:spLocks noChangeShapeType="1"/>
            </p:cNvSpPr>
            <p:nvPr/>
          </p:nvSpPr>
          <p:spPr bwMode="auto">
            <a:xfrm>
              <a:off x="6055" y="15645"/>
              <a:ext cx="1" cy="81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1" name="Line 9">
              <a:extLst>
                <a:ext uri="{FF2B5EF4-FFF2-40B4-BE49-F238E27FC236}">
                  <a16:creationId xmlns:a16="http://schemas.microsoft.com/office/drawing/2014/main" xmlns="" id="{277E75F7-3BC4-D0C7-2ED8-1A0E044B6BC2}"/>
                </a:ext>
              </a:extLst>
            </p:cNvPr>
            <p:cNvSpPr>
              <a:spLocks noChangeShapeType="1"/>
            </p:cNvSpPr>
            <p:nvPr/>
          </p:nvSpPr>
          <p:spPr bwMode="auto">
            <a:xfrm>
              <a:off x="7755" y="15645"/>
              <a:ext cx="1500" cy="13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2" name="Line 8">
              <a:extLst>
                <a:ext uri="{FF2B5EF4-FFF2-40B4-BE49-F238E27FC236}">
                  <a16:creationId xmlns:a16="http://schemas.microsoft.com/office/drawing/2014/main" xmlns="" id="{C9921D12-A1E7-1245-12B1-164F3EAE0BB6}"/>
                </a:ext>
              </a:extLst>
            </p:cNvPr>
            <p:cNvSpPr>
              <a:spLocks noChangeShapeType="1"/>
            </p:cNvSpPr>
            <p:nvPr/>
          </p:nvSpPr>
          <p:spPr bwMode="auto">
            <a:xfrm flipH="1">
              <a:off x="3155" y="15645"/>
              <a:ext cx="1400" cy="13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3" name="Line 7">
              <a:extLst>
                <a:ext uri="{FF2B5EF4-FFF2-40B4-BE49-F238E27FC236}">
                  <a16:creationId xmlns:a16="http://schemas.microsoft.com/office/drawing/2014/main" xmlns="" id="{6CF0E6DB-785B-D7BD-FE23-F1AACAE9266F}"/>
                </a:ext>
              </a:extLst>
            </p:cNvPr>
            <p:cNvSpPr>
              <a:spLocks noChangeShapeType="1"/>
            </p:cNvSpPr>
            <p:nvPr/>
          </p:nvSpPr>
          <p:spPr bwMode="auto">
            <a:xfrm>
              <a:off x="6055" y="17413"/>
              <a:ext cx="1" cy="190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4" name="Line 6">
              <a:extLst>
                <a:ext uri="{FF2B5EF4-FFF2-40B4-BE49-F238E27FC236}">
                  <a16:creationId xmlns:a16="http://schemas.microsoft.com/office/drawing/2014/main" xmlns="" id="{EFC74E6E-EBB8-0917-5291-C1886C53637F}"/>
                </a:ext>
              </a:extLst>
            </p:cNvPr>
            <p:cNvSpPr>
              <a:spLocks noChangeShapeType="1"/>
            </p:cNvSpPr>
            <p:nvPr/>
          </p:nvSpPr>
          <p:spPr bwMode="auto">
            <a:xfrm>
              <a:off x="8255" y="17277"/>
              <a:ext cx="1900" cy="5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5" name="Line 5">
              <a:extLst>
                <a:ext uri="{FF2B5EF4-FFF2-40B4-BE49-F238E27FC236}">
                  <a16:creationId xmlns:a16="http://schemas.microsoft.com/office/drawing/2014/main" xmlns="" id="{C6626AC7-675E-F929-485E-2CE0F50EAF96}"/>
                </a:ext>
              </a:extLst>
            </p:cNvPr>
            <p:cNvSpPr>
              <a:spLocks noChangeShapeType="1"/>
            </p:cNvSpPr>
            <p:nvPr/>
          </p:nvSpPr>
          <p:spPr bwMode="auto">
            <a:xfrm>
              <a:off x="8255" y="17277"/>
              <a:ext cx="200" cy="5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6" name="Line 4">
              <a:extLst>
                <a:ext uri="{FF2B5EF4-FFF2-40B4-BE49-F238E27FC236}">
                  <a16:creationId xmlns:a16="http://schemas.microsoft.com/office/drawing/2014/main" xmlns="" id="{A910416C-27CE-5E21-C2F8-21C61EE5B4AE}"/>
                </a:ext>
              </a:extLst>
            </p:cNvPr>
            <p:cNvSpPr>
              <a:spLocks noChangeShapeType="1"/>
            </p:cNvSpPr>
            <p:nvPr/>
          </p:nvSpPr>
          <p:spPr bwMode="auto">
            <a:xfrm flipH="1">
              <a:off x="2155" y="17277"/>
              <a:ext cx="1900" cy="5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7" name="Line 3">
              <a:extLst>
                <a:ext uri="{FF2B5EF4-FFF2-40B4-BE49-F238E27FC236}">
                  <a16:creationId xmlns:a16="http://schemas.microsoft.com/office/drawing/2014/main" xmlns="" id="{1080A272-3B61-9F28-F5B2-418D3A7F4C5C}"/>
                </a:ext>
              </a:extLst>
            </p:cNvPr>
            <p:cNvSpPr>
              <a:spLocks noChangeShapeType="1"/>
            </p:cNvSpPr>
            <p:nvPr/>
          </p:nvSpPr>
          <p:spPr bwMode="auto">
            <a:xfrm flipH="1">
              <a:off x="3555" y="17277"/>
              <a:ext cx="500" cy="5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8" name="Line 2">
              <a:extLst>
                <a:ext uri="{FF2B5EF4-FFF2-40B4-BE49-F238E27FC236}">
                  <a16:creationId xmlns:a16="http://schemas.microsoft.com/office/drawing/2014/main" xmlns="" id="{D1F24369-A3A0-FBE7-E441-8F55525A2616}"/>
                </a:ext>
              </a:extLst>
            </p:cNvPr>
            <p:cNvSpPr>
              <a:spLocks noChangeShapeType="1"/>
            </p:cNvSpPr>
            <p:nvPr/>
          </p:nvSpPr>
          <p:spPr bwMode="auto">
            <a:xfrm>
              <a:off x="4055" y="17277"/>
              <a:ext cx="1100" cy="54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introscreen">
            <a:extLst>
              <a:ext uri="{FF2B5EF4-FFF2-40B4-BE49-F238E27FC236}">
                <a16:creationId xmlns:a16="http://schemas.microsoft.com/office/drawing/2014/main" xmlns="" id="{8925F190-E32E-F729-3615-0F9462D63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solidFill>
            <a:srgbClr val="9966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251" name="Picture 17" descr="jolipapillon">
            <a:extLst>
              <a:ext uri="{FF2B5EF4-FFF2-40B4-BE49-F238E27FC236}">
                <a16:creationId xmlns:a16="http://schemas.microsoft.com/office/drawing/2014/main" xmlns="" id="{30EB1765-5018-5292-9A80-4DAF03A00E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75838" y="6088063"/>
            <a:ext cx="28035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1" descr="menuoverlap">
            <a:extLst>
              <a:ext uri="{FF2B5EF4-FFF2-40B4-BE49-F238E27FC236}">
                <a16:creationId xmlns:a16="http://schemas.microsoft.com/office/drawing/2014/main" xmlns="" id="{4CED872B-961F-7B45-79D6-19F8EED1A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4572000"/>
            <a:ext cx="12192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descr="menuoverlap">
            <a:extLst>
              <a:ext uri="{FF2B5EF4-FFF2-40B4-BE49-F238E27FC236}">
                <a16:creationId xmlns:a16="http://schemas.microsoft.com/office/drawing/2014/main" xmlns="" id="{D1A6DE94-9385-686B-3E3A-A6EE1400F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315200"/>
            <a:ext cx="96313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3" descr="menuoverlap">
            <a:extLst>
              <a:ext uri="{FF2B5EF4-FFF2-40B4-BE49-F238E27FC236}">
                <a16:creationId xmlns:a16="http://schemas.microsoft.com/office/drawing/2014/main" xmlns="" id="{BB0D46D5-EF34-D635-047C-F291B1889C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0"/>
            <a:ext cx="1584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26" descr="jolipapillon">
            <a:extLst>
              <a:ext uri="{FF2B5EF4-FFF2-40B4-BE49-F238E27FC236}">
                <a16:creationId xmlns:a16="http://schemas.microsoft.com/office/drawing/2014/main" xmlns="" id="{70621842-3CC6-EE25-57C6-08F46FFE3B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838" y="822325"/>
            <a:ext cx="1584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28" descr="gliter">
            <a:extLst>
              <a:ext uri="{FF2B5EF4-FFF2-40B4-BE49-F238E27FC236}">
                <a16:creationId xmlns:a16="http://schemas.microsoft.com/office/drawing/2014/main" xmlns="" id="{225317DE-BDDD-A0FD-DEB0-37817D94A10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21275" y="639763"/>
            <a:ext cx="73025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32" descr="gliter">
            <a:extLst>
              <a:ext uri="{FF2B5EF4-FFF2-40B4-BE49-F238E27FC236}">
                <a16:creationId xmlns:a16="http://schemas.microsoft.com/office/drawing/2014/main" xmlns="" id="{0E1D3E72-00EC-62DA-9A16-54371BB342F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21275" y="3108325"/>
            <a:ext cx="67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34" descr="gliter">
            <a:extLst>
              <a:ext uri="{FF2B5EF4-FFF2-40B4-BE49-F238E27FC236}">
                <a16:creationId xmlns:a16="http://schemas.microsoft.com/office/drawing/2014/main" xmlns="" id="{51CBABB4-81A6-304D-411E-7E7D15CAC91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972800" y="1646238"/>
            <a:ext cx="10969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35" descr="gliter">
            <a:extLst>
              <a:ext uri="{FF2B5EF4-FFF2-40B4-BE49-F238E27FC236}">
                <a16:creationId xmlns:a16="http://schemas.microsoft.com/office/drawing/2014/main" xmlns="" id="{54FB514A-789C-C27A-00E0-E2CD07CBE46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972800" y="6686550"/>
            <a:ext cx="7318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36" descr="gliter">
            <a:extLst>
              <a:ext uri="{FF2B5EF4-FFF2-40B4-BE49-F238E27FC236}">
                <a16:creationId xmlns:a16="http://schemas.microsoft.com/office/drawing/2014/main" xmlns="" id="{608C5E38-FACA-0885-A08D-F506F0C0D48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12163" y="1554163"/>
            <a:ext cx="7318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45" descr="twinkling1">
            <a:extLst>
              <a:ext uri="{FF2B5EF4-FFF2-40B4-BE49-F238E27FC236}">
                <a16:creationId xmlns:a16="http://schemas.microsoft.com/office/drawing/2014/main" xmlns="" id="{51D6CF21-8811-5F34-3A8A-5ADD030618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075" y="1189038"/>
            <a:ext cx="133985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46" descr="gliter">
            <a:extLst>
              <a:ext uri="{FF2B5EF4-FFF2-40B4-BE49-F238E27FC236}">
                <a16:creationId xmlns:a16="http://schemas.microsoft.com/office/drawing/2014/main" xmlns="" id="{C371DF85-B03C-F781-5E6F-E77FB1869CB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9600" y="3565525"/>
            <a:ext cx="7318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47" descr="gliter">
            <a:extLst>
              <a:ext uri="{FF2B5EF4-FFF2-40B4-BE49-F238E27FC236}">
                <a16:creationId xmlns:a16="http://schemas.microsoft.com/office/drawing/2014/main" xmlns="" id="{2FBC4CD1-0C95-C3F4-0AD4-39816C59D08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16163" y="6675438"/>
            <a:ext cx="73183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48" descr="gliter">
            <a:extLst>
              <a:ext uri="{FF2B5EF4-FFF2-40B4-BE49-F238E27FC236}">
                <a16:creationId xmlns:a16="http://schemas.microsoft.com/office/drawing/2014/main" xmlns="" id="{0DA9F207-8F1A-5723-2FBB-784B58706A0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74725" y="1189038"/>
            <a:ext cx="7318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3" descr="Nuoc_Dai_Viet_ta">
            <a:extLst>
              <a:ext uri="{FF2B5EF4-FFF2-40B4-BE49-F238E27FC236}">
                <a16:creationId xmlns:a16="http://schemas.microsoft.com/office/drawing/2014/main" xmlns="" id="{9ACC5647-7081-C602-3B14-E6CD18FD5B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838" y="1646238"/>
            <a:ext cx="6218237"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6" name="Group 48">
            <a:extLst>
              <a:ext uri="{FF2B5EF4-FFF2-40B4-BE49-F238E27FC236}">
                <a16:creationId xmlns:a16="http://schemas.microsoft.com/office/drawing/2014/main" xmlns="" id="{DA66ABF8-4E17-C6BF-B747-58A417846E04}"/>
              </a:ext>
            </a:extLst>
          </p:cNvPr>
          <p:cNvGrpSpPr>
            <a:grpSpLocks/>
          </p:cNvGrpSpPr>
          <p:nvPr/>
        </p:nvGrpSpPr>
        <p:grpSpPr bwMode="auto">
          <a:xfrm>
            <a:off x="3006725" y="4533900"/>
            <a:ext cx="2720975" cy="3352800"/>
            <a:chOff x="1184" y="2380"/>
            <a:chExt cx="1071" cy="1760"/>
          </a:xfrm>
        </p:grpSpPr>
        <p:sp>
          <p:nvSpPr>
            <p:cNvPr id="53308" name="Puzzle4">
              <a:extLst>
                <a:ext uri="{FF2B5EF4-FFF2-40B4-BE49-F238E27FC236}">
                  <a16:creationId xmlns:a16="http://schemas.microsoft.com/office/drawing/2014/main" xmlns="" id="{435F336A-644B-2076-A84F-6738B966B817}"/>
                </a:ext>
              </a:extLst>
            </p:cNvPr>
            <p:cNvSpPr>
              <a:spLocks noEditPoints="1" noChangeArrowheads="1"/>
            </p:cNvSpPr>
            <p:nvPr/>
          </p:nvSpPr>
          <p:spPr bwMode="auto">
            <a:xfrm>
              <a:off x="1184" y="2380"/>
              <a:ext cx="1071" cy="17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7 w 21600"/>
                <a:gd name="T25" fmla="*/ 5670 h 21600"/>
                <a:gd name="T26" fmla="*/ 20208 w 21600"/>
                <a:gd name="T27" fmla="*/ 1597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09" name="Text Box 50">
              <a:extLst>
                <a:ext uri="{FF2B5EF4-FFF2-40B4-BE49-F238E27FC236}">
                  <a16:creationId xmlns:a16="http://schemas.microsoft.com/office/drawing/2014/main" xmlns="" id="{A8F81F49-509F-9FEA-8CC4-A8F800E11EC1}"/>
                </a:ext>
              </a:extLst>
            </p:cNvPr>
            <p:cNvSpPr txBox="1">
              <a:spLocks noChangeArrowheads="1"/>
            </p:cNvSpPr>
            <p:nvPr/>
          </p:nvSpPr>
          <p:spPr bwMode="auto">
            <a:xfrm>
              <a:off x="1584" y="2880"/>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9</a:t>
              </a:r>
            </a:p>
          </p:txBody>
        </p:sp>
      </p:grpSp>
      <p:grpSp>
        <p:nvGrpSpPr>
          <p:cNvPr id="3" name="Group 90">
            <a:extLst>
              <a:ext uri="{FF2B5EF4-FFF2-40B4-BE49-F238E27FC236}">
                <a16:creationId xmlns:a16="http://schemas.microsoft.com/office/drawing/2014/main" xmlns="" id="{524A3FA0-84C5-C198-A65D-457F4CDF2BC3}"/>
              </a:ext>
            </a:extLst>
          </p:cNvPr>
          <p:cNvGrpSpPr>
            <a:grpSpLocks/>
          </p:cNvGrpSpPr>
          <p:nvPr/>
        </p:nvGrpSpPr>
        <p:grpSpPr bwMode="auto">
          <a:xfrm>
            <a:off x="4752975" y="4565650"/>
            <a:ext cx="4513263" cy="2624138"/>
            <a:chOff x="1871" y="2397"/>
            <a:chExt cx="1777" cy="1377"/>
          </a:xfrm>
        </p:grpSpPr>
        <p:sp>
          <p:nvSpPr>
            <p:cNvPr id="53306" name="Puzzle2">
              <a:extLst>
                <a:ext uri="{FF2B5EF4-FFF2-40B4-BE49-F238E27FC236}">
                  <a16:creationId xmlns:a16="http://schemas.microsoft.com/office/drawing/2014/main" xmlns="" id="{8C43732B-5CF0-9EE6-675C-1632F68FE3AC}"/>
                </a:ext>
              </a:extLst>
            </p:cNvPr>
            <p:cNvSpPr>
              <a:spLocks noEditPoints="1" noChangeArrowheads="1"/>
            </p:cNvSpPr>
            <p:nvPr/>
          </p:nvSpPr>
          <p:spPr bwMode="auto">
            <a:xfrm>
              <a:off x="1871" y="2397"/>
              <a:ext cx="1777" cy="13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85 w 21600"/>
                <a:gd name="T25" fmla="*/ 6745 h 21600"/>
                <a:gd name="T26" fmla="*/ 16179 w 21600"/>
                <a:gd name="T27" fmla="*/ 20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07" name="Text Box 51">
              <a:extLst>
                <a:ext uri="{FF2B5EF4-FFF2-40B4-BE49-F238E27FC236}">
                  <a16:creationId xmlns:a16="http://schemas.microsoft.com/office/drawing/2014/main" xmlns="" id="{E8BEC220-5812-4DD7-BE78-A61F823A218E}"/>
                </a:ext>
              </a:extLst>
            </p:cNvPr>
            <p:cNvSpPr txBox="1">
              <a:spLocks noChangeArrowheads="1"/>
            </p:cNvSpPr>
            <p:nvPr/>
          </p:nvSpPr>
          <p:spPr bwMode="auto">
            <a:xfrm>
              <a:off x="2592" y="2880"/>
              <a:ext cx="28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4</a:t>
              </a:r>
            </a:p>
          </p:txBody>
        </p:sp>
      </p:grpSp>
      <p:grpSp>
        <p:nvGrpSpPr>
          <p:cNvPr id="4" name="Group 53">
            <a:extLst>
              <a:ext uri="{FF2B5EF4-FFF2-40B4-BE49-F238E27FC236}">
                <a16:creationId xmlns:a16="http://schemas.microsoft.com/office/drawing/2014/main" xmlns="" id="{9A1A57E1-D48E-BEC7-2854-1711FB3D11F2}"/>
              </a:ext>
            </a:extLst>
          </p:cNvPr>
          <p:cNvGrpSpPr>
            <a:grpSpLocks/>
          </p:cNvGrpSpPr>
          <p:nvPr/>
        </p:nvGrpSpPr>
        <p:grpSpPr bwMode="auto">
          <a:xfrm>
            <a:off x="3048000" y="822325"/>
            <a:ext cx="2720975" cy="3352800"/>
            <a:chOff x="1200" y="432"/>
            <a:chExt cx="1071" cy="1760"/>
          </a:xfrm>
        </p:grpSpPr>
        <p:sp>
          <p:nvSpPr>
            <p:cNvPr id="53304" name="Puzzle4">
              <a:extLst>
                <a:ext uri="{FF2B5EF4-FFF2-40B4-BE49-F238E27FC236}">
                  <a16:creationId xmlns:a16="http://schemas.microsoft.com/office/drawing/2014/main" xmlns="" id="{ED9DEFF9-9DBE-0ECD-6A75-14DC3263021A}"/>
                </a:ext>
              </a:extLst>
            </p:cNvPr>
            <p:cNvSpPr>
              <a:spLocks noEditPoints="1" noChangeArrowheads="1"/>
            </p:cNvSpPr>
            <p:nvPr/>
          </p:nvSpPr>
          <p:spPr bwMode="auto">
            <a:xfrm>
              <a:off x="1200" y="432"/>
              <a:ext cx="1071" cy="17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7 w 21600"/>
                <a:gd name="T25" fmla="*/ 5670 h 21600"/>
                <a:gd name="T26" fmla="*/ 20208 w 21600"/>
                <a:gd name="T27" fmla="*/ 1597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05" name="Text Box 55">
              <a:extLst>
                <a:ext uri="{FF2B5EF4-FFF2-40B4-BE49-F238E27FC236}">
                  <a16:creationId xmlns:a16="http://schemas.microsoft.com/office/drawing/2014/main" xmlns="" id="{B54A0287-DDFE-4432-AF05-6BA3973CF60F}"/>
                </a:ext>
              </a:extLst>
            </p:cNvPr>
            <p:cNvSpPr txBox="1">
              <a:spLocks noChangeArrowheads="1"/>
            </p:cNvSpPr>
            <p:nvPr/>
          </p:nvSpPr>
          <p:spPr bwMode="auto">
            <a:xfrm>
              <a:off x="1584" y="960"/>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7</a:t>
              </a:r>
            </a:p>
          </p:txBody>
        </p:sp>
      </p:grpSp>
      <p:grpSp>
        <p:nvGrpSpPr>
          <p:cNvPr id="5" name="Group 56">
            <a:extLst>
              <a:ext uri="{FF2B5EF4-FFF2-40B4-BE49-F238E27FC236}">
                <a16:creationId xmlns:a16="http://schemas.microsoft.com/office/drawing/2014/main" xmlns="" id="{30AEE337-4812-5B7E-0568-F1241CA25B77}"/>
              </a:ext>
            </a:extLst>
          </p:cNvPr>
          <p:cNvGrpSpPr>
            <a:grpSpLocks/>
          </p:cNvGrpSpPr>
          <p:nvPr/>
        </p:nvGrpSpPr>
        <p:grpSpPr bwMode="auto">
          <a:xfrm>
            <a:off x="4754563" y="822325"/>
            <a:ext cx="4513262" cy="2624138"/>
            <a:chOff x="1872" y="432"/>
            <a:chExt cx="1777" cy="1377"/>
          </a:xfrm>
        </p:grpSpPr>
        <p:sp>
          <p:nvSpPr>
            <p:cNvPr id="53302" name="Puzzle2">
              <a:extLst>
                <a:ext uri="{FF2B5EF4-FFF2-40B4-BE49-F238E27FC236}">
                  <a16:creationId xmlns:a16="http://schemas.microsoft.com/office/drawing/2014/main" xmlns="" id="{46CF5DD0-1F1F-2D83-04CB-D3D668E55CC9}"/>
                </a:ext>
              </a:extLst>
            </p:cNvPr>
            <p:cNvSpPr>
              <a:spLocks noEditPoints="1" noChangeArrowheads="1"/>
            </p:cNvSpPr>
            <p:nvPr/>
          </p:nvSpPr>
          <p:spPr bwMode="auto">
            <a:xfrm>
              <a:off x="1872" y="432"/>
              <a:ext cx="1777" cy="137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5385 w 21600"/>
                <a:gd name="T25" fmla="*/ 6745 h 21600"/>
                <a:gd name="T26" fmla="*/ 16179 w 21600"/>
                <a:gd name="T27" fmla="*/ 20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solidFill>
              <a:srgbClr val="FFFFCC"/>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03" name="Text Box 58">
              <a:extLst>
                <a:ext uri="{FF2B5EF4-FFF2-40B4-BE49-F238E27FC236}">
                  <a16:creationId xmlns:a16="http://schemas.microsoft.com/office/drawing/2014/main" xmlns="" id="{36F88ADF-F13A-F105-840A-064A5D3011D8}"/>
                </a:ext>
              </a:extLst>
            </p:cNvPr>
            <p:cNvSpPr txBox="1">
              <a:spLocks noChangeArrowheads="1"/>
            </p:cNvSpPr>
            <p:nvPr/>
          </p:nvSpPr>
          <p:spPr bwMode="auto">
            <a:xfrm>
              <a:off x="2592" y="960"/>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6</a:t>
              </a:r>
            </a:p>
          </p:txBody>
        </p:sp>
      </p:grpSp>
      <p:grpSp>
        <p:nvGrpSpPr>
          <p:cNvPr id="6" name="Group 59">
            <a:extLst>
              <a:ext uri="{FF2B5EF4-FFF2-40B4-BE49-F238E27FC236}">
                <a16:creationId xmlns:a16="http://schemas.microsoft.com/office/drawing/2014/main" xmlns="" id="{38C97271-B291-404C-1EF0-2201FB314459}"/>
              </a:ext>
            </a:extLst>
          </p:cNvPr>
          <p:cNvGrpSpPr>
            <a:grpSpLocks/>
          </p:cNvGrpSpPr>
          <p:nvPr/>
        </p:nvGrpSpPr>
        <p:grpSpPr bwMode="auto">
          <a:xfrm>
            <a:off x="8131175" y="822325"/>
            <a:ext cx="2719388" cy="3352800"/>
            <a:chOff x="3201" y="432"/>
            <a:chExt cx="1071" cy="1760"/>
          </a:xfrm>
        </p:grpSpPr>
        <p:sp>
          <p:nvSpPr>
            <p:cNvPr id="53300" name="Puzzle4">
              <a:extLst>
                <a:ext uri="{FF2B5EF4-FFF2-40B4-BE49-F238E27FC236}">
                  <a16:creationId xmlns:a16="http://schemas.microsoft.com/office/drawing/2014/main" xmlns="" id="{A3266254-F800-673C-11AD-426DDA2866D6}"/>
                </a:ext>
              </a:extLst>
            </p:cNvPr>
            <p:cNvSpPr>
              <a:spLocks noEditPoints="1" noChangeArrowheads="1"/>
            </p:cNvSpPr>
            <p:nvPr/>
          </p:nvSpPr>
          <p:spPr bwMode="auto">
            <a:xfrm>
              <a:off x="3201" y="432"/>
              <a:ext cx="1071" cy="17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7 w 21600"/>
                <a:gd name="T25" fmla="*/ 5670 h 21600"/>
                <a:gd name="T26" fmla="*/ 20208 w 21600"/>
                <a:gd name="T27" fmla="*/ 1597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301" name="Text Box 61">
              <a:extLst>
                <a:ext uri="{FF2B5EF4-FFF2-40B4-BE49-F238E27FC236}">
                  <a16:creationId xmlns:a16="http://schemas.microsoft.com/office/drawing/2014/main" xmlns="" id="{B4C807F5-7EAE-8C60-54F2-EA12575233FE}"/>
                </a:ext>
              </a:extLst>
            </p:cNvPr>
            <p:cNvSpPr txBox="1">
              <a:spLocks noChangeArrowheads="1"/>
            </p:cNvSpPr>
            <p:nvPr/>
          </p:nvSpPr>
          <p:spPr bwMode="auto">
            <a:xfrm>
              <a:off x="3600" y="960"/>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1</a:t>
              </a:r>
            </a:p>
          </p:txBody>
        </p:sp>
      </p:grpSp>
      <p:grpSp>
        <p:nvGrpSpPr>
          <p:cNvPr id="53271" name="Group 62">
            <a:extLst>
              <a:ext uri="{FF2B5EF4-FFF2-40B4-BE49-F238E27FC236}">
                <a16:creationId xmlns:a16="http://schemas.microsoft.com/office/drawing/2014/main" xmlns="" id="{D2D0225E-281E-EF29-14F7-C9AF7E17EA75}"/>
              </a:ext>
            </a:extLst>
          </p:cNvPr>
          <p:cNvGrpSpPr>
            <a:grpSpLocks/>
          </p:cNvGrpSpPr>
          <p:nvPr/>
        </p:nvGrpSpPr>
        <p:grpSpPr bwMode="auto">
          <a:xfrm>
            <a:off x="2073275" y="3340100"/>
            <a:ext cx="4568825" cy="1997075"/>
            <a:chOff x="816" y="1753"/>
            <a:chExt cx="1799" cy="1049"/>
          </a:xfrm>
        </p:grpSpPr>
        <p:sp>
          <p:nvSpPr>
            <p:cNvPr id="53298" name="Puzzle1">
              <a:extLst>
                <a:ext uri="{FF2B5EF4-FFF2-40B4-BE49-F238E27FC236}">
                  <a16:creationId xmlns:a16="http://schemas.microsoft.com/office/drawing/2014/main" xmlns="" id="{D787A2F9-5A7C-840B-B392-FA8F524B3499}"/>
                </a:ext>
              </a:extLst>
            </p:cNvPr>
            <p:cNvSpPr>
              <a:spLocks noEditPoints="1" noChangeArrowheads="1"/>
            </p:cNvSpPr>
            <p:nvPr/>
          </p:nvSpPr>
          <p:spPr bwMode="auto">
            <a:xfrm>
              <a:off x="816" y="1753"/>
              <a:ext cx="1799" cy="104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7 w 21600"/>
                <a:gd name="T25" fmla="*/ 2574 h 21600"/>
                <a:gd name="T26" fmla="*/ 16137 w 21600"/>
                <a:gd name="T27" fmla="*/ 1956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299" name="Text Box 64">
              <a:extLst>
                <a:ext uri="{FF2B5EF4-FFF2-40B4-BE49-F238E27FC236}">
                  <a16:creationId xmlns:a16="http://schemas.microsoft.com/office/drawing/2014/main" xmlns="" id="{9E6EACC0-37BE-FD0D-FA5A-058F56386498}"/>
                </a:ext>
              </a:extLst>
            </p:cNvPr>
            <p:cNvSpPr txBox="1">
              <a:spLocks noChangeArrowheads="1"/>
            </p:cNvSpPr>
            <p:nvPr/>
          </p:nvSpPr>
          <p:spPr bwMode="auto">
            <a:xfrm>
              <a:off x="1392" y="2112"/>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8</a:t>
              </a:r>
            </a:p>
          </p:txBody>
        </p:sp>
      </p:grpSp>
      <p:grpSp>
        <p:nvGrpSpPr>
          <p:cNvPr id="8" name="Group 65">
            <a:extLst>
              <a:ext uri="{FF2B5EF4-FFF2-40B4-BE49-F238E27FC236}">
                <a16:creationId xmlns:a16="http://schemas.microsoft.com/office/drawing/2014/main" xmlns="" id="{21C2FACE-589A-47CE-A3B6-4DA27FCC06F1}"/>
              </a:ext>
            </a:extLst>
          </p:cNvPr>
          <p:cNvGrpSpPr>
            <a:grpSpLocks/>
          </p:cNvGrpSpPr>
          <p:nvPr/>
        </p:nvGrpSpPr>
        <p:grpSpPr bwMode="auto">
          <a:xfrm>
            <a:off x="5575300" y="2468563"/>
            <a:ext cx="2827338" cy="2878137"/>
            <a:chOff x="2195" y="1296"/>
            <a:chExt cx="1113" cy="1511"/>
          </a:xfrm>
        </p:grpSpPr>
        <p:sp>
          <p:nvSpPr>
            <p:cNvPr id="53296" name="Puzzle3">
              <a:extLst>
                <a:ext uri="{FF2B5EF4-FFF2-40B4-BE49-F238E27FC236}">
                  <a16:creationId xmlns:a16="http://schemas.microsoft.com/office/drawing/2014/main" xmlns="" id="{31A140CB-3317-91EE-257F-2F64CAA5DB0D}"/>
                </a:ext>
              </a:extLst>
            </p:cNvPr>
            <p:cNvSpPr>
              <a:spLocks noEditPoints="1" noChangeArrowheads="1"/>
            </p:cNvSpPr>
            <p:nvPr/>
          </p:nvSpPr>
          <p:spPr bwMode="auto">
            <a:xfrm>
              <a:off x="2195" y="1296"/>
              <a:ext cx="1113" cy="15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271 w 21600"/>
                <a:gd name="T25" fmla="*/ 7719 h 21600"/>
                <a:gd name="T26" fmla="*/ 19155 w 21600"/>
                <a:gd name="T27" fmla="*/ 2024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FFBE7D"/>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297" name="Text Box 67">
              <a:extLst>
                <a:ext uri="{FF2B5EF4-FFF2-40B4-BE49-F238E27FC236}">
                  <a16:creationId xmlns:a16="http://schemas.microsoft.com/office/drawing/2014/main" xmlns="" id="{AA035C23-65AD-8ACF-6980-602AF49AC671}"/>
                </a:ext>
              </a:extLst>
            </p:cNvPr>
            <p:cNvSpPr txBox="1">
              <a:spLocks noChangeArrowheads="1"/>
            </p:cNvSpPr>
            <p:nvPr/>
          </p:nvSpPr>
          <p:spPr bwMode="auto">
            <a:xfrm>
              <a:off x="2592" y="2064"/>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5</a:t>
              </a:r>
            </a:p>
          </p:txBody>
        </p:sp>
      </p:grpSp>
      <p:grpSp>
        <p:nvGrpSpPr>
          <p:cNvPr id="9" name="Group 68">
            <a:extLst>
              <a:ext uri="{FF2B5EF4-FFF2-40B4-BE49-F238E27FC236}">
                <a16:creationId xmlns:a16="http://schemas.microsoft.com/office/drawing/2014/main" xmlns="" id="{6FC07DD4-1E2D-3D90-AEA5-E6A266822AE7}"/>
              </a:ext>
            </a:extLst>
          </p:cNvPr>
          <p:cNvGrpSpPr>
            <a:grpSpLocks/>
          </p:cNvGrpSpPr>
          <p:nvPr/>
        </p:nvGrpSpPr>
        <p:grpSpPr bwMode="auto">
          <a:xfrm>
            <a:off x="7192963" y="3322638"/>
            <a:ext cx="4570412" cy="1998662"/>
            <a:chOff x="2832" y="1744"/>
            <a:chExt cx="1799" cy="1049"/>
          </a:xfrm>
        </p:grpSpPr>
        <p:sp>
          <p:nvSpPr>
            <p:cNvPr id="53294" name="Puzzle1">
              <a:extLst>
                <a:ext uri="{FF2B5EF4-FFF2-40B4-BE49-F238E27FC236}">
                  <a16:creationId xmlns:a16="http://schemas.microsoft.com/office/drawing/2014/main" xmlns="" id="{CD83EBC4-32E2-E5E2-D809-47663C540AAE}"/>
                </a:ext>
              </a:extLst>
            </p:cNvPr>
            <p:cNvSpPr>
              <a:spLocks noEditPoints="1" noChangeArrowheads="1"/>
            </p:cNvSpPr>
            <p:nvPr/>
          </p:nvSpPr>
          <p:spPr bwMode="auto">
            <a:xfrm>
              <a:off x="2832" y="1744"/>
              <a:ext cx="1799" cy="104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6087 w 21600"/>
                <a:gd name="T25" fmla="*/ 2574 h 21600"/>
                <a:gd name="T26" fmla="*/ 16137 w 21600"/>
                <a:gd name="T27" fmla="*/ 1956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solidFill>
              <a:srgbClr val="CCCCFF"/>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295" name="Text Box 70">
              <a:extLst>
                <a:ext uri="{FF2B5EF4-FFF2-40B4-BE49-F238E27FC236}">
                  <a16:creationId xmlns:a16="http://schemas.microsoft.com/office/drawing/2014/main" xmlns="" id="{08970862-3E4C-75CD-989C-834B061DB97A}"/>
                </a:ext>
              </a:extLst>
            </p:cNvPr>
            <p:cNvSpPr txBox="1">
              <a:spLocks noChangeArrowheads="1"/>
            </p:cNvSpPr>
            <p:nvPr/>
          </p:nvSpPr>
          <p:spPr bwMode="auto">
            <a:xfrm>
              <a:off x="3504" y="2112"/>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2</a:t>
              </a:r>
            </a:p>
          </p:txBody>
        </p:sp>
      </p:grpSp>
      <p:grpSp>
        <p:nvGrpSpPr>
          <p:cNvPr id="10" name="Group 71">
            <a:extLst>
              <a:ext uri="{FF2B5EF4-FFF2-40B4-BE49-F238E27FC236}">
                <a16:creationId xmlns:a16="http://schemas.microsoft.com/office/drawing/2014/main" xmlns="" id="{B3A932A0-E41B-2ABB-85CD-121E62147838}"/>
              </a:ext>
            </a:extLst>
          </p:cNvPr>
          <p:cNvGrpSpPr>
            <a:grpSpLocks/>
          </p:cNvGrpSpPr>
          <p:nvPr/>
        </p:nvGrpSpPr>
        <p:grpSpPr bwMode="auto">
          <a:xfrm>
            <a:off x="8169275" y="4572000"/>
            <a:ext cx="2719388" cy="3352800"/>
            <a:chOff x="3216" y="2400"/>
            <a:chExt cx="1071" cy="1760"/>
          </a:xfrm>
        </p:grpSpPr>
        <p:sp>
          <p:nvSpPr>
            <p:cNvPr id="53292" name="Puzzle4">
              <a:extLst>
                <a:ext uri="{FF2B5EF4-FFF2-40B4-BE49-F238E27FC236}">
                  <a16:creationId xmlns:a16="http://schemas.microsoft.com/office/drawing/2014/main" xmlns="" id="{03914E04-5F33-F37C-087C-69DBF56671E4}"/>
                </a:ext>
              </a:extLst>
            </p:cNvPr>
            <p:cNvSpPr>
              <a:spLocks noEditPoints="1" noChangeArrowheads="1"/>
            </p:cNvSpPr>
            <p:nvPr/>
          </p:nvSpPr>
          <p:spPr bwMode="auto">
            <a:xfrm>
              <a:off x="3216" y="2400"/>
              <a:ext cx="1071" cy="176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2077 w 21600"/>
                <a:gd name="T25" fmla="*/ 5670 h 21600"/>
                <a:gd name="T26" fmla="*/ 20208 w 21600"/>
                <a:gd name="T27" fmla="*/ 1597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solidFill>
              <a:srgbClr val="D8EBB3"/>
            </a:solidFill>
            <a:ln w="2857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3293" name="Text Box 73">
              <a:extLst>
                <a:ext uri="{FF2B5EF4-FFF2-40B4-BE49-F238E27FC236}">
                  <a16:creationId xmlns:a16="http://schemas.microsoft.com/office/drawing/2014/main" xmlns="" id="{57229B01-2D6D-7009-97A3-F96C739620BF}"/>
                </a:ext>
              </a:extLst>
            </p:cNvPr>
            <p:cNvSpPr txBox="1">
              <a:spLocks noChangeArrowheads="1"/>
            </p:cNvSpPr>
            <p:nvPr/>
          </p:nvSpPr>
          <p:spPr bwMode="auto">
            <a:xfrm>
              <a:off x="3600" y="2928"/>
              <a:ext cx="240"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chemeClr val="tx2"/>
                  </a:solidFill>
                  <a:latin typeface="Arial Black" panose="020B0A04020102020204" pitchFamily="34" charset="0"/>
                </a:rPr>
                <a:t>3</a:t>
              </a:r>
            </a:p>
          </p:txBody>
        </p:sp>
      </p:grpSp>
      <p:sp>
        <p:nvSpPr>
          <p:cNvPr id="30795" name="AutoShape 75">
            <a:hlinkClick r:id="rId10" action="ppaction://hlinksldjump"/>
            <a:extLst>
              <a:ext uri="{FF2B5EF4-FFF2-40B4-BE49-F238E27FC236}">
                <a16:creationId xmlns:a16="http://schemas.microsoft.com/office/drawing/2014/main" xmlns="" id="{153AB4D6-9FCB-B949-8B35-E489D4867AB7}"/>
              </a:ext>
            </a:extLst>
          </p:cNvPr>
          <p:cNvSpPr>
            <a:spLocks noChangeArrowheads="1"/>
          </p:cNvSpPr>
          <p:nvPr/>
        </p:nvSpPr>
        <p:spPr bwMode="auto">
          <a:xfrm>
            <a:off x="12069763" y="1006475"/>
            <a:ext cx="487362"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1</a:t>
            </a:r>
          </a:p>
        </p:txBody>
      </p:sp>
      <p:sp>
        <p:nvSpPr>
          <p:cNvPr id="30796" name="AutoShape 76">
            <a:extLst>
              <a:ext uri="{FF2B5EF4-FFF2-40B4-BE49-F238E27FC236}">
                <a16:creationId xmlns:a16="http://schemas.microsoft.com/office/drawing/2014/main" xmlns="" id="{0D1DF8C7-47EC-DDB7-89B5-EF9C9A9434C1}"/>
              </a:ext>
            </a:extLst>
          </p:cNvPr>
          <p:cNvSpPr>
            <a:spLocks noChangeArrowheads="1"/>
          </p:cNvSpPr>
          <p:nvPr/>
        </p:nvSpPr>
        <p:spPr bwMode="auto">
          <a:xfrm>
            <a:off x="13046075" y="1006475"/>
            <a:ext cx="487363"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77" name="AutoShape 77">
            <a:hlinkClick r:id="rId11" action="ppaction://hlinksldjump"/>
            <a:extLst>
              <a:ext uri="{FF2B5EF4-FFF2-40B4-BE49-F238E27FC236}">
                <a16:creationId xmlns:a16="http://schemas.microsoft.com/office/drawing/2014/main" xmlns="" id="{1BCC1F86-DFDC-9531-1D2B-7785DB00DC82}"/>
              </a:ext>
            </a:extLst>
          </p:cNvPr>
          <p:cNvSpPr>
            <a:spLocks noChangeArrowheads="1"/>
          </p:cNvSpPr>
          <p:nvPr/>
        </p:nvSpPr>
        <p:spPr bwMode="auto">
          <a:xfrm>
            <a:off x="12069763" y="1736725"/>
            <a:ext cx="487362" cy="366713"/>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2</a:t>
            </a:r>
          </a:p>
        </p:txBody>
      </p:sp>
      <p:sp>
        <p:nvSpPr>
          <p:cNvPr id="30798" name="AutoShape 78">
            <a:extLst>
              <a:ext uri="{FF2B5EF4-FFF2-40B4-BE49-F238E27FC236}">
                <a16:creationId xmlns:a16="http://schemas.microsoft.com/office/drawing/2014/main" xmlns="" id="{076E90D1-E05F-E036-9E20-B8A0A42935AD}"/>
              </a:ext>
            </a:extLst>
          </p:cNvPr>
          <p:cNvSpPr>
            <a:spLocks noChangeArrowheads="1"/>
          </p:cNvSpPr>
          <p:nvPr/>
        </p:nvSpPr>
        <p:spPr bwMode="auto">
          <a:xfrm>
            <a:off x="13046075" y="1736725"/>
            <a:ext cx="487363" cy="366713"/>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79" name="AutoShape 79">
            <a:hlinkClick r:id="rId12" action="ppaction://hlinksldjump"/>
            <a:extLst>
              <a:ext uri="{FF2B5EF4-FFF2-40B4-BE49-F238E27FC236}">
                <a16:creationId xmlns:a16="http://schemas.microsoft.com/office/drawing/2014/main" xmlns="" id="{FDDDC679-2C04-7208-AE02-3245E8D50213}"/>
              </a:ext>
            </a:extLst>
          </p:cNvPr>
          <p:cNvSpPr>
            <a:spLocks noChangeArrowheads="1"/>
          </p:cNvSpPr>
          <p:nvPr/>
        </p:nvSpPr>
        <p:spPr bwMode="auto">
          <a:xfrm>
            <a:off x="12069763" y="2560638"/>
            <a:ext cx="487362"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3</a:t>
            </a:r>
          </a:p>
        </p:txBody>
      </p:sp>
      <p:sp>
        <p:nvSpPr>
          <p:cNvPr id="30800" name="AutoShape 80">
            <a:extLst>
              <a:ext uri="{FF2B5EF4-FFF2-40B4-BE49-F238E27FC236}">
                <a16:creationId xmlns:a16="http://schemas.microsoft.com/office/drawing/2014/main" xmlns="" id="{585C225B-F7E7-22B7-1456-C40FD0135623}"/>
              </a:ext>
            </a:extLst>
          </p:cNvPr>
          <p:cNvSpPr>
            <a:spLocks noChangeArrowheads="1"/>
          </p:cNvSpPr>
          <p:nvPr/>
        </p:nvSpPr>
        <p:spPr bwMode="auto">
          <a:xfrm>
            <a:off x="13046075" y="2560638"/>
            <a:ext cx="487363"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81" name="AutoShape 81">
            <a:hlinkClick r:id="rId13" action="ppaction://hlinksldjump"/>
            <a:extLst>
              <a:ext uri="{FF2B5EF4-FFF2-40B4-BE49-F238E27FC236}">
                <a16:creationId xmlns:a16="http://schemas.microsoft.com/office/drawing/2014/main" xmlns="" id="{5DC082A5-9DAC-BAAD-F552-3A01BB1FD59A}"/>
              </a:ext>
            </a:extLst>
          </p:cNvPr>
          <p:cNvSpPr>
            <a:spLocks noChangeArrowheads="1"/>
          </p:cNvSpPr>
          <p:nvPr/>
        </p:nvSpPr>
        <p:spPr bwMode="auto">
          <a:xfrm>
            <a:off x="12069763" y="3382963"/>
            <a:ext cx="487362" cy="366712"/>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4</a:t>
            </a:r>
          </a:p>
        </p:txBody>
      </p:sp>
      <p:sp>
        <p:nvSpPr>
          <p:cNvPr id="30802" name="AutoShape 82">
            <a:extLst>
              <a:ext uri="{FF2B5EF4-FFF2-40B4-BE49-F238E27FC236}">
                <a16:creationId xmlns:a16="http://schemas.microsoft.com/office/drawing/2014/main" xmlns="" id="{DF1E9C05-2B1E-CC96-1FDE-E24F98B71224}"/>
              </a:ext>
            </a:extLst>
          </p:cNvPr>
          <p:cNvSpPr>
            <a:spLocks noChangeArrowheads="1"/>
          </p:cNvSpPr>
          <p:nvPr/>
        </p:nvSpPr>
        <p:spPr bwMode="auto">
          <a:xfrm>
            <a:off x="13046075" y="3382963"/>
            <a:ext cx="487363" cy="366712"/>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83" name="AutoShape 83">
            <a:hlinkClick r:id="rId14" action="ppaction://hlinksldjump"/>
            <a:extLst>
              <a:ext uri="{FF2B5EF4-FFF2-40B4-BE49-F238E27FC236}">
                <a16:creationId xmlns:a16="http://schemas.microsoft.com/office/drawing/2014/main" xmlns="" id="{256620FC-B5D0-534E-3750-12DE4D252C3B}"/>
              </a:ext>
            </a:extLst>
          </p:cNvPr>
          <p:cNvSpPr>
            <a:spLocks noChangeArrowheads="1"/>
          </p:cNvSpPr>
          <p:nvPr/>
        </p:nvSpPr>
        <p:spPr bwMode="auto">
          <a:xfrm>
            <a:off x="12069763" y="4206875"/>
            <a:ext cx="487362"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5</a:t>
            </a:r>
          </a:p>
        </p:txBody>
      </p:sp>
      <p:sp>
        <p:nvSpPr>
          <p:cNvPr id="30804" name="AutoShape 84">
            <a:extLst>
              <a:ext uri="{FF2B5EF4-FFF2-40B4-BE49-F238E27FC236}">
                <a16:creationId xmlns:a16="http://schemas.microsoft.com/office/drawing/2014/main" xmlns="" id="{F632FBF3-5C6C-8E9F-31F7-3BFCBC47D765}"/>
              </a:ext>
            </a:extLst>
          </p:cNvPr>
          <p:cNvSpPr>
            <a:spLocks noChangeArrowheads="1"/>
          </p:cNvSpPr>
          <p:nvPr/>
        </p:nvSpPr>
        <p:spPr bwMode="auto">
          <a:xfrm>
            <a:off x="13046075" y="4206875"/>
            <a:ext cx="487363"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85" name="AutoShape 85">
            <a:hlinkClick r:id="rId15" action="ppaction://hlinksldjump"/>
            <a:extLst>
              <a:ext uri="{FF2B5EF4-FFF2-40B4-BE49-F238E27FC236}">
                <a16:creationId xmlns:a16="http://schemas.microsoft.com/office/drawing/2014/main" xmlns="" id="{C790B091-B0D5-461E-6C43-F40E29FCA99E}"/>
              </a:ext>
            </a:extLst>
          </p:cNvPr>
          <p:cNvSpPr>
            <a:spLocks noChangeArrowheads="1"/>
          </p:cNvSpPr>
          <p:nvPr/>
        </p:nvSpPr>
        <p:spPr bwMode="auto">
          <a:xfrm>
            <a:off x="12069763" y="5029200"/>
            <a:ext cx="487362"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6</a:t>
            </a:r>
          </a:p>
        </p:txBody>
      </p:sp>
      <p:sp>
        <p:nvSpPr>
          <p:cNvPr id="53286" name="AutoShape 86">
            <a:hlinkClick r:id="rId16" action="ppaction://hlinksldjump"/>
            <a:extLst>
              <a:ext uri="{FF2B5EF4-FFF2-40B4-BE49-F238E27FC236}">
                <a16:creationId xmlns:a16="http://schemas.microsoft.com/office/drawing/2014/main" xmlns="" id="{6E7A32BC-53BE-7678-C72E-910F270F1F0D}"/>
              </a:ext>
            </a:extLst>
          </p:cNvPr>
          <p:cNvSpPr>
            <a:spLocks noChangeArrowheads="1"/>
          </p:cNvSpPr>
          <p:nvPr/>
        </p:nvSpPr>
        <p:spPr bwMode="auto">
          <a:xfrm>
            <a:off x="12069763" y="5851525"/>
            <a:ext cx="487362" cy="366713"/>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7</a:t>
            </a:r>
          </a:p>
        </p:txBody>
      </p:sp>
      <p:sp>
        <p:nvSpPr>
          <p:cNvPr id="30807" name="AutoShape 87">
            <a:extLst>
              <a:ext uri="{FF2B5EF4-FFF2-40B4-BE49-F238E27FC236}">
                <a16:creationId xmlns:a16="http://schemas.microsoft.com/office/drawing/2014/main" xmlns="" id="{BABC494A-ED91-413E-F6AC-562C35320234}"/>
              </a:ext>
            </a:extLst>
          </p:cNvPr>
          <p:cNvSpPr>
            <a:spLocks noChangeArrowheads="1"/>
          </p:cNvSpPr>
          <p:nvPr/>
        </p:nvSpPr>
        <p:spPr bwMode="auto">
          <a:xfrm>
            <a:off x="13046075" y="5851525"/>
            <a:ext cx="487363" cy="366713"/>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88" name="AutoShape 88">
            <a:hlinkClick r:id="rId17" action="ppaction://hlinksldjump"/>
            <a:extLst>
              <a:ext uri="{FF2B5EF4-FFF2-40B4-BE49-F238E27FC236}">
                <a16:creationId xmlns:a16="http://schemas.microsoft.com/office/drawing/2014/main" xmlns="" id="{65CC8317-443A-E263-2D04-53E4A9523C74}"/>
              </a:ext>
            </a:extLst>
          </p:cNvPr>
          <p:cNvSpPr>
            <a:spLocks noChangeArrowheads="1"/>
          </p:cNvSpPr>
          <p:nvPr/>
        </p:nvSpPr>
        <p:spPr bwMode="auto">
          <a:xfrm>
            <a:off x="12557125" y="7589838"/>
            <a:ext cx="1098550" cy="457200"/>
          </a:xfrm>
          <a:prstGeom prst="rightArrow">
            <a:avLst>
              <a:gd name="adj1" fmla="val 50000"/>
              <a:gd name="adj2" fmla="val 45052"/>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00" b="1">
                <a:solidFill>
                  <a:srgbClr val="FFFF00"/>
                </a:solidFill>
                <a:latin typeface=".VnArial" pitchFamily="34" charset="0"/>
                <a:cs typeface="Arial" panose="020B0604020202020204" pitchFamily="34" charset="0"/>
              </a:rPr>
              <a:t>Tæng kÕt</a:t>
            </a:r>
          </a:p>
        </p:txBody>
      </p:sp>
      <p:sp>
        <p:nvSpPr>
          <p:cNvPr id="30809" name="AutoShape 89">
            <a:extLst>
              <a:ext uri="{FF2B5EF4-FFF2-40B4-BE49-F238E27FC236}">
                <a16:creationId xmlns:a16="http://schemas.microsoft.com/office/drawing/2014/main" xmlns="" id="{7D286135-28FC-8359-A96E-C273B9353D22}"/>
              </a:ext>
            </a:extLst>
          </p:cNvPr>
          <p:cNvSpPr>
            <a:spLocks noChangeArrowheads="1"/>
          </p:cNvSpPr>
          <p:nvPr/>
        </p:nvSpPr>
        <p:spPr bwMode="auto">
          <a:xfrm>
            <a:off x="13046075" y="5029200"/>
            <a:ext cx="487363" cy="365125"/>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Đ</a:t>
            </a:r>
          </a:p>
        </p:txBody>
      </p:sp>
      <p:sp>
        <p:nvSpPr>
          <p:cNvPr id="53290" name="AutoShape 91">
            <a:hlinkClick r:id="rId16" action="ppaction://hlinksldjump"/>
            <a:extLst>
              <a:ext uri="{FF2B5EF4-FFF2-40B4-BE49-F238E27FC236}">
                <a16:creationId xmlns:a16="http://schemas.microsoft.com/office/drawing/2014/main" xmlns="" id="{6176489F-DA6C-1094-6AE5-F3BF2B04EB70}"/>
              </a:ext>
            </a:extLst>
          </p:cNvPr>
          <p:cNvSpPr>
            <a:spLocks noChangeArrowheads="1"/>
          </p:cNvSpPr>
          <p:nvPr/>
        </p:nvSpPr>
        <p:spPr bwMode="auto">
          <a:xfrm>
            <a:off x="12069763" y="6583363"/>
            <a:ext cx="487362" cy="366712"/>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8</a:t>
            </a:r>
          </a:p>
        </p:txBody>
      </p:sp>
      <p:sp>
        <p:nvSpPr>
          <p:cNvPr id="53291" name="AutoShape 92">
            <a:hlinkClick r:id="rId16" action="ppaction://hlinksldjump"/>
            <a:extLst>
              <a:ext uri="{FF2B5EF4-FFF2-40B4-BE49-F238E27FC236}">
                <a16:creationId xmlns:a16="http://schemas.microsoft.com/office/drawing/2014/main" xmlns="" id="{810A8AAA-B1FA-B44E-847A-567E92781427}"/>
              </a:ext>
            </a:extLst>
          </p:cNvPr>
          <p:cNvSpPr>
            <a:spLocks noChangeArrowheads="1"/>
          </p:cNvSpPr>
          <p:nvPr/>
        </p:nvSpPr>
        <p:spPr bwMode="auto">
          <a:xfrm>
            <a:off x="12069763" y="7223125"/>
            <a:ext cx="487362" cy="366713"/>
          </a:xfrm>
          <a:prstGeom prst="bevel">
            <a:avLst>
              <a:gd name="adj" fmla="val 125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200" b="1">
                <a:solidFill>
                  <a:schemeClr val="tx2"/>
                </a:solidFill>
                <a:latin typeface=".VnCentury SchoolbookH" pitchFamily="34" charset="0"/>
                <a:cs typeface="Arial" panose="020B0604020202020204" pitchFamily="34" charset="0"/>
              </a:rPr>
              <a:t>9</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95"/>
                                        </p:tgtEl>
                                      </p:cBhvr>
                                    </p:animEffect>
                                    <p:set>
                                      <p:cBhvr>
                                        <p:cTn id="7" dur="1" fill="hold">
                                          <p:stCondLst>
                                            <p:cond delay="499"/>
                                          </p:stCondLst>
                                        </p:cTn>
                                        <p:tgtEl>
                                          <p:spTgt spid="307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79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xit" presetSubtype="16" fill="hold" nodeType="clickEffect">
                                  <p:stCondLst>
                                    <p:cond delay="0"/>
                                  </p:stCondLst>
                                  <p:childTnLst>
                                    <p:animEffect transition="out" filter="diamond(in)">
                                      <p:cBhvr>
                                        <p:cTn id="12" dur="2000"/>
                                        <p:tgtEl>
                                          <p:spTgt spid="6"/>
                                        </p:tgtEl>
                                      </p:cBhvr>
                                    </p:animEffect>
                                    <p:set>
                                      <p:cBhvr>
                                        <p:cTn id="1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0796"/>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8" presetClass="exit" presetSubtype="16" fill="hold" nodeType="clickEffect">
                                  <p:stCondLst>
                                    <p:cond delay="0"/>
                                  </p:stCondLst>
                                  <p:childTnLst>
                                    <p:animEffect transition="out" filter="diamond(in)">
                                      <p:cBhvr>
                                        <p:cTn id="18" dur="2000"/>
                                        <p:tgtEl>
                                          <p:spTgt spid="30796"/>
                                        </p:tgtEl>
                                      </p:cBhvr>
                                    </p:animEffect>
                                    <p:set>
                                      <p:cBhvr>
                                        <p:cTn id="19" dur="1" fill="hold">
                                          <p:stCondLst>
                                            <p:cond delay="1999"/>
                                          </p:stCondLst>
                                        </p:cTn>
                                        <p:tgtEl>
                                          <p:spTgt spid="3079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3079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079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nodeType="clickEffect">
                                  <p:stCondLst>
                                    <p:cond delay="0"/>
                                  </p:stCondLst>
                                  <p:childTnLst>
                                    <p:animEffect transition="out" filter="box(in)">
                                      <p:cBhvr>
                                        <p:cTn id="30" dur="500"/>
                                        <p:tgtEl>
                                          <p:spTgt spid="30798"/>
                                        </p:tgtEl>
                                      </p:cBhvr>
                                    </p:animEffect>
                                    <p:set>
                                      <p:cBhvr>
                                        <p:cTn id="31" dur="1" fill="hold">
                                          <p:stCondLst>
                                            <p:cond delay="499"/>
                                          </p:stCondLst>
                                        </p:cTn>
                                        <p:tgtEl>
                                          <p:spTgt spid="3079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3080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nodeType="clickEffect">
                                  <p:stCondLst>
                                    <p:cond delay="0"/>
                                  </p:stCondLst>
                                  <p:childTnLst>
                                    <p:animEffect transition="out" filter="box(in)">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30800"/>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nodeType="clickEffect">
                                  <p:stCondLst>
                                    <p:cond delay="0"/>
                                  </p:stCondLst>
                                  <p:childTnLst>
                                    <p:animEffect transition="out" filter="box(in)">
                                      <p:cBhvr>
                                        <p:cTn id="42" dur="500"/>
                                        <p:tgtEl>
                                          <p:spTgt spid="30800"/>
                                        </p:tgtEl>
                                      </p:cBhvr>
                                    </p:animEffect>
                                    <p:set>
                                      <p:cBhvr>
                                        <p:cTn id="43" dur="1" fill="hold">
                                          <p:stCondLst>
                                            <p:cond delay="499"/>
                                          </p:stCondLst>
                                        </p:cTn>
                                        <p:tgtEl>
                                          <p:spTgt spid="3080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3080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4" presetClass="exit" presetSubtype="16" fill="hold" nodeType="clickEffect">
                                  <p:stCondLst>
                                    <p:cond delay="0"/>
                                  </p:stCondLst>
                                  <p:childTnLst>
                                    <p:animEffect transition="out" filter="box(in)">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0802"/>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xit" presetSubtype="16" fill="hold" nodeType="clickEffect">
                                  <p:stCondLst>
                                    <p:cond delay="0"/>
                                  </p:stCondLst>
                                  <p:childTnLst>
                                    <p:animEffect transition="out" filter="box(in)">
                                      <p:cBhvr>
                                        <p:cTn id="54" dur="500"/>
                                        <p:tgtEl>
                                          <p:spTgt spid="30802"/>
                                        </p:tgtEl>
                                      </p:cBhvr>
                                    </p:animEffect>
                                    <p:set>
                                      <p:cBhvr>
                                        <p:cTn id="55" dur="1" fill="hold">
                                          <p:stCondLst>
                                            <p:cond delay="499"/>
                                          </p:stCondLst>
                                        </p:cTn>
                                        <p:tgtEl>
                                          <p:spTgt spid="30802"/>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3080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4" presetClass="exit" presetSubtype="16" fill="hold" nodeType="clickEffect">
                                  <p:stCondLst>
                                    <p:cond delay="0"/>
                                  </p:stCondLst>
                                  <p:childTnLst>
                                    <p:animEffect transition="out" filter="box(in)">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0804"/>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 presetClass="exit" presetSubtype="16" fill="hold" nodeType="clickEffect">
                                  <p:stCondLst>
                                    <p:cond delay="0"/>
                                  </p:stCondLst>
                                  <p:childTnLst>
                                    <p:animEffect transition="out" filter="box(in)">
                                      <p:cBhvr>
                                        <p:cTn id="66" dur="500"/>
                                        <p:tgtEl>
                                          <p:spTgt spid="30804"/>
                                        </p:tgtEl>
                                      </p:cBhvr>
                                    </p:animEffect>
                                    <p:set>
                                      <p:cBhvr>
                                        <p:cTn id="67" dur="1" fill="hold">
                                          <p:stCondLst>
                                            <p:cond delay="499"/>
                                          </p:stCondLst>
                                        </p:cTn>
                                        <p:tgtEl>
                                          <p:spTgt spid="3080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3080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4" presetClass="exit" presetSubtype="16" fill="hold" nodeType="clickEffect">
                                  <p:stCondLst>
                                    <p:cond delay="0"/>
                                  </p:stCondLst>
                                  <p:childTnLst>
                                    <p:animEffect transition="out" filter="box(in)">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0809"/>
                  </p:tgtEl>
                </p:cond>
              </p:nextCondLst>
            </p:seq>
            <p:seq concurrent="1" nextAc="seek">
              <p:cTn id="74" restart="whenNotActive" fill="hold" evtFilter="cancelBubble" nodeType="interactiveSeq">
                <p:stCondLst>
                  <p:cond evt="onClick" delay="0">
                    <p:tgtEl>
                      <p:spTgt spid="5"/>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4" presetClass="exit" presetSubtype="16" fill="hold" nodeType="clickEffect">
                                  <p:stCondLst>
                                    <p:cond delay="0"/>
                                  </p:stCondLst>
                                  <p:childTnLst>
                                    <p:animEffect transition="out" filter="box(in)">
                                      <p:cBhvr>
                                        <p:cTn id="78" dur="500"/>
                                        <p:tgtEl>
                                          <p:spTgt spid="30809"/>
                                        </p:tgtEl>
                                      </p:cBhvr>
                                    </p:animEffect>
                                    <p:set>
                                      <p:cBhvr>
                                        <p:cTn id="79" dur="1" fill="hold">
                                          <p:stCondLst>
                                            <p:cond delay="499"/>
                                          </p:stCondLst>
                                        </p:cTn>
                                        <p:tgtEl>
                                          <p:spTgt spid="30809"/>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0" restart="whenNotActive" fill="hold" evtFilter="cancelBubble" nodeType="interactiveSeq">
                <p:stCondLst>
                  <p:cond evt="onClick" delay="0">
                    <p:tgtEl>
                      <p:spTgt spid="30807"/>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 presetClass="exit" presetSubtype="16" fill="hold" nodeType="clickEffect">
                                  <p:stCondLst>
                                    <p:cond delay="0"/>
                                  </p:stCondLst>
                                  <p:childTnLst>
                                    <p:animEffect transition="out" filter="box(in)">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0807"/>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4" presetClass="exit" presetSubtype="16" fill="hold" nodeType="clickEffect">
                                  <p:stCondLst>
                                    <p:cond delay="0"/>
                                  </p:stCondLst>
                                  <p:childTnLst>
                                    <p:animEffect transition="out" filter="box(in)">
                                      <p:cBhvr>
                                        <p:cTn id="90" dur="500"/>
                                        <p:tgtEl>
                                          <p:spTgt spid="30807"/>
                                        </p:tgtEl>
                                      </p:cBhvr>
                                    </p:animEffect>
                                    <p:set>
                                      <p:cBhvr>
                                        <p:cTn id="91" dur="1" fill="hold">
                                          <p:stCondLst>
                                            <p:cond delay="499"/>
                                          </p:stCondLst>
                                        </p:cTn>
                                        <p:tgtEl>
                                          <p:spTgt spid="30807"/>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0795" grpId="0" animBg="1"/>
      <p:bldP spid="30796" grpId="0" animBg="1"/>
      <p:bldP spid="30798" grpId="0" animBg="1"/>
      <p:bldP spid="30800" grpId="0" animBg="1"/>
      <p:bldP spid="30802" grpId="0" animBg="1"/>
      <p:bldP spid="30804" grpId="0" animBg="1"/>
      <p:bldP spid="30807" grpId="0" animBg="1"/>
      <p:bldP spid="3080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a:extLst>
              <a:ext uri="{FF2B5EF4-FFF2-40B4-BE49-F238E27FC236}">
                <a16:creationId xmlns:a16="http://schemas.microsoft.com/office/drawing/2014/main" xmlns="" id="{4EB4555E-CBAC-7B02-E05A-6A950E93E09F}"/>
              </a:ext>
            </a:extLst>
          </p:cNvPr>
          <p:cNvSpPr>
            <a:spLocks noChangeArrowheads="1"/>
          </p:cNvSpPr>
          <p:nvPr/>
        </p:nvSpPr>
        <p:spPr bwMode="auto">
          <a:xfrm>
            <a:off x="0" y="2835275"/>
            <a:ext cx="14630400" cy="4479925"/>
          </a:xfrm>
          <a:prstGeom prst="bevel">
            <a:avLst>
              <a:gd name="adj" fmla="val 3514"/>
            </a:avLst>
          </a:prstGeom>
          <a:solidFill>
            <a:schemeClr val="accent1"/>
          </a:solidFill>
          <a:ln w="9525">
            <a:solidFill>
              <a:schemeClr val="bg1"/>
            </a:solidFill>
            <a:miter lim="800000"/>
            <a:headEnd/>
            <a:tailEnd/>
          </a:ln>
          <a:effectLst>
            <a:prstShdw prst="shdw17" dist="17961" dir="2700000">
              <a:schemeClr val="bg1">
                <a:gamma/>
                <a:shade val="60000"/>
                <a:invGamma/>
              </a:schemeClr>
            </a:prstShdw>
          </a:effectLst>
        </p:spPr>
        <p:txBody>
          <a:bodyPr wrap="none" lIns="122895" tIns="61448" rIns="122895" bIns="61448" anchor="ctr"/>
          <a:lstStyle/>
          <a:p>
            <a:pPr eaLnBrk="1" hangingPunct="1">
              <a:defRPr/>
            </a:pPr>
            <a:endParaRPr lang="en-SG">
              <a:latin typeface="Arial" charset="0"/>
            </a:endParaRPr>
          </a:p>
        </p:txBody>
      </p:sp>
      <p:sp>
        <p:nvSpPr>
          <p:cNvPr id="61443" name="AutoShape 3">
            <a:extLst>
              <a:ext uri="{FF2B5EF4-FFF2-40B4-BE49-F238E27FC236}">
                <a16:creationId xmlns:a16="http://schemas.microsoft.com/office/drawing/2014/main" xmlns="" id="{5C41C788-CEE4-050A-BDB3-561016332EC8}"/>
              </a:ext>
            </a:extLst>
          </p:cNvPr>
          <p:cNvSpPr>
            <a:spLocks noChangeArrowheads="1"/>
          </p:cNvSpPr>
          <p:nvPr/>
        </p:nvSpPr>
        <p:spPr bwMode="auto">
          <a:xfrm>
            <a:off x="4632325" y="422275"/>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1</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1444" name="Rectangle 4">
            <a:extLst>
              <a:ext uri="{FF2B5EF4-FFF2-40B4-BE49-F238E27FC236}">
                <a16:creationId xmlns:a16="http://schemas.microsoft.com/office/drawing/2014/main" xmlns="" id="{8B7805D6-8BD6-7787-9ECC-7A1E7E9A348A}"/>
              </a:ext>
            </a:extLst>
          </p:cNvPr>
          <p:cNvSpPr>
            <a:spLocks noGrp="1" noChangeArrowheads="1"/>
          </p:cNvSpPr>
          <p:nvPr>
            <p:ph type="body" idx="1"/>
          </p:nvPr>
        </p:nvSpPr>
        <p:spPr>
          <a:xfrm>
            <a:off x="365125" y="3017838"/>
            <a:ext cx="13777913" cy="3932237"/>
          </a:xfrm>
          <a:noFill/>
        </p:spPr>
        <p:txBody>
          <a:bodyPr/>
          <a:lstStyle/>
          <a:p>
            <a:pPr marL="819150" indent="-819150" algn="just" eaLnBrk="1" hangingPunct="1">
              <a:buFontTx/>
              <a:buNone/>
            </a:pPr>
            <a:endParaRPr lang="en-US" altLang="en-US" b="1">
              <a:solidFill>
                <a:srgbClr val="00FFFF"/>
              </a:solidFill>
              <a:latin typeface=".VnArial" pitchFamily="34" charset="0"/>
            </a:endParaRPr>
          </a:p>
          <a:p>
            <a:pPr marL="819150" indent="-819150" algn="ctr" eaLnBrk="1" hangingPunct="1">
              <a:buFontTx/>
              <a:buNone/>
            </a:pPr>
            <a:r>
              <a:rPr lang="en-US" altLang="en-US" sz="4400" b="1">
                <a:solidFill>
                  <a:srgbClr val="00FFFF"/>
                </a:solidFill>
                <a:latin typeface="Times New Roman" panose="02020603050405020304" pitchFamily="18" charset="0"/>
                <a:cs typeface="Times New Roman" panose="02020603050405020304" pitchFamily="18" charset="0"/>
              </a:rPr>
              <a:t>Nơi đây là quê hương của tác giả “Bình Ngô đại cáo”</a:t>
            </a:r>
          </a:p>
        </p:txBody>
      </p:sp>
      <p:sp>
        <p:nvSpPr>
          <p:cNvPr id="61445" name="Rectangle 5">
            <a:extLst>
              <a:ext uri="{FF2B5EF4-FFF2-40B4-BE49-F238E27FC236}">
                <a16:creationId xmlns:a16="http://schemas.microsoft.com/office/drawing/2014/main" xmlns="" id="{E2DE56D1-B212-4E1E-10B4-509B9C556D3A}"/>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54278" name="AutoShape 6">
            <a:hlinkClick r:id="rId3" action="ppaction://hlinksldjump"/>
            <a:extLst>
              <a:ext uri="{FF2B5EF4-FFF2-40B4-BE49-F238E27FC236}">
                <a16:creationId xmlns:a16="http://schemas.microsoft.com/office/drawing/2014/main" xmlns="" id="{3F8E0335-E17C-61F7-24FF-DEAD376D013A}"/>
              </a:ext>
            </a:extLst>
          </p:cNvPr>
          <p:cNvSpPr>
            <a:spLocks noChangeArrowheads="1"/>
          </p:cNvSpPr>
          <p:nvPr/>
        </p:nvSpPr>
        <p:spPr bwMode="auto">
          <a:xfrm>
            <a:off x="13411200" y="7497763"/>
            <a:ext cx="731838" cy="639762"/>
          </a:xfrm>
          <a:prstGeom prst="leftArrow">
            <a:avLst>
              <a:gd name="adj1" fmla="val 50000"/>
              <a:gd name="adj2" fmla="val 25023"/>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1447" name="Text Box 7">
            <a:extLst>
              <a:ext uri="{FF2B5EF4-FFF2-40B4-BE49-F238E27FC236}">
                <a16:creationId xmlns:a16="http://schemas.microsoft.com/office/drawing/2014/main" xmlns="" id="{4F5D0AC1-A539-E283-A16D-50D7B848A17D}"/>
              </a:ext>
            </a:extLst>
          </p:cNvPr>
          <p:cNvSpPr txBox="1">
            <a:spLocks noChangeArrowheads="1"/>
          </p:cNvSpPr>
          <p:nvPr/>
        </p:nvSpPr>
        <p:spPr bwMode="auto">
          <a:xfrm>
            <a:off x="4495800" y="5462588"/>
            <a:ext cx="598963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300" b="1">
                <a:solidFill>
                  <a:srgbClr val="FFFF66"/>
                </a:solidFill>
                <a:latin typeface="Times New Roman" panose="02020603050405020304" pitchFamily="18" charset="0"/>
                <a:cs typeface="Times New Roman" panose="02020603050405020304" pitchFamily="18" charset="0"/>
              </a:rPr>
              <a:t>Đáp án: Hải Dương</a:t>
            </a:r>
            <a:endParaRPr lang="en-US" altLang="en-US" sz="4300" b="1">
              <a:solidFill>
                <a:srgbClr val="FFFF66"/>
              </a:solidFill>
              <a:latin typeface=".VnArial" pitchFamily="34" charset="0"/>
            </a:endParaRPr>
          </a:p>
        </p:txBody>
      </p:sp>
      <p:sp>
        <p:nvSpPr>
          <p:cNvPr id="54280" name="AutoShape 8">
            <a:hlinkClick r:id="" action="ppaction://noaction" highlightClick="1">
              <a:snd r:embed="rId4" name="applause.wav"/>
            </a:hlinkClick>
            <a:extLst>
              <a:ext uri="{FF2B5EF4-FFF2-40B4-BE49-F238E27FC236}">
                <a16:creationId xmlns:a16="http://schemas.microsoft.com/office/drawing/2014/main" xmlns="" id="{9BF69993-2CF1-63D0-A8CF-82E3584B7296}"/>
              </a:ext>
            </a:extLst>
          </p:cNvPr>
          <p:cNvSpPr>
            <a:spLocks noChangeArrowheads="1"/>
          </p:cNvSpPr>
          <p:nvPr/>
        </p:nvSpPr>
        <p:spPr bwMode="auto">
          <a:xfrm>
            <a:off x="12314238" y="7589838"/>
            <a:ext cx="731837" cy="547687"/>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endSnd/>
        </p:sndAc>
      </p:transition>
    </mc:Choice>
    <mc:Fallback xmlns="">
      <p:transition spd="slow">
        <p:random/>
        <p:sndAc>
          <p:end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p:cTn id="7" dur="500" fill="hold"/>
                                        <p:tgtEl>
                                          <p:spTgt spid="61443"/>
                                        </p:tgtEl>
                                        <p:attrNameLst>
                                          <p:attrName>ppt_w</p:attrName>
                                        </p:attrNameLst>
                                      </p:cBhvr>
                                      <p:tavLst>
                                        <p:tav tm="0">
                                          <p:val>
                                            <p:fltVal val="0"/>
                                          </p:val>
                                        </p:tav>
                                        <p:tav tm="100000">
                                          <p:val>
                                            <p:strVal val="#ppt_w"/>
                                          </p:val>
                                        </p:tav>
                                      </p:tavLst>
                                    </p:anim>
                                    <p:anim calcmode="lin" valueType="num">
                                      <p:cBhvr>
                                        <p:cTn id="8" dur="500" fill="hold"/>
                                        <p:tgtEl>
                                          <p:spTgt spid="61443"/>
                                        </p:tgtEl>
                                        <p:attrNameLst>
                                          <p:attrName>ppt_h</p:attrName>
                                        </p:attrNameLst>
                                      </p:cBhvr>
                                      <p:tavLst>
                                        <p:tav tm="0">
                                          <p:val>
                                            <p:fltVal val="0"/>
                                          </p:val>
                                        </p:tav>
                                        <p:tav tm="100000">
                                          <p:val>
                                            <p:strVal val="#ppt_h"/>
                                          </p:val>
                                        </p:tav>
                                      </p:tavLst>
                                    </p:anim>
                                    <p:animEffect transition="in" filter="fade">
                                      <p:cBhvr>
                                        <p:cTn id="9" dur="500"/>
                                        <p:tgtEl>
                                          <p:spTgt spid="6144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1445"/>
                                        </p:tgtEl>
                                        <p:attrNameLst>
                                          <p:attrName>style.visibility</p:attrName>
                                        </p:attrNameLst>
                                      </p:cBhvr>
                                      <p:to>
                                        <p:strVal val="visible"/>
                                      </p:to>
                                    </p:set>
                                    <p:animEffect transition="in" filter="strips(downLeft)">
                                      <p:cBhvr>
                                        <p:cTn id="13" dur="500"/>
                                        <p:tgtEl>
                                          <p:spTgt spid="61445"/>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1442"/>
                                        </p:tgtEl>
                                        <p:attrNameLst>
                                          <p:attrName>style.visibility</p:attrName>
                                        </p:attrNameLst>
                                      </p:cBhvr>
                                      <p:to>
                                        <p:strVal val="visible"/>
                                      </p:to>
                                    </p:set>
                                    <p:animEffect transition="in" filter="blinds(horizontal)">
                                      <p:cBhvr>
                                        <p:cTn id="17" dur="500"/>
                                        <p:tgtEl>
                                          <p:spTgt spid="61442"/>
                                        </p:tgtEl>
                                      </p:cBhvr>
                                    </p:animEffect>
                                  </p:childTnLst>
                                </p:cTn>
                              </p:par>
                            </p:childTnLst>
                          </p:cTn>
                        </p:par>
                        <p:par>
                          <p:cTn id="18" fill="hold" nodeType="afterGroup">
                            <p:stCondLst>
                              <p:cond delay="1500"/>
                            </p:stCondLst>
                            <p:childTnLst>
                              <p:par>
                                <p:cTn id="19" presetID="21" presetClass="entr" presetSubtype="4" fill="hold" nodeType="afterEffect">
                                  <p:stCondLst>
                                    <p:cond delay="0"/>
                                  </p:stCondLst>
                                  <p:childTnLst>
                                    <p:set>
                                      <p:cBhvr>
                                        <p:cTn id="20" dur="1" fill="hold">
                                          <p:stCondLst>
                                            <p:cond delay="0"/>
                                          </p:stCondLst>
                                        </p:cTn>
                                        <p:tgtEl>
                                          <p:spTgt spid="61444">
                                            <p:txEl>
                                              <p:pRg st="1" end="1"/>
                                            </p:txEl>
                                          </p:spTgt>
                                        </p:tgtEl>
                                        <p:attrNameLst>
                                          <p:attrName>style.visibility</p:attrName>
                                        </p:attrNameLst>
                                      </p:cBhvr>
                                      <p:to>
                                        <p:strVal val="visible"/>
                                      </p:to>
                                    </p:set>
                                    <p:animEffect transition="in" filter="wheel(4)">
                                      <p:cBhvr>
                                        <p:cTn id="21" dur="1000"/>
                                        <p:tgtEl>
                                          <p:spTgt spid="61444">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61447"/>
                                        </p:tgtEl>
                                        <p:attrNameLst>
                                          <p:attrName>style.visibility</p:attrName>
                                        </p:attrNameLst>
                                      </p:cBhvr>
                                      <p:to>
                                        <p:strVal val="visible"/>
                                      </p:to>
                                    </p:set>
                                    <p:animEffect transition="in" filter="wipe(down)">
                                      <p:cBhvr>
                                        <p:cTn id="26"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P spid="61443" grpId="0" animBg="1"/>
      <p:bldP spid="61445" grpId="0" animBg="1"/>
      <p:bldP spid="614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2">
            <a:extLst>
              <a:ext uri="{FF2B5EF4-FFF2-40B4-BE49-F238E27FC236}">
                <a16:creationId xmlns:a16="http://schemas.microsoft.com/office/drawing/2014/main" xmlns="" id="{71C001D7-AB97-7DEA-6877-E5C9BB1BC362}"/>
              </a:ext>
            </a:extLst>
          </p:cNvPr>
          <p:cNvSpPr>
            <a:spLocks noChangeArrowheads="1"/>
          </p:cNvSpPr>
          <p:nvPr/>
        </p:nvSpPr>
        <p:spPr bwMode="auto">
          <a:xfrm>
            <a:off x="0" y="2835275"/>
            <a:ext cx="14630400" cy="4479925"/>
          </a:xfrm>
          <a:prstGeom prst="bevel">
            <a:avLst>
              <a:gd name="adj" fmla="val 3514"/>
            </a:avLst>
          </a:prstGeom>
          <a:solidFill>
            <a:schemeClr val="accent1"/>
          </a:solidFill>
          <a:ln w="9525">
            <a:solidFill>
              <a:schemeClr val="bg1"/>
            </a:solidFill>
            <a:miter lim="800000"/>
            <a:headEnd/>
            <a:tailEnd/>
          </a:ln>
          <a:effectLst>
            <a:prstShdw prst="shdw17" dist="17961" dir="2700000">
              <a:srgbClr val="7A0099"/>
            </a:prstShdw>
          </a:effec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latin typeface="Arial Black" panose="020B0A04020102020204" pitchFamily="34" charset="0"/>
            </a:endParaRPr>
          </a:p>
        </p:txBody>
      </p:sp>
      <p:sp>
        <p:nvSpPr>
          <p:cNvPr id="62467" name="AutoShape 3">
            <a:extLst>
              <a:ext uri="{FF2B5EF4-FFF2-40B4-BE49-F238E27FC236}">
                <a16:creationId xmlns:a16="http://schemas.microsoft.com/office/drawing/2014/main" xmlns="" id="{20A5FED9-3C30-6FC2-9E84-D9DE6CB11EFC}"/>
              </a:ext>
            </a:extLst>
          </p:cNvPr>
          <p:cNvSpPr>
            <a:spLocks noChangeArrowheads="1"/>
          </p:cNvSpPr>
          <p:nvPr/>
        </p:nvSpPr>
        <p:spPr bwMode="auto">
          <a:xfrm>
            <a:off x="4632325" y="457200"/>
            <a:ext cx="5608638" cy="1463675"/>
          </a:xfrm>
          <a:prstGeom prst="roundRect">
            <a:avLst>
              <a:gd name="adj" fmla="val 16667"/>
            </a:avLst>
          </a:prstGeom>
          <a:solidFill>
            <a:schemeClr val="accent1"/>
          </a:solidFill>
          <a:ln w="9525">
            <a:solidFill>
              <a:srgbClr val="000000"/>
            </a:solidFill>
            <a:round/>
            <a:headEnd/>
            <a:tailEnd/>
          </a:ln>
          <a:effectLst>
            <a:prstShdw prst="shdw17" dist="17961" dir="2700000">
              <a:srgbClr val="7A0099"/>
            </a:prstShdw>
          </a:effec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2</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2468" name="Rectangle 4">
            <a:extLst>
              <a:ext uri="{FF2B5EF4-FFF2-40B4-BE49-F238E27FC236}">
                <a16:creationId xmlns:a16="http://schemas.microsoft.com/office/drawing/2014/main" xmlns="" id="{53D7D6D4-8F14-E86D-F2B3-9A8FB66DD9C4}"/>
              </a:ext>
            </a:extLst>
          </p:cNvPr>
          <p:cNvSpPr>
            <a:spLocks noGrp="1" noChangeArrowheads="1"/>
          </p:cNvSpPr>
          <p:nvPr>
            <p:ph type="body" idx="1"/>
          </p:nvPr>
        </p:nvSpPr>
        <p:spPr>
          <a:xfrm>
            <a:off x="365125" y="3017838"/>
            <a:ext cx="13777913" cy="3932237"/>
          </a:xfrm>
          <a:noFill/>
        </p:spPr>
        <p:txBody>
          <a:bodyPr/>
          <a:lstStyle/>
          <a:p>
            <a:pPr marL="819150" indent="-819150" algn="just" eaLnBrk="1" hangingPunct="1">
              <a:buFontTx/>
              <a:buNone/>
            </a:pPr>
            <a:endParaRPr lang="en-US" altLang="en-US" b="1">
              <a:latin typeface=".VnArial" pitchFamily="34" charset="0"/>
            </a:endParaRPr>
          </a:p>
          <a:p>
            <a:pPr marL="819150" indent="-819150" algn="ctr" eaLnBrk="1" hangingPunct="1">
              <a:buFontTx/>
              <a:buNone/>
            </a:pPr>
            <a:r>
              <a:rPr lang="en-US" altLang="en-US" sz="4600" b="1">
                <a:solidFill>
                  <a:srgbClr val="00FFFF"/>
                </a:solidFill>
                <a:latin typeface="Times New Roman" panose="02020603050405020304" pitchFamily="18" charset="0"/>
                <a:cs typeface="Times New Roman" panose="02020603050405020304" pitchFamily="18" charset="0"/>
              </a:rPr>
              <a:t>Đây là năm mà Nguyễn Trãi viết “Bình Ngô đại cáo”</a:t>
            </a:r>
          </a:p>
        </p:txBody>
      </p:sp>
      <p:sp>
        <p:nvSpPr>
          <p:cNvPr id="62469" name="Rectangle 5">
            <a:extLst>
              <a:ext uri="{FF2B5EF4-FFF2-40B4-BE49-F238E27FC236}">
                <a16:creationId xmlns:a16="http://schemas.microsoft.com/office/drawing/2014/main" xmlns="" id="{AE036680-8817-11D7-9037-31296A5E3AA2}"/>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55302" name="AutoShape 6">
            <a:hlinkClick r:id="rId3" action="ppaction://hlinksldjump"/>
            <a:extLst>
              <a:ext uri="{FF2B5EF4-FFF2-40B4-BE49-F238E27FC236}">
                <a16:creationId xmlns:a16="http://schemas.microsoft.com/office/drawing/2014/main" xmlns="" id="{962F8D3B-E73E-B6FD-F05A-A7BF3E2DA00C}"/>
              </a:ext>
            </a:extLst>
          </p:cNvPr>
          <p:cNvSpPr>
            <a:spLocks noChangeArrowheads="1"/>
          </p:cNvSpPr>
          <p:nvPr/>
        </p:nvSpPr>
        <p:spPr bwMode="auto">
          <a:xfrm>
            <a:off x="12557125" y="7407275"/>
            <a:ext cx="731838" cy="639763"/>
          </a:xfrm>
          <a:prstGeom prst="leftArrow">
            <a:avLst>
              <a:gd name="adj1" fmla="val 50000"/>
              <a:gd name="adj2" fmla="val 25023"/>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2471" name="Text Box 7">
            <a:extLst>
              <a:ext uri="{FF2B5EF4-FFF2-40B4-BE49-F238E27FC236}">
                <a16:creationId xmlns:a16="http://schemas.microsoft.com/office/drawing/2014/main" xmlns="" id="{0414D255-F0DD-B883-AC50-5EC05E8172DC}"/>
              </a:ext>
            </a:extLst>
          </p:cNvPr>
          <p:cNvSpPr txBox="1">
            <a:spLocks noChangeArrowheads="1"/>
          </p:cNvSpPr>
          <p:nvPr/>
        </p:nvSpPr>
        <p:spPr bwMode="auto">
          <a:xfrm>
            <a:off x="4876800" y="5394325"/>
            <a:ext cx="58515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300" b="1">
                <a:solidFill>
                  <a:srgbClr val="FFFF99"/>
                </a:solidFill>
                <a:latin typeface="Times New Roman" panose="02020603050405020304" pitchFamily="18" charset="0"/>
                <a:cs typeface="Times New Roman" panose="02020603050405020304" pitchFamily="18" charset="0"/>
              </a:rPr>
              <a:t>Đáp án: Năm 1428</a:t>
            </a:r>
            <a:endParaRPr lang="en-US" altLang="en-US" sz="4300" b="1">
              <a:solidFill>
                <a:srgbClr val="FFFF99"/>
              </a:solidFill>
              <a:latin typeface=".Vn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Effect transition="in" filter="fade">
                                      <p:cBhvr>
                                        <p:cTn id="9" dur="500"/>
                                        <p:tgtEl>
                                          <p:spTgt spid="6246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4" presetClass="entr" presetSubtype="16" fill="hold" nodeType="afterEffect">
                                  <p:stCondLst>
                                    <p:cond delay="0"/>
                                  </p:stCondLst>
                                  <p:childTnLst>
                                    <p:set>
                                      <p:cBhvr>
                                        <p:cTn id="12" dur="1" fill="hold">
                                          <p:stCondLst>
                                            <p:cond delay="0"/>
                                          </p:stCondLst>
                                        </p:cTn>
                                        <p:tgtEl>
                                          <p:spTgt spid="62469"/>
                                        </p:tgtEl>
                                        <p:attrNameLst>
                                          <p:attrName>style.visibility</p:attrName>
                                        </p:attrNameLst>
                                      </p:cBhvr>
                                      <p:to>
                                        <p:strVal val="visible"/>
                                      </p:to>
                                    </p:set>
                                    <p:animEffect transition="in" filter="box(in)">
                                      <p:cBhvr>
                                        <p:cTn id="13" dur="500"/>
                                        <p:tgtEl>
                                          <p:spTgt spid="62469"/>
                                        </p:tgtEl>
                                      </p:cBhvr>
                                    </p:animEffect>
                                  </p:childTnLst>
                                </p:cTn>
                              </p:par>
                            </p:childTnLst>
                          </p:cTn>
                        </p:par>
                        <p:par>
                          <p:cTn id="14" fill="hold" nodeType="afterGroup">
                            <p:stCondLst>
                              <p:cond delay="1000"/>
                            </p:stCondLst>
                            <p:childTnLst>
                              <p:par>
                                <p:cTn id="15" presetID="21" presetClass="entr" presetSubtype="4" fill="hold" nodeType="afterEffect">
                                  <p:stCondLst>
                                    <p:cond delay="0"/>
                                  </p:stCondLst>
                                  <p:childTnLst>
                                    <p:set>
                                      <p:cBhvr>
                                        <p:cTn id="16" dur="1" fill="hold">
                                          <p:stCondLst>
                                            <p:cond delay="0"/>
                                          </p:stCondLst>
                                        </p:cTn>
                                        <p:tgtEl>
                                          <p:spTgt spid="62466"/>
                                        </p:tgtEl>
                                        <p:attrNameLst>
                                          <p:attrName>style.visibility</p:attrName>
                                        </p:attrNameLst>
                                      </p:cBhvr>
                                      <p:to>
                                        <p:strVal val="visible"/>
                                      </p:to>
                                    </p:set>
                                    <p:animEffect transition="in" filter="wheel(4)">
                                      <p:cBhvr>
                                        <p:cTn id="17" dur="2000"/>
                                        <p:tgtEl>
                                          <p:spTgt spid="624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62468">
                                            <p:txEl>
                                              <p:pRg st="1" end="1"/>
                                            </p:txEl>
                                          </p:spTgt>
                                        </p:tgtEl>
                                        <p:attrNameLst>
                                          <p:attrName>style.visibility</p:attrName>
                                        </p:attrNameLst>
                                      </p:cBhvr>
                                      <p:to>
                                        <p:strVal val="visible"/>
                                      </p:to>
                                    </p:set>
                                    <p:anim calcmode="lin" valueType="num">
                                      <p:cBhvr additive="base">
                                        <p:cTn id="22" dur="500" fill="hold"/>
                                        <p:tgtEl>
                                          <p:spTgt spid="62468">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24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nodeType="clickEffect">
                                  <p:stCondLst>
                                    <p:cond delay="0"/>
                                  </p:stCondLst>
                                  <p:childTnLst>
                                    <p:set>
                                      <p:cBhvr>
                                        <p:cTn id="27" dur="1" fill="hold">
                                          <p:stCondLst>
                                            <p:cond delay="0"/>
                                          </p:stCondLst>
                                        </p:cTn>
                                        <p:tgtEl>
                                          <p:spTgt spid="62471"/>
                                        </p:tgtEl>
                                        <p:attrNameLst>
                                          <p:attrName>style.visibility</p:attrName>
                                        </p:attrNameLst>
                                      </p:cBhvr>
                                      <p:to>
                                        <p:strVal val="visible"/>
                                      </p:to>
                                    </p:set>
                                    <p:animEffect transition="in" filter="wedge">
                                      <p:cBhvr>
                                        <p:cTn id="28" dur="10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9" grpId="0" animBg="1"/>
      <p:bldP spid="6247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xmlns="" id="{18EB92F9-2789-608F-420B-66727D114784}"/>
              </a:ext>
            </a:extLst>
          </p:cNvPr>
          <p:cNvSpPr>
            <a:spLocks noChangeArrowheads="1"/>
          </p:cNvSpPr>
          <p:nvPr/>
        </p:nvSpPr>
        <p:spPr bwMode="auto">
          <a:xfrm>
            <a:off x="4632325" y="457200"/>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3</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3491" name="Rectangle 3">
            <a:extLst>
              <a:ext uri="{FF2B5EF4-FFF2-40B4-BE49-F238E27FC236}">
                <a16:creationId xmlns:a16="http://schemas.microsoft.com/office/drawing/2014/main" xmlns="" id="{5D2AC7A3-E3E7-5D65-91D8-5FC2936CF356}"/>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56324" name="AutoShape 4">
            <a:hlinkClick r:id="rId3" action="ppaction://hlinksldjump"/>
            <a:extLst>
              <a:ext uri="{FF2B5EF4-FFF2-40B4-BE49-F238E27FC236}">
                <a16:creationId xmlns:a16="http://schemas.microsoft.com/office/drawing/2014/main" xmlns="" id="{C77A6AA2-F6C7-624F-19EB-379B1B7D1AFA}"/>
              </a:ext>
            </a:extLst>
          </p:cNvPr>
          <p:cNvSpPr>
            <a:spLocks noChangeArrowheads="1"/>
          </p:cNvSpPr>
          <p:nvPr/>
        </p:nvSpPr>
        <p:spPr bwMode="auto">
          <a:xfrm>
            <a:off x="12557125" y="7407275"/>
            <a:ext cx="609600" cy="639763"/>
          </a:xfrm>
          <a:prstGeom prst="leftArrow">
            <a:avLst>
              <a:gd name="adj1" fmla="val 50000"/>
              <a:gd name="adj2" fmla="val 250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grpSp>
        <p:nvGrpSpPr>
          <p:cNvPr id="2" name="Group 5">
            <a:extLst>
              <a:ext uri="{FF2B5EF4-FFF2-40B4-BE49-F238E27FC236}">
                <a16:creationId xmlns:a16="http://schemas.microsoft.com/office/drawing/2014/main" xmlns="" id="{C46B3881-555A-461E-5212-BA571870A3E3}"/>
              </a:ext>
            </a:extLst>
          </p:cNvPr>
          <p:cNvGrpSpPr>
            <a:grpSpLocks/>
          </p:cNvGrpSpPr>
          <p:nvPr/>
        </p:nvGrpSpPr>
        <p:grpSpPr bwMode="auto">
          <a:xfrm>
            <a:off x="0" y="2835275"/>
            <a:ext cx="14630400" cy="4479925"/>
            <a:chOff x="0" y="1488"/>
            <a:chExt cx="5760" cy="2352"/>
          </a:xfrm>
          <a:solidFill>
            <a:schemeClr val="accent1"/>
          </a:solidFill>
        </p:grpSpPr>
        <p:sp>
          <p:nvSpPr>
            <p:cNvPr id="56327" name="AutoShape 6">
              <a:extLst>
                <a:ext uri="{FF2B5EF4-FFF2-40B4-BE49-F238E27FC236}">
                  <a16:creationId xmlns:a16="http://schemas.microsoft.com/office/drawing/2014/main" xmlns="" id="{238F08DF-A74F-B9F8-5A9B-A475876E69A2}"/>
                </a:ext>
              </a:extLst>
            </p:cNvPr>
            <p:cNvSpPr>
              <a:spLocks noChangeArrowheads="1"/>
            </p:cNvSpPr>
            <p:nvPr/>
          </p:nvSpPr>
          <p:spPr bwMode="auto">
            <a:xfrm>
              <a:off x="0" y="1488"/>
              <a:ext cx="5760" cy="2352"/>
            </a:xfrm>
            <a:prstGeom prst="bevel">
              <a:avLst>
                <a:gd name="adj" fmla="val 3514"/>
              </a:avLst>
            </a:prstGeom>
            <a:grp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56328" name="Rectangle 7">
              <a:extLst>
                <a:ext uri="{FF2B5EF4-FFF2-40B4-BE49-F238E27FC236}">
                  <a16:creationId xmlns:a16="http://schemas.microsoft.com/office/drawing/2014/main" xmlns="" id="{18DD2B59-1BEE-5D0F-D34E-B20DC3B9F994}"/>
                </a:ext>
              </a:extLst>
            </p:cNvPr>
            <p:cNvSpPr>
              <a:spLocks noChangeArrowheads="1"/>
            </p:cNvSpPr>
            <p:nvPr/>
          </p:nvSpPr>
          <p:spPr bwMode="auto">
            <a:xfrm>
              <a:off x="48" y="1584"/>
              <a:ext cx="5664" cy="20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60375" indent="-4603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4800" b="1">
                  <a:solidFill>
                    <a:srgbClr val="00FFFF"/>
                  </a:solidFill>
                  <a:latin typeface="Times New Roman" panose="02020603050405020304" pitchFamily="18" charset="0"/>
                  <a:cs typeface="Times New Roman" panose="02020603050405020304" pitchFamily="18" charset="0"/>
                </a:rPr>
                <a:t>Để chứng minh cho chân lí về độc lập chủ quyền của dân tộc, Nguyễn Trãi đã đề ra những yếu tố nào? </a:t>
              </a:r>
              <a:endParaRPr lang="en-US" altLang="en-US" sz="4800" b="1">
                <a:solidFill>
                  <a:srgbClr val="00FFFF"/>
                </a:solidFill>
                <a:latin typeface=".VnArial" pitchFamily="34" charset="0"/>
              </a:endParaRPr>
            </a:p>
            <a:p>
              <a:pPr algn="just" eaLnBrk="1" hangingPunct="1">
                <a:spcBef>
                  <a:spcPct val="20000"/>
                </a:spcBef>
              </a:pPr>
              <a:endParaRPr lang="en-US" altLang="en-US" sz="4300">
                <a:solidFill>
                  <a:srgbClr val="00FFFF"/>
                </a:solidFill>
              </a:endParaRPr>
            </a:p>
          </p:txBody>
        </p:sp>
      </p:grpSp>
      <p:sp>
        <p:nvSpPr>
          <p:cNvPr id="63496" name="Text Box 8">
            <a:extLst>
              <a:ext uri="{FF2B5EF4-FFF2-40B4-BE49-F238E27FC236}">
                <a16:creationId xmlns:a16="http://schemas.microsoft.com/office/drawing/2014/main" xmlns="" id="{58939F1D-E6B3-8016-7B69-3A174A6FB235}"/>
              </a:ext>
            </a:extLst>
          </p:cNvPr>
          <p:cNvSpPr txBox="1">
            <a:spLocks noChangeArrowheads="1"/>
          </p:cNvSpPr>
          <p:nvPr/>
        </p:nvSpPr>
        <p:spPr bwMode="auto">
          <a:xfrm>
            <a:off x="731838" y="4953000"/>
            <a:ext cx="13533437"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800" b="1">
                <a:solidFill>
                  <a:srgbClr val="FFFF66"/>
                </a:solidFill>
                <a:latin typeface="Times New Roman" panose="02020603050405020304" pitchFamily="18" charset="0"/>
                <a:cs typeface="Times New Roman" panose="02020603050405020304" pitchFamily="18" charset="0"/>
              </a:rPr>
              <a:t>Đáp án: Tác giả đã đề ra 5 yếu tố: Nền văn hiến, phong tục, lịch sử, lãnh thổ, chủ quyền</a:t>
            </a:r>
            <a:endParaRPr lang="en-US" altLang="en-US" sz="4800" b="1">
              <a:solidFill>
                <a:srgbClr val="FFFF66"/>
              </a:solidFill>
              <a:latin typeface=".Vn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ppt_w</p:attrName>
                                        </p:attrNameLst>
                                      </p:cBhvr>
                                      <p:tavLst>
                                        <p:tav tm="0">
                                          <p:val>
                                            <p:fltVal val="0"/>
                                          </p:val>
                                        </p:tav>
                                        <p:tav tm="100000">
                                          <p:val>
                                            <p:strVal val="#ppt_w"/>
                                          </p:val>
                                        </p:tav>
                                      </p:tavLst>
                                    </p:anim>
                                    <p:anim calcmode="lin" valueType="num">
                                      <p:cBhvr>
                                        <p:cTn id="8" dur="500" fill="hold"/>
                                        <p:tgtEl>
                                          <p:spTgt spid="63490"/>
                                        </p:tgtEl>
                                        <p:attrNameLst>
                                          <p:attrName>ppt_h</p:attrName>
                                        </p:attrNameLst>
                                      </p:cBhvr>
                                      <p:tavLst>
                                        <p:tav tm="0">
                                          <p:val>
                                            <p:fltVal val="0"/>
                                          </p:val>
                                        </p:tav>
                                        <p:tav tm="100000">
                                          <p:val>
                                            <p:strVal val="#ppt_h"/>
                                          </p:val>
                                        </p:tav>
                                      </p:tavLst>
                                    </p:anim>
                                    <p:animEffect transition="in" filter="fade">
                                      <p:cBhvr>
                                        <p:cTn id="9" dur="500"/>
                                        <p:tgtEl>
                                          <p:spTgt spid="6349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3491"/>
                                        </p:tgtEl>
                                        <p:attrNameLst>
                                          <p:attrName>style.visibility</p:attrName>
                                        </p:attrNameLst>
                                      </p:cBhvr>
                                      <p:to>
                                        <p:strVal val="visible"/>
                                      </p:to>
                                    </p:set>
                                    <p:animEffect transition="in" filter="strips(downLeft)">
                                      <p:cBhvr>
                                        <p:cTn id="13" dur="500"/>
                                        <p:tgtEl>
                                          <p:spTgt spid="63491"/>
                                        </p:tgtEl>
                                      </p:cBhvr>
                                    </p:animEffect>
                                  </p:childTnLst>
                                </p:cTn>
                              </p:par>
                            </p:childTnLst>
                          </p:cTn>
                        </p:par>
                        <p:par>
                          <p:cTn id="14" fill="hold" nodeType="afterGroup">
                            <p:stCondLst>
                              <p:cond delay="1000"/>
                            </p:stCondLst>
                            <p:childTnLst>
                              <p:par>
                                <p:cTn id="15" presetID="21"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4)">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63496"/>
                                        </p:tgtEl>
                                        <p:attrNameLst>
                                          <p:attrName>style.visibility</p:attrName>
                                        </p:attrNameLst>
                                      </p:cBhvr>
                                      <p:to>
                                        <p:strVal val="visible"/>
                                      </p:to>
                                    </p:set>
                                    <p:animEffect transition="in" filter="wedge">
                                      <p:cBhvr>
                                        <p:cTn id="22" dur="1000"/>
                                        <p:tgtEl>
                                          <p:spTgt spid="63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a:extLst>
              <a:ext uri="{FF2B5EF4-FFF2-40B4-BE49-F238E27FC236}">
                <a16:creationId xmlns:a16="http://schemas.microsoft.com/office/drawing/2014/main" xmlns="" id="{123F579C-B90F-A630-4E82-BED3D888346E}"/>
              </a:ext>
            </a:extLst>
          </p:cNvPr>
          <p:cNvSpPr>
            <a:spLocks noChangeArrowheads="1"/>
          </p:cNvSpPr>
          <p:nvPr/>
        </p:nvSpPr>
        <p:spPr bwMode="auto">
          <a:xfrm>
            <a:off x="0" y="2835275"/>
            <a:ext cx="14630400" cy="4479925"/>
          </a:xfrm>
          <a:prstGeom prst="bevel">
            <a:avLst>
              <a:gd name="adj" fmla="val 3514"/>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4515" name="AutoShape 3">
            <a:extLst>
              <a:ext uri="{FF2B5EF4-FFF2-40B4-BE49-F238E27FC236}">
                <a16:creationId xmlns:a16="http://schemas.microsoft.com/office/drawing/2014/main" xmlns="" id="{0DB13AD4-778E-3AF0-53B3-568ACE8BE6F0}"/>
              </a:ext>
            </a:extLst>
          </p:cNvPr>
          <p:cNvSpPr>
            <a:spLocks noChangeArrowheads="1"/>
          </p:cNvSpPr>
          <p:nvPr/>
        </p:nvSpPr>
        <p:spPr bwMode="auto">
          <a:xfrm>
            <a:off x="4632325" y="457200"/>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4</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4516" name="Rectangle 4">
            <a:extLst>
              <a:ext uri="{FF2B5EF4-FFF2-40B4-BE49-F238E27FC236}">
                <a16:creationId xmlns:a16="http://schemas.microsoft.com/office/drawing/2014/main" xmlns="" id="{FE8D79AC-E3AA-E227-F240-BEDD25864B16}"/>
              </a:ext>
            </a:extLst>
          </p:cNvPr>
          <p:cNvSpPr>
            <a:spLocks noGrp="1" noChangeArrowheads="1"/>
          </p:cNvSpPr>
          <p:nvPr>
            <p:ph type="body" idx="1"/>
          </p:nvPr>
        </p:nvSpPr>
        <p:spPr>
          <a:xfrm>
            <a:off x="365125" y="3017838"/>
            <a:ext cx="13777913" cy="3932237"/>
          </a:xfrm>
          <a:noFill/>
        </p:spPr>
        <p:txBody>
          <a:bodyPr/>
          <a:lstStyle/>
          <a:p>
            <a:pPr marL="819150" indent="-819150" algn="just" eaLnBrk="1" hangingPunct="1">
              <a:buFontTx/>
              <a:buNone/>
            </a:pPr>
            <a:endParaRPr lang="en-US" altLang="en-US" sz="1000" b="1">
              <a:solidFill>
                <a:srgbClr val="00FFFF"/>
              </a:solidFill>
              <a:latin typeface=".VnArial" pitchFamily="34" charset="0"/>
            </a:endParaRPr>
          </a:p>
          <a:p>
            <a:pPr marL="819150" indent="-819150" algn="ctr" eaLnBrk="1" hangingPunct="1">
              <a:buFontTx/>
              <a:buNone/>
            </a:pPr>
            <a:r>
              <a:rPr lang="en-US" altLang="en-US" sz="5400" b="1">
                <a:solidFill>
                  <a:srgbClr val="00FFFF"/>
                </a:solidFill>
                <a:latin typeface="Times New Roman" panose="02020603050405020304" pitchFamily="18" charset="0"/>
                <a:cs typeface="Times New Roman" panose="02020603050405020304" pitchFamily="18" charset="0"/>
              </a:rPr>
              <a:t>Nguyễn Trãi đã viết bao nhiêu bức thư gửi quân Minh?</a:t>
            </a:r>
          </a:p>
        </p:txBody>
      </p:sp>
      <p:sp>
        <p:nvSpPr>
          <p:cNvPr id="64517" name="Rectangle 5">
            <a:extLst>
              <a:ext uri="{FF2B5EF4-FFF2-40B4-BE49-F238E27FC236}">
                <a16:creationId xmlns:a16="http://schemas.microsoft.com/office/drawing/2014/main" xmlns="" id="{6EE82657-4F60-98FA-E0E2-0B1AAA6CF507}"/>
              </a:ext>
            </a:extLst>
          </p:cNvPr>
          <p:cNvSpPr>
            <a:spLocks noChangeArrowheads="1"/>
          </p:cNvSpPr>
          <p:nvPr/>
        </p:nvSpPr>
        <p:spPr bwMode="auto">
          <a:xfrm>
            <a:off x="7192963" y="1920875"/>
            <a:ext cx="487362" cy="914400"/>
          </a:xfrm>
          <a:prstGeom prst="rect">
            <a:avLst/>
          </a:prstGeom>
          <a:solidFill>
            <a:schemeClr val="accent1"/>
          </a:solidFill>
          <a:ln w="9525">
            <a:solidFill>
              <a:schemeClr val="bg1"/>
            </a:solid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57350" name="AutoShape 6">
            <a:hlinkClick r:id="rId3" action="ppaction://hlinksldjump"/>
            <a:extLst>
              <a:ext uri="{FF2B5EF4-FFF2-40B4-BE49-F238E27FC236}">
                <a16:creationId xmlns:a16="http://schemas.microsoft.com/office/drawing/2014/main" xmlns="" id="{4702D82A-61FE-9F55-F619-94865FDA242A}"/>
              </a:ext>
            </a:extLst>
          </p:cNvPr>
          <p:cNvSpPr>
            <a:spLocks noChangeArrowheads="1"/>
          </p:cNvSpPr>
          <p:nvPr/>
        </p:nvSpPr>
        <p:spPr bwMode="auto">
          <a:xfrm>
            <a:off x="12557125" y="7407275"/>
            <a:ext cx="731838" cy="639763"/>
          </a:xfrm>
          <a:prstGeom prst="leftArrow">
            <a:avLst>
              <a:gd name="adj1" fmla="val 50000"/>
              <a:gd name="adj2" fmla="val 25023"/>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4519" name="Text Box 7">
            <a:extLst>
              <a:ext uri="{FF2B5EF4-FFF2-40B4-BE49-F238E27FC236}">
                <a16:creationId xmlns:a16="http://schemas.microsoft.com/office/drawing/2014/main" xmlns="" id="{BD8FF469-8582-EB06-180B-CC1B2206B496}"/>
              </a:ext>
            </a:extLst>
          </p:cNvPr>
          <p:cNvSpPr txBox="1">
            <a:spLocks noChangeArrowheads="1"/>
          </p:cNvSpPr>
          <p:nvPr/>
        </p:nvSpPr>
        <p:spPr bwMode="auto">
          <a:xfrm>
            <a:off x="4983163" y="5522913"/>
            <a:ext cx="49069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300" b="1">
                <a:solidFill>
                  <a:srgbClr val="FFFF66"/>
                </a:solidFill>
                <a:latin typeface="Times New Roman" panose="02020603050405020304" pitchFamily="18" charset="0"/>
                <a:cs typeface="Times New Roman" panose="02020603050405020304" pitchFamily="18" charset="0"/>
              </a:rPr>
              <a:t>Đáp án: 76 bức thư</a:t>
            </a:r>
            <a:endParaRPr lang="en-US" altLang="en-US" sz="4300" b="1">
              <a:solidFill>
                <a:srgbClr val="FFFF66"/>
              </a:solidFill>
              <a:latin typeface=".Vn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p:cTn id="7" dur="500" fill="hold"/>
                                        <p:tgtEl>
                                          <p:spTgt spid="64515"/>
                                        </p:tgtEl>
                                        <p:attrNameLst>
                                          <p:attrName>ppt_w</p:attrName>
                                        </p:attrNameLst>
                                      </p:cBhvr>
                                      <p:tavLst>
                                        <p:tav tm="0">
                                          <p:val>
                                            <p:fltVal val="0"/>
                                          </p:val>
                                        </p:tav>
                                        <p:tav tm="100000">
                                          <p:val>
                                            <p:strVal val="#ppt_w"/>
                                          </p:val>
                                        </p:tav>
                                      </p:tavLst>
                                    </p:anim>
                                    <p:anim calcmode="lin" valueType="num">
                                      <p:cBhvr>
                                        <p:cTn id="8" dur="500" fill="hold"/>
                                        <p:tgtEl>
                                          <p:spTgt spid="64515"/>
                                        </p:tgtEl>
                                        <p:attrNameLst>
                                          <p:attrName>ppt_h</p:attrName>
                                        </p:attrNameLst>
                                      </p:cBhvr>
                                      <p:tavLst>
                                        <p:tav tm="0">
                                          <p:val>
                                            <p:fltVal val="0"/>
                                          </p:val>
                                        </p:tav>
                                        <p:tav tm="100000">
                                          <p:val>
                                            <p:strVal val="#ppt_h"/>
                                          </p:val>
                                        </p:tav>
                                      </p:tavLst>
                                    </p:anim>
                                    <p:animEffect transition="in" filter="fade">
                                      <p:cBhvr>
                                        <p:cTn id="9" dur="500"/>
                                        <p:tgtEl>
                                          <p:spTgt spid="645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4517"/>
                                        </p:tgtEl>
                                        <p:attrNameLst>
                                          <p:attrName>style.visibility</p:attrName>
                                        </p:attrNameLst>
                                      </p:cBhvr>
                                      <p:to>
                                        <p:strVal val="visible"/>
                                      </p:to>
                                    </p:set>
                                    <p:animEffect transition="in" filter="strips(downLeft)">
                                      <p:cBhvr>
                                        <p:cTn id="13" dur="500"/>
                                        <p:tgtEl>
                                          <p:spTgt spid="64517"/>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4514"/>
                                        </p:tgtEl>
                                        <p:attrNameLst>
                                          <p:attrName>style.visibility</p:attrName>
                                        </p:attrNameLst>
                                      </p:cBhvr>
                                      <p:to>
                                        <p:strVal val="visible"/>
                                      </p:to>
                                    </p:set>
                                    <p:animEffect transition="in" filter="blinds(horizontal)">
                                      <p:cBhvr>
                                        <p:cTn id="17" dur="500"/>
                                        <p:tgtEl>
                                          <p:spTgt spid="64514"/>
                                        </p:tgtEl>
                                      </p:cBhvr>
                                    </p:animEffect>
                                  </p:childTnLst>
                                </p:cTn>
                              </p:par>
                            </p:childTnLst>
                          </p:cTn>
                        </p:par>
                        <p:par>
                          <p:cTn id="18" fill="hold" nodeType="afterGroup">
                            <p:stCondLst>
                              <p:cond delay="15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64516">
                                            <p:txEl>
                                              <p:pRg st="1" end="1"/>
                                            </p:txEl>
                                          </p:spTgt>
                                        </p:tgtEl>
                                        <p:attrNameLst>
                                          <p:attrName>style.visibility</p:attrName>
                                        </p:attrNameLst>
                                      </p:cBhvr>
                                      <p:to>
                                        <p:strVal val="visible"/>
                                      </p:to>
                                    </p:set>
                                    <p:anim calcmode="discrete" valueType="clr">
                                      <p:cBhvr override="childStyle">
                                        <p:cTn id="21" dur="80"/>
                                        <p:tgtEl>
                                          <p:spTgt spid="6451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451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64516">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4519"/>
                                        </p:tgtEl>
                                        <p:attrNameLst>
                                          <p:attrName>style.visibility</p:attrName>
                                        </p:attrNameLst>
                                      </p:cBhvr>
                                      <p:to>
                                        <p:strVal val="visible"/>
                                      </p:to>
                                    </p:set>
                                    <p:anim calcmode="discrete" valueType="clr">
                                      <p:cBhvr override="childStyle">
                                        <p:cTn id="28" dur="80"/>
                                        <p:tgtEl>
                                          <p:spTgt spid="6451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4519"/>
                                        </p:tgtEl>
                                        <p:attrNameLst>
                                          <p:attrName>fillcolor</p:attrName>
                                        </p:attrNameLst>
                                      </p:cBhvr>
                                      <p:tavLst>
                                        <p:tav tm="0">
                                          <p:val>
                                            <p:clrVal>
                                              <a:schemeClr val="accent2"/>
                                            </p:clrVal>
                                          </p:val>
                                        </p:tav>
                                        <p:tav tm="50000">
                                          <p:val>
                                            <p:clrVal>
                                              <a:schemeClr val="hlink"/>
                                            </p:clrVal>
                                          </p:val>
                                        </p:tav>
                                      </p:tavLst>
                                    </p:anim>
                                    <p:set>
                                      <p:cBhvr>
                                        <p:cTn id="30" dur="80"/>
                                        <p:tgtEl>
                                          <p:spTgt spid="645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animBg="1"/>
      <p:bldP spid="64517" grpId="0" animBg="1"/>
      <p:bldP spid="645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a:extLst>
              <a:ext uri="{FF2B5EF4-FFF2-40B4-BE49-F238E27FC236}">
                <a16:creationId xmlns:a16="http://schemas.microsoft.com/office/drawing/2014/main" xmlns="" id="{CCDBD111-4F01-3204-D68C-443B671389B3}"/>
              </a:ext>
            </a:extLst>
          </p:cNvPr>
          <p:cNvSpPr>
            <a:spLocks noChangeArrowheads="1"/>
          </p:cNvSpPr>
          <p:nvPr/>
        </p:nvSpPr>
        <p:spPr bwMode="auto">
          <a:xfrm>
            <a:off x="0" y="2835275"/>
            <a:ext cx="14630400" cy="4479925"/>
          </a:xfrm>
          <a:prstGeom prst="bevel">
            <a:avLst>
              <a:gd name="adj" fmla="val 3514"/>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5539" name="AutoShape 3">
            <a:extLst>
              <a:ext uri="{FF2B5EF4-FFF2-40B4-BE49-F238E27FC236}">
                <a16:creationId xmlns:a16="http://schemas.microsoft.com/office/drawing/2014/main" xmlns="" id="{28834A6D-4213-45C7-61EF-C8C8665C4D1F}"/>
              </a:ext>
            </a:extLst>
          </p:cNvPr>
          <p:cNvSpPr>
            <a:spLocks noChangeArrowheads="1"/>
          </p:cNvSpPr>
          <p:nvPr/>
        </p:nvSpPr>
        <p:spPr bwMode="auto">
          <a:xfrm>
            <a:off x="4632325" y="457200"/>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5</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5540" name="Rectangle 4">
            <a:extLst>
              <a:ext uri="{FF2B5EF4-FFF2-40B4-BE49-F238E27FC236}">
                <a16:creationId xmlns:a16="http://schemas.microsoft.com/office/drawing/2014/main" xmlns="" id="{D391D599-6828-3944-1E49-4307F049BA12}"/>
              </a:ext>
            </a:extLst>
          </p:cNvPr>
          <p:cNvSpPr>
            <a:spLocks noGrp="1" noChangeArrowheads="1"/>
          </p:cNvSpPr>
          <p:nvPr>
            <p:ph type="body" idx="1"/>
          </p:nvPr>
        </p:nvSpPr>
        <p:spPr>
          <a:xfrm>
            <a:off x="365125" y="3017838"/>
            <a:ext cx="13777913" cy="3932237"/>
          </a:xfrm>
          <a:noFill/>
        </p:spPr>
        <p:txBody>
          <a:bodyPr/>
          <a:lstStyle/>
          <a:p>
            <a:pPr marL="819150" indent="-819150" algn="just" eaLnBrk="1" hangingPunct="1">
              <a:buFontTx/>
              <a:buNone/>
            </a:pPr>
            <a:endParaRPr lang="en-US" altLang="en-US" sz="1000" b="1">
              <a:solidFill>
                <a:srgbClr val="00FFFF"/>
              </a:solidFill>
              <a:latin typeface=".VnArial" pitchFamily="34" charset="0"/>
            </a:endParaRPr>
          </a:p>
          <a:p>
            <a:pPr marL="819150" indent="-819150" algn="ctr" eaLnBrk="1" hangingPunct="1">
              <a:buFontTx/>
              <a:buNone/>
            </a:pPr>
            <a:r>
              <a:rPr lang="en-US" altLang="en-US" sz="4800" b="1">
                <a:solidFill>
                  <a:srgbClr val="00FFFF"/>
                </a:solidFill>
                <a:latin typeface="Times New Roman" panose="02020603050405020304" pitchFamily="18" charset="0"/>
                <a:cs typeface="Times New Roman" panose="02020603050405020304" pitchFamily="18" charset="0"/>
              </a:rPr>
              <a:t>Tác phẩm nào của Nguyễn Trãi được coi là “có sức mạnh của 10 vạn quân”? </a:t>
            </a:r>
            <a:endParaRPr lang="en-US" altLang="en-US" sz="4800" b="1">
              <a:solidFill>
                <a:srgbClr val="00FFFF"/>
              </a:solidFill>
              <a:latin typeface=".VnArial" pitchFamily="34" charset="0"/>
            </a:endParaRPr>
          </a:p>
        </p:txBody>
      </p:sp>
      <p:sp>
        <p:nvSpPr>
          <p:cNvPr id="65541" name="Rectangle 5">
            <a:extLst>
              <a:ext uri="{FF2B5EF4-FFF2-40B4-BE49-F238E27FC236}">
                <a16:creationId xmlns:a16="http://schemas.microsoft.com/office/drawing/2014/main" xmlns="" id="{5E681424-A501-F99F-6965-452F1B9909E7}"/>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58374" name="AutoShape 6">
            <a:hlinkClick r:id="rId3" action="ppaction://hlinksldjump"/>
            <a:extLst>
              <a:ext uri="{FF2B5EF4-FFF2-40B4-BE49-F238E27FC236}">
                <a16:creationId xmlns:a16="http://schemas.microsoft.com/office/drawing/2014/main" xmlns="" id="{4F363BAE-1D15-34A3-2D8A-653595FD8611}"/>
              </a:ext>
            </a:extLst>
          </p:cNvPr>
          <p:cNvSpPr>
            <a:spLocks noChangeArrowheads="1"/>
          </p:cNvSpPr>
          <p:nvPr/>
        </p:nvSpPr>
        <p:spPr bwMode="auto">
          <a:xfrm>
            <a:off x="12557125" y="7407275"/>
            <a:ext cx="609600" cy="639763"/>
          </a:xfrm>
          <a:prstGeom prst="leftArrow">
            <a:avLst>
              <a:gd name="adj1" fmla="val 50000"/>
              <a:gd name="adj2" fmla="val 250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5543" name="Text Box 7">
            <a:extLst>
              <a:ext uri="{FF2B5EF4-FFF2-40B4-BE49-F238E27FC236}">
                <a16:creationId xmlns:a16="http://schemas.microsoft.com/office/drawing/2014/main" xmlns="" id="{E102C3B9-B435-6E7B-9E60-67D95683FBE2}"/>
              </a:ext>
            </a:extLst>
          </p:cNvPr>
          <p:cNvSpPr txBox="1">
            <a:spLocks noChangeArrowheads="1"/>
          </p:cNvSpPr>
          <p:nvPr/>
        </p:nvSpPr>
        <p:spPr bwMode="auto">
          <a:xfrm>
            <a:off x="974725" y="5446713"/>
            <a:ext cx="136556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800" b="1">
                <a:solidFill>
                  <a:srgbClr val="FFFF66"/>
                </a:solidFill>
                <a:latin typeface="Times New Roman" panose="02020603050405020304" pitchFamily="18" charset="0"/>
                <a:cs typeface="Times New Roman" panose="02020603050405020304" pitchFamily="18" charset="0"/>
              </a:rPr>
              <a:t>Đáp án: Tác phẩm “Quân trung từ mệnh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p:cTn id="7" dur="500" fill="hold"/>
                                        <p:tgtEl>
                                          <p:spTgt spid="65539"/>
                                        </p:tgtEl>
                                        <p:attrNameLst>
                                          <p:attrName>ppt_w</p:attrName>
                                        </p:attrNameLst>
                                      </p:cBhvr>
                                      <p:tavLst>
                                        <p:tav tm="0">
                                          <p:val>
                                            <p:fltVal val="0"/>
                                          </p:val>
                                        </p:tav>
                                        <p:tav tm="100000">
                                          <p:val>
                                            <p:strVal val="#ppt_w"/>
                                          </p:val>
                                        </p:tav>
                                      </p:tavLst>
                                    </p:anim>
                                    <p:anim calcmode="lin" valueType="num">
                                      <p:cBhvr>
                                        <p:cTn id="8" dur="500" fill="hold"/>
                                        <p:tgtEl>
                                          <p:spTgt spid="65539"/>
                                        </p:tgtEl>
                                        <p:attrNameLst>
                                          <p:attrName>ppt_h</p:attrName>
                                        </p:attrNameLst>
                                      </p:cBhvr>
                                      <p:tavLst>
                                        <p:tav tm="0">
                                          <p:val>
                                            <p:fltVal val="0"/>
                                          </p:val>
                                        </p:tav>
                                        <p:tav tm="100000">
                                          <p:val>
                                            <p:strVal val="#ppt_h"/>
                                          </p:val>
                                        </p:tav>
                                      </p:tavLst>
                                    </p:anim>
                                    <p:animEffect transition="in" filter="fade">
                                      <p:cBhvr>
                                        <p:cTn id="9" dur="500"/>
                                        <p:tgtEl>
                                          <p:spTgt spid="6553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5541"/>
                                        </p:tgtEl>
                                        <p:attrNameLst>
                                          <p:attrName>style.visibility</p:attrName>
                                        </p:attrNameLst>
                                      </p:cBhvr>
                                      <p:to>
                                        <p:strVal val="visible"/>
                                      </p:to>
                                    </p:set>
                                    <p:animEffect transition="in" filter="strips(downLeft)">
                                      <p:cBhvr>
                                        <p:cTn id="13" dur="500"/>
                                        <p:tgtEl>
                                          <p:spTgt spid="65541"/>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5538"/>
                                        </p:tgtEl>
                                        <p:attrNameLst>
                                          <p:attrName>style.visibility</p:attrName>
                                        </p:attrNameLst>
                                      </p:cBhvr>
                                      <p:to>
                                        <p:strVal val="visible"/>
                                      </p:to>
                                    </p:set>
                                    <p:animEffect transition="in" filter="blinds(horizontal)">
                                      <p:cBhvr>
                                        <p:cTn id="17" dur="500"/>
                                        <p:tgtEl>
                                          <p:spTgt spid="65538"/>
                                        </p:tgtEl>
                                      </p:cBhvr>
                                    </p:animEffect>
                                  </p:childTnLst>
                                </p:cTn>
                              </p:par>
                            </p:childTnLst>
                          </p:cTn>
                        </p:par>
                        <p:par>
                          <p:cTn id="18" fill="hold" nodeType="afterGroup">
                            <p:stCondLst>
                              <p:cond delay="15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65540">
                                            <p:txEl>
                                              <p:pRg st="1" end="1"/>
                                            </p:txEl>
                                          </p:spTgt>
                                        </p:tgtEl>
                                        <p:attrNameLst>
                                          <p:attrName>style.visibility</p:attrName>
                                        </p:attrNameLst>
                                      </p:cBhvr>
                                      <p:to>
                                        <p:strVal val="visible"/>
                                      </p:to>
                                    </p:set>
                                    <p:anim calcmode="discrete" valueType="clr">
                                      <p:cBhvr override="childStyle">
                                        <p:cTn id="21" dur="80"/>
                                        <p:tgtEl>
                                          <p:spTgt spid="6554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5540">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65540">
                                            <p:txEl>
                                              <p:pRg st="1" end="1"/>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5543"/>
                                        </p:tgtEl>
                                        <p:attrNameLst>
                                          <p:attrName>style.visibility</p:attrName>
                                        </p:attrNameLst>
                                      </p:cBhvr>
                                      <p:to>
                                        <p:strVal val="visible"/>
                                      </p:to>
                                    </p:set>
                                    <p:anim calcmode="discrete" valueType="clr">
                                      <p:cBhvr override="childStyle">
                                        <p:cTn id="28" dur="80"/>
                                        <p:tgtEl>
                                          <p:spTgt spid="65543"/>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5543"/>
                                        </p:tgtEl>
                                        <p:attrNameLst>
                                          <p:attrName>fillcolor</p:attrName>
                                        </p:attrNameLst>
                                      </p:cBhvr>
                                      <p:tavLst>
                                        <p:tav tm="0">
                                          <p:val>
                                            <p:clrVal>
                                              <a:schemeClr val="accent2"/>
                                            </p:clrVal>
                                          </p:val>
                                        </p:tav>
                                        <p:tav tm="50000">
                                          <p:val>
                                            <p:clrVal>
                                              <a:schemeClr val="hlink"/>
                                            </p:clrVal>
                                          </p:val>
                                        </p:tav>
                                      </p:tavLst>
                                    </p:anim>
                                    <p:set>
                                      <p:cBhvr>
                                        <p:cTn id="30" dur="80"/>
                                        <p:tgtEl>
                                          <p:spTgt spid="655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39" grpId="0" animBg="1"/>
      <p:bldP spid="65540" grpId="0" build="p"/>
      <p:bldP spid="65541" grpId="0" animBg="1"/>
      <p:bldP spid="655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2">
            <a:extLst>
              <a:ext uri="{FF2B5EF4-FFF2-40B4-BE49-F238E27FC236}">
                <a16:creationId xmlns:a16="http://schemas.microsoft.com/office/drawing/2014/main" xmlns="" id="{D4D6D7FA-9F2C-99BF-2526-B2826E8C2247}"/>
              </a:ext>
            </a:extLst>
          </p:cNvPr>
          <p:cNvSpPr>
            <a:spLocks noChangeArrowheads="1"/>
          </p:cNvSpPr>
          <p:nvPr/>
        </p:nvSpPr>
        <p:spPr bwMode="auto">
          <a:xfrm>
            <a:off x="0" y="2835275"/>
            <a:ext cx="14630400" cy="4479925"/>
          </a:xfrm>
          <a:prstGeom prst="bevel">
            <a:avLst>
              <a:gd name="adj" fmla="val 3514"/>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6563" name="AutoShape 3">
            <a:extLst>
              <a:ext uri="{FF2B5EF4-FFF2-40B4-BE49-F238E27FC236}">
                <a16:creationId xmlns:a16="http://schemas.microsoft.com/office/drawing/2014/main" xmlns="" id="{E68939CA-1DCC-DBD2-C62D-DF530465E158}"/>
              </a:ext>
            </a:extLst>
          </p:cNvPr>
          <p:cNvSpPr>
            <a:spLocks noChangeArrowheads="1"/>
          </p:cNvSpPr>
          <p:nvPr/>
        </p:nvSpPr>
        <p:spPr bwMode="auto">
          <a:xfrm>
            <a:off x="4632325" y="422275"/>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FFFF00"/>
                </a:solidFill>
                <a:latin typeface="Times New Roman" panose="02020603050405020304" pitchFamily="18" charset="0"/>
                <a:cs typeface="Times New Roman" panose="02020603050405020304" pitchFamily="18" charset="0"/>
              </a:rPr>
              <a:t>Miếng ghép số 6</a:t>
            </a:r>
            <a:endParaRPr lang="en-US" altLang="en-US" sz="3200" b="1">
              <a:solidFill>
                <a:srgbClr val="00FF00"/>
              </a:solidFill>
              <a:latin typeface="Times New Roman" panose="02020603050405020304" pitchFamily="18" charset="0"/>
              <a:cs typeface="Times New Roman" panose="02020603050405020304" pitchFamily="18" charset="0"/>
            </a:endParaRPr>
          </a:p>
        </p:txBody>
      </p:sp>
      <p:sp>
        <p:nvSpPr>
          <p:cNvPr id="66564" name="Rectangle 4">
            <a:extLst>
              <a:ext uri="{FF2B5EF4-FFF2-40B4-BE49-F238E27FC236}">
                <a16:creationId xmlns:a16="http://schemas.microsoft.com/office/drawing/2014/main" xmlns="" id="{304C4A9C-779D-BE78-DC9D-B26ECB0CCDBB}"/>
              </a:ext>
            </a:extLst>
          </p:cNvPr>
          <p:cNvSpPr>
            <a:spLocks noGrp="1" noChangeArrowheads="1"/>
          </p:cNvSpPr>
          <p:nvPr>
            <p:ph type="body" idx="1"/>
          </p:nvPr>
        </p:nvSpPr>
        <p:spPr>
          <a:xfrm>
            <a:off x="365125" y="3017838"/>
            <a:ext cx="13777913" cy="3932237"/>
          </a:xfrm>
          <a:noFill/>
        </p:spPr>
        <p:txBody>
          <a:bodyPr/>
          <a:lstStyle/>
          <a:p>
            <a:pPr marL="819150" indent="-819150" algn="ctr" eaLnBrk="1" hangingPunct="1">
              <a:buFontTx/>
              <a:buNone/>
            </a:pPr>
            <a:r>
              <a:rPr lang="en-US" altLang="en-US" sz="5400" b="1">
                <a:solidFill>
                  <a:srgbClr val="00FFFF"/>
                </a:solidFill>
                <a:latin typeface="Times New Roman" panose="02020603050405020304" pitchFamily="18" charset="0"/>
                <a:cs typeface="Times New Roman" panose="02020603050405020304" pitchFamily="18" charset="0"/>
              </a:rPr>
              <a:t>Em hãy tìm và đọc lại câu văn biền ngẫu trong văn bản “Nước Đại Việt ta”? </a:t>
            </a:r>
          </a:p>
        </p:txBody>
      </p:sp>
      <p:sp>
        <p:nvSpPr>
          <p:cNvPr id="66565" name="Rectangle 5">
            <a:extLst>
              <a:ext uri="{FF2B5EF4-FFF2-40B4-BE49-F238E27FC236}">
                <a16:creationId xmlns:a16="http://schemas.microsoft.com/office/drawing/2014/main" xmlns="" id="{AA19E44B-FDC7-676C-874D-45D71695D310}"/>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59398" name="AutoShape 6">
            <a:hlinkClick r:id="rId3" action="ppaction://hlinksldjump"/>
            <a:extLst>
              <a:ext uri="{FF2B5EF4-FFF2-40B4-BE49-F238E27FC236}">
                <a16:creationId xmlns:a16="http://schemas.microsoft.com/office/drawing/2014/main" xmlns="" id="{57F8C77F-6CED-09D1-75DF-FFADAAF2996A}"/>
              </a:ext>
            </a:extLst>
          </p:cNvPr>
          <p:cNvSpPr>
            <a:spLocks noChangeArrowheads="1"/>
          </p:cNvSpPr>
          <p:nvPr/>
        </p:nvSpPr>
        <p:spPr bwMode="auto">
          <a:xfrm>
            <a:off x="12557125" y="7407275"/>
            <a:ext cx="609600" cy="639763"/>
          </a:xfrm>
          <a:prstGeom prst="leftArrow">
            <a:avLst>
              <a:gd name="adj1" fmla="val 50000"/>
              <a:gd name="adj2" fmla="val 25000"/>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6567" name="Text Box 7">
            <a:extLst>
              <a:ext uri="{FF2B5EF4-FFF2-40B4-BE49-F238E27FC236}">
                <a16:creationId xmlns:a16="http://schemas.microsoft.com/office/drawing/2014/main" xmlns="" id="{5B84B8CA-D52E-0492-5C16-8FD4A79811F0}"/>
              </a:ext>
            </a:extLst>
          </p:cNvPr>
          <p:cNvSpPr txBox="1">
            <a:spLocks noChangeArrowheads="1"/>
          </p:cNvSpPr>
          <p:nvPr/>
        </p:nvSpPr>
        <p:spPr bwMode="auto">
          <a:xfrm>
            <a:off x="731838" y="5135563"/>
            <a:ext cx="13655675"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800" b="1">
                <a:solidFill>
                  <a:srgbClr val="FFFF66"/>
                </a:solidFill>
                <a:latin typeface="Times New Roman" panose="02020603050405020304" pitchFamily="18" charset="0"/>
                <a:cs typeface="Times New Roman" panose="02020603050405020304" pitchFamily="18" charset="0"/>
              </a:rPr>
              <a:t>Đáp án: </a:t>
            </a:r>
            <a:r>
              <a:rPr lang="en-US" altLang="en-US" sz="3800" b="1" i="1">
                <a:solidFill>
                  <a:srgbClr val="FFFF66"/>
                </a:solidFill>
                <a:latin typeface="Times New Roman" panose="02020603050405020304" pitchFamily="18" charset="0"/>
                <a:cs typeface="Times New Roman" panose="02020603050405020304" pitchFamily="18" charset="0"/>
              </a:rPr>
              <a:t>“Từ Triệu, Đinh, Lý, Trần bao đời gây nền độc lập</a:t>
            </a:r>
          </a:p>
          <a:p>
            <a:pPr>
              <a:spcBef>
                <a:spcPct val="50000"/>
              </a:spcBef>
            </a:pPr>
            <a:r>
              <a:rPr lang="en-US" altLang="en-US" sz="3800" b="1" i="1">
                <a:solidFill>
                  <a:srgbClr val="FFFF66"/>
                </a:solidFill>
                <a:latin typeface="Times New Roman" panose="02020603050405020304" pitchFamily="18" charset="0"/>
                <a:cs typeface="Times New Roman" panose="02020603050405020304" pitchFamily="18" charset="0"/>
              </a:rPr>
              <a:t>Cùng Hán, Đường, Tống, Nguyên mỗi bên xưng đế một phương”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p:cTn id="7" dur="500" fill="hold"/>
                                        <p:tgtEl>
                                          <p:spTgt spid="66563"/>
                                        </p:tgtEl>
                                        <p:attrNameLst>
                                          <p:attrName>ppt_w</p:attrName>
                                        </p:attrNameLst>
                                      </p:cBhvr>
                                      <p:tavLst>
                                        <p:tav tm="0">
                                          <p:val>
                                            <p:fltVal val="0"/>
                                          </p:val>
                                        </p:tav>
                                        <p:tav tm="100000">
                                          <p:val>
                                            <p:strVal val="#ppt_w"/>
                                          </p:val>
                                        </p:tav>
                                      </p:tavLst>
                                    </p:anim>
                                    <p:anim calcmode="lin" valueType="num">
                                      <p:cBhvr>
                                        <p:cTn id="8" dur="500" fill="hold"/>
                                        <p:tgtEl>
                                          <p:spTgt spid="66563"/>
                                        </p:tgtEl>
                                        <p:attrNameLst>
                                          <p:attrName>ppt_h</p:attrName>
                                        </p:attrNameLst>
                                      </p:cBhvr>
                                      <p:tavLst>
                                        <p:tav tm="0">
                                          <p:val>
                                            <p:fltVal val="0"/>
                                          </p:val>
                                        </p:tav>
                                        <p:tav tm="100000">
                                          <p:val>
                                            <p:strVal val="#ppt_h"/>
                                          </p:val>
                                        </p:tav>
                                      </p:tavLst>
                                    </p:anim>
                                    <p:animEffect transition="in" filter="fade">
                                      <p:cBhvr>
                                        <p:cTn id="9" dur="500"/>
                                        <p:tgtEl>
                                          <p:spTgt spid="6656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6565"/>
                                        </p:tgtEl>
                                        <p:attrNameLst>
                                          <p:attrName>style.visibility</p:attrName>
                                        </p:attrNameLst>
                                      </p:cBhvr>
                                      <p:to>
                                        <p:strVal val="visible"/>
                                      </p:to>
                                    </p:set>
                                    <p:animEffect transition="in" filter="strips(downLeft)">
                                      <p:cBhvr>
                                        <p:cTn id="13" dur="500"/>
                                        <p:tgtEl>
                                          <p:spTgt spid="66565"/>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6562"/>
                                        </p:tgtEl>
                                        <p:attrNameLst>
                                          <p:attrName>style.visibility</p:attrName>
                                        </p:attrNameLst>
                                      </p:cBhvr>
                                      <p:to>
                                        <p:strVal val="visible"/>
                                      </p:to>
                                    </p:set>
                                    <p:animEffect transition="in" filter="blinds(horizontal)">
                                      <p:cBhvr>
                                        <p:cTn id="17" dur="500"/>
                                        <p:tgtEl>
                                          <p:spTgt spid="66562"/>
                                        </p:tgtEl>
                                      </p:cBhvr>
                                    </p:animEffect>
                                  </p:childTnLst>
                                </p:cTn>
                              </p:par>
                            </p:childTnLst>
                          </p:cTn>
                        </p:par>
                        <p:par>
                          <p:cTn id="18" fill="hold" nodeType="afterGroup">
                            <p:stCondLst>
                              <p:cond delay="15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66564">
                                            <p:txEl>
                                              <p:pRg st="0" end="0"/>
                                            </p:txEl>
                                          </p:spTgt>
                                        </p:tgtEl>
                                        <p:attrNameLst>
                                          <p:attrName>style.visibility</p:attrName>
                                        </p:attrNameLst>
                                      </p:cBhvr>
                                      <p:to>
                                        <p:strVal val="visible"/>
                                      </p:to>
                                    </p:set>
                                    <p:anim calcmode="discrete" valueType="clr">
                                      <p:cBhvr override="childStyle">
                                        <p:cTn id="21" dur="80"/>
                                        <p:tgtEl>
                                          <p:spTgt spid="6656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6564">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6564">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6567"/>
                                        </p:tgtEl>
                                        <p:attrNameLst>
                                          <p:attrName>style.visibility</p:attrName>
                                        </p:attrNameLst>
                                      </p:cBhvr>
                                      <p:to>
                                        <p:strVal val="visible"/>
                                      </p:to>
                                    </p:set>
                                    <p:anim calcmode="discrete" valueType="clr">
                                      <p:cBhvr override="childStyle">
                                        <p:cTn id="28" dur="80"/>
                                        <p:tgtEl>
                                          <p:spTgt spid="6656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6567"/>
                                        </p:tgtEl>
                                        <p:attrNameLst>
                                          <p:attrName>fillcolor</p:attrName>
                                        </p:attrNameLst>
                                      </p:cBhvr>
                                      <p:tavLst>
                                        <p:tav tm="0">
                                          <p:val>
                                            <p:clrVal>
                                              <a:schemeClr val="accent2"/>
                                            </p:clrVal>
                                          </p:val>
                                        </p:tav>
                                        <p:tav tm="50000">
                                          <p:val>
                                            <p:clrVal>
                                              <a:schemeClr val="hlink"/>
                                            </p:clrVal>
                                          </p:val>
                                        </p:tav>
                                      </p:tavLst>
                                    </p:anim>
                                    <p:set>
                                      <p:cBhvr>
                                        <p:cTn id="30" dur="80"/>
                                        <p:tgtEl>
                                          <p:spTgt spid="665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nimBg="1"/>
      <p:bldP spid="66563" grpId="0" animBg="1"/>
      <p:bldP spid="66564" grpId="0" build="p"/>
      <p:bldP spid="66565" grpId="0" animBg="1"/>
      <p:bldP spid="6656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a:extLst>
              <a:ext uri="{FF2B5EF4-FFF2-40B4-BE49-F238E27FC236}">
                <a16:creationId xmlns:a16="http://schemas.microsoft.com/office/drawing/2014/main" xmlns="" id="{0D764F6F-3748-5DC0-E22F-09C923D2AC2A}"/>
              </a:ext>
            </a:extLst>
          </p:cNvPr>
          <p:cNvSpPr>
            <a:spLocks noChangeArrowheads="1"/>
          </p:cNvSpPr>
          <p:nvPr/>
        </p:nvSpPr>
        <p:spPr bwMode="auto">
          <a:xfrm>
            <a:off x="0" y="2835275"/>
            <a:ext cx="14630400" cy="4479925"/>
          </a:xfrm>
          <a:prstGeom prst="bevel">
            <a:avLst>
              <a:gd name="adj" fmla="val 3514"/>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7587" name="AutoShape 3">
            <a:extLst>
              <a:ext uri="{FF2B5EF4-FFF2-40B4-BE49-F238E27FC236}">
                <a16:creationId xmlns:a16="http://schemas.microsoft.com/office/drawing/2014/main" xmlns="" id="{F36AB4AB-4D12-0F26-613F-D924857E57DB}"/>
              </a:ext>
            </a:extLst>
          </p:cNvPr>
          <p:cNvSpPr>
            <a:spLocks noChangeArrowheads="1"/>
          </p:cNvSpPr>
          <p:nvPr/>
        </p:nvSpPr>
        <p:spPr bwMode="auto">
          <a:xfrm>
            <a:off x="4632325" y="457200"/>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800" b="1">
                <a:solidFill>
                  <a:srgbClr val="FFFF00"/>
                </a:solidFill>
                <a:latin typeface="Times New Roman" panose="02020603050405020304" pitchFamily="18" charset="0"/>
                <a:cs typeface="Times New Roman" panose="02020603050405020304" pitchFamily="18" charset="0"/>
              </a:rPr>
              <a:t>Miếng ghép số 7</a:t>
            </a:r>
            <a:endParaRPr lang="en-US" altLang="en-US" sz="3200" b="1">
              <a:solidFill>
                <a:srgbClr val="00FF00"/>
              </a:solidFill>
              <a:latin typeface="Times New Roman" panose="02020603050405020304" pitchFamily="18" charset="0"/>
              <a:cs typeface="Times New Roman" panose="02020603050405020304" pitchFamily="18" charset="0"/>
            </a:endParaRPr>
          </a:p>
        </p:txBody>
      </p:sp>
      <p:sp>
        <p:nvSpPr>
          <p:cNvPr id="67588" name="Rectangle 4">
            <a:extLst>
              <a:ext uri="{FF2B5EF4-FFF2-40B4-BE49-F238E27FC236}">
                <a16:creationId xmlns:a16="http://schemas.microsoft.com/office/drawing/2014/main" xmlns="" id="{911F00EF-CDA9-89C9-2C6D-D05620689733}"/>
              </a:ext>
            </a:extLst>
          </p:cNvPr>
          <p:cNvSpPr>
            <a:spLocks noGrp="1" noChangeArrowheads="1"/>
          </p:cNvSpPr>
          <p:nvPr>
            <p:ph type="body" idx="1"/>
          </p:nvPr>
        </p:nvSpPr>
        <p:spPr>
          <a:xfrm>
            <a:off x="573088" y="3486150"/>
            <a:ext cx="13777912" cy="1085850"/>
          </a:xfrm>
          <a:noFill/>
        </p:spPr>
        <p:txBody>
          <a:bodyPr/>
          <a:lstStyle/>
          <a:p>
            <a:pPr marL="819150" indent="-819150" eaLnBrk="1" hangingPunct="1">
              <a:buFontTx/>
              <a:buNone/>
            </a:pPr>
            <a:r>
              <a:rPr lang="en-US" altLang="en-US" sz="5000" b="1">
                <a:solidFill>
                  <a:srgbClr val="00FFFF"/>
                </a:solidFill>
                <a:latin typeface="Times New Roman" panose="02020603050405020304" pitchFamily="18" charset="0"/>
                <a:cs typeface="Times New Roman" panose="02020603050405020304" pitchFamily="18" charset="0"/>
              </a:rPr>
              <a:t>Nguyễn Trãi viết bài cáo này nhằm mục đích gì? </a:t>
            </a:r>
          </a:p>
        </p:txBody>
      </p:sp>
      <p:sp>
        <p:nvSpPr>
          <p:cNvPr id="67589" name="Rectangle 5">
            <a:extLst>
              <a:ext uri="{FF2B5EF4-FFF2-40B4-BE49-F238E27FC236}">
                <a16:creationId xmlns:a16="http://schemas.microsoft.com/office/drawing/2014/main" xmlns="" id="{75FD6E0D-1826-FEC7-5CBF-8ED5403B37B7}"/>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60422" name="AutoShape 6">
            <a:hlinkClick r:id="rId3" action="ppaction://hlinksldjump"/>
            <a:extLst>
              <a:ext uri="{FF2B5EF4-FFF2-40B4-BE49-F238E27FC236}">
                <a16:creationId xmlns:a16="http://schemas.microsoft.com/office/drawing/2014/main" xmlns="" id="{39B1DFDC-8232-F328-8921-29923867D694}"/>
              </a:ext>
            </a:extLst>
          </p:cNvPr>
          <p:cNvSpPr>
            <a:spLocks noChangeArrowheads="1"/>
          </p:cNvSpPr>
          <p:nvPr/>
        </p:nvSpPr>
        <p:spPr bwMode="auto">
          <a:xfrm>
            <a:off x="12557125" y="7407275"/>
            <a:ext cx="731838" cy="639763"/>
          </a:xfrm>
          <a:prstGeom prst="leftArrow">
            <a:avLst>
              <a:gd name="adj1" fmla="val 50000"/>
              <a:gd name="adj2" fmla="val 25023"/>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7591" name="Text Box 7">
            <a:extLst>
              <a:ext uri="{FF2B5EF4-FFF2-40B4-BE49-F238E27FC236}">
                <a16:creationId xmlns:a16="http://schemas.microsoft.com/office/drawing/2014/main" xmlns="" id="{59B34854-2E47-6A6C-F57F-CC7EF66F3037}"/>
              </a:ext>
            </a:extLst>
          </p:cNvPr>
          <p:cNvSpPr txBox="1">
            <a:spLocks noChangeArrowheads="1"/>
          </p:cNvSpPr>
          <p:nvPr/>
        </p:nvSpPr>
        <p:spPr bwMode="auto">
          <a:xfrm>
            <a:off x="1828800" y="4572000"/>
            <a:ext cx="107283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800" b="1">
                <a:solidFill>
                  <a:srgbClr val="FFFF66"/>
                </a:solidFill>
                <a:latin typeface="Times New Roman" panose="02020603050405020304" pitchFamily="18" charset="0"/>
                <a:cs typeface="Times New Roman" panose="02020603050405020304" pitchFamily="18" charset="0"/>
              </a:rPr>
              <a:t>Đáp án: Tác giả viết bài cáo nhằm tổng kết quá trình kháng chiến và tuyên cáo thành lập triều đại mới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 calcmode="lin" valueType="num">
                                      <p:cBhvr>
                                        <p:cTn id="7" dur="500" fill="hold"/>
                                        <p:tgtEl>
                                          <p:spTgt spid="67587"/>
                                        </p:tgtEl>
                                        <p:attrNameLst>
                                          <p:attrName>ppt_w</p:attrName>
                                        </p:attrNameLst>
                                      </p:cBhvr>
                                      <p:tavLst>
                                        <p:tav tm="0">
                                          <p:val>
                                            <p:fltVal val="0"/>
                                          </p:val>
                                        </p:tav>
                                        <p:tav tm="100000">
                                          <p:val>
                                            <p:strVal val="#ppt_w"/>
                                          </p:val>
                                        </p:tav>
                                      </p:tavLst>
                                    </p:anim>
                                    <p:anim calcmode="lin" valueType="num">
                                      <p:cBhvr>
                                        <p:cTn id="8" dur="500" fill="hold"/>
                                        <p:tgtEl>
                                          <p:spTgt spid="67587"/>
                                        </p:tgtEl>
                                        <p:attrNameLst>
                                          <p:attrName>ppt_h</p:attrName>
                                        </p:attrNameLst>
                                      </p:cBhvr>
                                      <p:tavLst>
                                        <p:tav tm="0">
                                          <p:val>
                                            <p:fltVal val="0"/>
                                          </p:val>
                                        </p:tav>
                                        <p:tav tm="100000">
                                          <p:val>
                                            <p:strVal val="#ppt_h"/>
                                          </p:val>
                                        </p:tav>
                                      </p:tavLst>
                                    </p:anim>
                                    <p:animEffect transition="in" filter="fade">
                                      <p:cBhvr>
                                        <p:cTn id="9" dur="500"/>
                                        <p:tgtEl>
                                          <p:spTgt spid="6758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7589"/>
                                        </p:tgtEl>
                                        <p:attrNameLst>
                                          <p:attrName>style.visibility</p:attrName>
                                        </p:attrNameLst>
                                      </p:cBhvr>
                                      <p:to>
                                        <p:strVal val="visible"/>
                                      </p:to>
                                    </p:set>
                                    <p:animEffect transition="in" filter="strips(downLeft)">
                                      <p:cBhvr>
                                        <p:cTn id="13" dur="500"/>
                                        <p:tgtEl>
                                          <p:spTgt spid="67589"/>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7586"/>
                                        </p:tgtEl>
                                        <p:attrNameLst>
                                          <p:attrName>style.visibility</p:attrName>
                                        </p:attrNameLst>
                                      </p:cBhvr>
                                      <p:to>
                                        <p:strVal val="visible"/>
                                      </p:to>
                                    </p:set>
                                    <p:animEffect transition="in" filter="blinds(horizontal)">
                                      <p:cBhvr>
                                        <p:cTn id="17" dur="500"/>
                                        <p:tgtEl>
                                          <p:spTgt spid="67586"/>
                                        </p:tgtEl>
                                      </p:cBhvr>
                                    </p:animEffect>
                                  </p:childTnLst>
                                </p:cTn>
                              </p:par>
                            </p:childTnLst>
                          </p:cTn>
                        </p:par>
                        <p:par>
                          <p:cTn id="18" fill="hold" nodeType="afterGroup">
                            <p:stCondLst>
                              <p:cond delay="15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67588">
                                            <p:txEl>
                                              <p:pRg st="0" end="0"/>
                                            </p:txEl>
                                          </p:spTgt>
                                        </p:tgtEl>
                                        <p:attrNameLst>
                                          <p:attrName>style.visibility</p:attrName>
                                        </p:attrNameLst>
                                      </p:cBhvr>
                                      <p:to>
                                        <p:strVal val="visible"/>
                                      </p:to>
                                    </p:set>
                                    <p:anim calcmode="discrete" valueType="clr">
                                      <p:cBhvr override="childStyle">
                                        <p:cTn id="21" dur="80"/>
                                        <p:tgtEl>
                                          <p:spTgt spid="675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7588">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7588">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7591"/>
                                        </p:tgtEl>
                                        <p:attrNameLst>
                                          <p:attrName>style.visibility</p:attrName>
                                        </p:attrNameLst>
                                      </p:cBhvr>
                                      <p:to>
                                        <p:strVal val="visible"/>
                                      </p:to>
                                    </p:set>
                                    <p:anim calcmode="discrete" valueType="clr">
                                      <p:cBhvr override="childStyle">
                                        <p:cTn id="28" dur="80"/>
                                        <p:tgtEl>
                                          <p:spTgt spid="6759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7591"/>
                                        </p:tgtEl>
                                        <p:attrNameLst>
                                          <p:attrName>fillcolor</p:attrName>
                                        </p:attrNameLst>
                                      </p:cBhvr>
                                      <p:tavLst>
                                        <p:tav tm="0">
                                          <p:val>
                                            <p:clrVal>
                                              <a:schemeClr val="accent2"/>
                                            </p:clrVal>
                                          </p:val>
                                        </p:tav>
                                        <p:tav tm="50000">
                                          <p:val>
                                            <p:clrVal>
                                              <a:schemeClr val="hlink"/>
                                            </p:clrVal>
                                          </p:val>
                                        </p:tav>
                                      </p:tavLst>
                                    </p:anim>
                                    <p:set>
                                      <p:cBhvr>
                                        <p:cTn id="30" dur="80"/>
                                        <p:tgtEl>
                                          <p:spTgt spid="675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nimBg="1"/>
      <p:bldP spid="67587" grpId="0" animBg="1"/>
      <p:bldP spid="67588" grpId="0" build="p"/>
      <p:bldP spid="67589" grpId="0" animBg="1"/>
      <p:bldP spid="6759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a:extLst>
              <a:ext uri="{FF2B5EF4-FFF2-40B4-BE49-F238E27FC236}">
                <a16:creationId xmlns:a16="http://schemas.microsoft.com/office/drawing/2014/main" xmlns="" id="{DE542EDB-62EB-E090-2152-16EB86B651BB}"/>
              </a:ext>
            </a:extLst>
          </p:cNvPr>
          <p:cNvSpPr>
            <a:spLocks noChangeArrowheads="1"/>
          </p:cNvSpPr>
          <p:nvPr/>
        </p:nvSpPr>
        <p:spPr bwMode="auto">
          <a:xfrm>
            <a:off x="0" y="2378075"/>
            <a:ext cx="14630400" cy="5394325"/>
          </a:xfrm>
          <a:prstGeom prst="bevel">
            <a:avLst>
              <a:gd name="adj" fmla="val 3514"/>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8611" name="AutoShape 3">
            <a:extLst>
              <a:ext uri="{FF2B5EF4-FFF2-40B4-BE49-F238E27FC236}">
                <a16:creationId xmlns:a16="http://schemas.microsoft.com/office/drawing/2014/main" xmlns="" id="{97E6275D-3D43-5B79-1426-8D4D6A5BE648}"/>
              </a:ext>
            </a:extLst>
          </p:cNvPr>
          <p:cNvSpPr>
            <a:spLocks noChangeArrowheads="1"/>
          </p:cNvSpPr>
          <p:nvPr/>
        </p:nvSpPr>
        <p:spPr bwMode="auto">
          <a:xfrm>
            <a:off x="4632325" y="92075"/>
            <a:ext cx="5608638" cy="1462088"/>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8</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8612" name="Rectangle 4">
            <a:extLst>
              <a:ext uri="{FF2B5EF4-FFF2-40B4-BE49-F238E27FC236}">
                <a16:creationId xmlns:a16="http://schemas.microsoft.com/office/drawing/2014/main" xmlns="" id="{8E95CAAF-41A2-5D84-2AE3-957FBB02A3C6}"/>
              </a:ext>
            </a:extLst>
          </p:cNvPr>
          <p:cNvSpPr>
            <a:spLocks noGrp="1" noChangeArrowheads="1"/>
          </p:cNvSpPr>
          <p:nvPr>
            <p:ph type="body" idx="1"/>
          </p:nvPr>
        </p:nvSpPr>
        <p:spPr>
          <a:xfrm>
            <a:off x="365125" y="2560638"/>
            <a:ext cx="13777913" cy="3932237"/>
          </a:xfrm>
          <a:noFill/>
        </p:spPr>
        <p:txBody>
          <a:bodyPr/>
          <a:lstStyle/>
          <a:p>
            <a:pPr marL="819150" indent="1150938" eaLnBrk="1" hangingPunct="1">
              <a:buFontTx/>
              <a:buNone/>
            </a:pPr>
            <a:r>
              <a:rPr lang="en-US" altLang="en-US" sz="3600" b="1">
                <a:solidFill>
                  <a:srgbClr val="00FFFF"/>
                </a:solidFill>
                <a:latin typeface="Times New Roman" panose="02020603050405020304" pitchFamily="18" charset="0"/>
                <a:cs typeface="Times New Roman" panose="02020603050405020304" pitchFamily="18" charset="0"/>
              </a:rPr>
              <a:t>Câu </a:t>
            </a:r>
            <a:r>
              <a:rPr lang="en-US" altLang="en-US" sz="3600" b="1" i="1">
                <a:solidFill>
                  <a:srgbClr val="00FFFF"/>
                </a:solidFill>
                <a:latin typeface="Times New Roman" panose="02020603050405020304" pitchFamily="18" charset="0"/>
                <a:cs typeface="Times New Roman" panose="02020603050405020304" pitchFamily="18" charset="0"/>
              </a:rPr>
              <a:t>“Đem đại nghĩa để thắng hung tàn</a:t>
            </a:r>
          </a:p>
          <a:p>
            <a:pPr marL="819150" indent="1150938" eaLnBrk="1" hangingPunct="1">
              <a:buFontTx/>
              <a:buNone/>
            </a:pPr>
            <a:r>
              <a:rPr lang="en-US" altLang="en-US" sz="3600" b="1" i="1">
                <a:solidFill>
                  <a:srgbClr val="00FFFF"/>
                </a:solidFill>
                <a:latin typeface="Times New Roman" panose="02020603050405020304" pitchFamily="18" charset="0"/>
                <a:cs typeface="Times New Roman" panose="02020603050405020304" pitchFamily="18" charset="0"/>
              </a:rPr>
              <a:t>Lấy chí nhân để thay cường bạo”</a:t>
            </a:r>
          </a:p>
          <a:p>
            <a:pPr marL="819150" indent="1150938" eaLnBrk="1" hangingPunct="1">
              <a:buFontTx/>
              <a:buNone/>
            </a:pPr>
            <a:r>
              <a:rPr lang="en-US" altLang="en-US" sz="3600" b="1">
                <a:solidFill>
                  <a:srgbClr val="00FFFF"/>
                </a:solidFill>
                <a:latin typeface="Times New Roman" panose="02020603050405020304" pitchFamily="18" charset="0"/>
                <a:cs typeface="Times New Roman" panose="02020603050405020304" pitchFamily="18" charset="0"/>
              </a:rPr>
              <a:t>Có điểm nào chung với câu:</a:t>
            </a:r>
          </a:p>
          <a:p>
            <a:pPr marL="819150" indent="1150938" eaLnBrk="1" hangingPunct="1">
              <a:buFontTx/>
              <a:buNone/>
            </a:pPr>
            <a:r>
              <a:rPr lang="en-US" altLang="en-US" sz="3600" b="1" i="1">
                <a:solidFill>
                  <a:srgbClr val="00FFFF"/>
                </a:solidFill>
                <a:latin typeface="Times New Roman" panose="02020603050405020304" pitchFamily="18" charset="0"/>
                <a:cs typeface="Times New Roman" panose="02020603050405020304" pitchFamily="18" charset="0"/>
              </a:rPr>
              <a:t>“Việc nhân nghĩa cốt ở yên dân</a:t>
            </a:r>
          </a:p>
          <a:p>
            <a:pPr marL="819150" indent="1150938" eaLnBrk="1" hangingPunct="1">
              <a:buFontTx/>
              <a:buNone/>
            </a:pPr>
            <a:r>
              <a:rPr lang="en-US" altLang="en-US" sz="3600" b="1" i="1">
                <a:solidFill>
                  <a:srgbClr val="00FFFF"/>
                </a:solidFill>
                <a:latin typeface="Times New Roman" panose="02020603050405020304" pitchFamily="18" charset="0"/>
                <a:cs typeface="Times New Roman" panose="02020603050405020304" pitchFamily="18" charset="0"/>
              </a:rPr>
              <a:t>Quân điếu phạt trước lo trừ bạo”</a:t>
            </a:r>
          </a:p>
        </p:txBody>
      </p:sp>
      <p:sp>
        <p:nvSpPr>
          <p:cNvPr id="68613" name="Rectangle 5">
            <a:extLst>
              <a:ext uri="{FF2B5EF4-FFF2-40B4-BE49-F238E27FC236}">
                <a16:creationId xmlns:a16="http://schemas.microsoft.com/office/drawing/2014/main" xmlns="" id="{300112D8-AF6A-561C-0E33-69548C7E13AC}"/>
              </a:ext>
            </a:extLst>
          </p:cNvPr>
          <p:cNvSpPr>
            <a:spLocks noChangeArrowheads="1"/>
          </p:cNvSpPr>
          <p:nvPr/>
        </p:nvSpPr>
        <p:spPr bwMode="auto">
          <a:xfrm>
            <a:off x="7192963" y="1554163"/>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61446" name="AutoShape 6">
            <a:hlinkClick r:id="rId3" action="ppaction://hlinksldjump"/>
            <a:extLst>
              <a:ext uri="{FF2B5EF4-FFF2-40B4-BE49-F238E27FC236}">
                <a16:creationId xmlns:a16="http://schemas.microsoft.com/office/drawing/2014/main" xmlns="" id="{1BF8CAB1-FB8C-9427-AE54-0D6BD2CCFA31}"/>
              </a:ext>
            </a:extLst>
          </p:cNvPr>
          <p:cNvSpPr>
            <a:spLocks noChangeArrowheads="1"/>
          </p:cNvSpPr>
          <p:nvPr/>
        </p:nvSpPr>
        <p:spPr bwMode="auto">
          <a:xfrm>
            <a:off x="12801600" y="7772400"/>
            <a:ext cx="1341438" cy="639763"/>
          </a:xfrm>
          <a:prstGeom prst="leftArrow">
            <a:avLst>
              <a:gd name="adj1" fmla="val 50000"/>
              <a:gd name="adj2" fmla="val 39315"/>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8615" name="Text Box 7">
            <a:extLst>
              <a:ext uri="{FF2B5EF4-FFF2-40B4-BE49-F238E27FC236}">
                <a16:creationId xmlns:a16="http://schemas.microsoft.com/office/drawing/2014/main" xmlns="" id="{C3C0E0C0-DFEE-EBAC-E1D0-8EACE6305061}"/>
              </a:ext>
            </a:extLst>
          </p:cNvPr>
          <p:cNvSpPr txBox="1">
            <a:spLocks noChangeArrowheads="1"/>
          </p:cNvSpPr>
          <p:nvPr/>
        </p:nvSpPr>
        <p:spPr bwMode="auto">
          <a:xfrm>
            <a:off x="1249363" y="5951538"/>
            <a:ext cx="11887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300" b="1">
                <a:solidFill>
                  <a:srgbClr val="FFFF66"/>
                </a:solidFill>
                <a:latin typeface="Times New Roman" panose="02020603050405020304" pitchFamily="18" charset="0"/>
                <a:cs typeface="Times New Roman" panose="02020603050405020304" pitchFamily="18" charset="0"/>
              </a:rPr>
              <a:t>Đáp án: Hai câu văn đều đề cao nguyên lí nhân nghĩa của dân tộc ta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anim calcmode="lin" valueType="num">
                                      <p:cBhvr>
                                        <p:cTn id="7" dur="500" fill="hold"/>
                                        <p:tgtEl>
                                          <p:spTgt spid="68611"/>
                                        </p:tgtEl>
                                        <p:attrNameLst>
                                          <p:attrName>ppt_w</p:attrName>
                                        </p:attrNameLst>
                                      </p:cBhvr>
                                      <p:tavLst>
                                        <p:tav tm="0">
                                          <p:val>
                                            <p:fltVal val="0"/>
                                          </p:val>
                                        </p:tav>
                                        <p:tav tm="100000">
                                          <p:val>
                                            <p:strVal val="#ppt_w"/>
                                          </p:val>
                                        </p:tav>
                                      </p:tavLst>
                                    </p:anim>
                                    <p:anim calcmode="lin" valueType="num">
                                      <p:cBhvr>
                                        <p:cTn id="8" dur="500" fill="hold"/>
                                        <p:tgtEl>
                                          <p:spTgt spid="68611"/>
                                        </p:tgtEl>
                                        <p:attrNameLst>
                                          <p:attrName>ppt_h</p:attrName>
                                        </p:attrNameLst>
                                      </p:cBhvr>
                                      <p:tavLst>
                                        <p:tav tm="0">
                                          <p:val>
                                            <p:fltVal val="0"/>
                                          </p:val>
                                        </p:tav>
                                        <p:tav tm="100000">
                                          <p:val>
                                            <p:strVal val="#ppt_h"/>
                                          </p:val>
                                        </p:tav>
                                      </p:tavLst>
                                    </p:anim>
                                    <p:animEffect transition="in" filter="fade">
                                      <p:cBhvr>
                                        <p:cTn id="9" dur="500"/>
                                        <p:tgtEl>
                                          <p:spTgt spid="686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8613"/>
                                        </p:tgtEl>
                                        <p:attrNameLst>
                                          <p:attrName>style.visibility</p:attrName>
                                        </p:attrNameLst>
                                      </p:cBhvr>
                                      <p:to>
                                        <p:strVal val="visible"/>
                                      </p:to>
                                    </p:set>
                                    <p:animEffect transition="in" filter="strips(downLeft)">
                                      <p:cBhvr>
                                        <p:cTn id="13" dur="500"/>
                                        <p:tgtEl>
                                          <p:spTgt spid="68613"/>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blinds(horizontal)">
                                      <p:cBhvr>
                                        <p:cTn id="17" dur="500"/>
                                        <p:tgtEl>
                                          <p:spTgt spid="68610"/>
                                        </p:tgtEl>
                                      </p:cBhvr>
                                    </p:animEffect>
                                  </p:childTnLst>
                                </p:cTn>
                              </p:par>
                            </p:childTnLst>
                          </p:cTn>
                        </p:par>
                        <p:par>
                          <p:cTn id="18" fill="hold" nodeType="afterGroup">
                            <p:stCondLst>
                              <p:cond delay="15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68612">
                                            <p:txEl>
                                              <p:pRg st="0" end="0"/>
                                            </p:txEl>
                                          </p:spTgt>
                                        </p:tgtEl>
                                        <p:attrNameLst>
                                          <p:attrName>style.visibility</p:attrName>
                                        </p:attrNameLst>
                                      </p:cBhvr>
                                      <p:to>
                                        <p:strVal val="visible"/>
                                      </p:to>
                                    </p:set>
                                    <p:anim calcmode="discrete" valueType="clr">
                                      <p:cBhvr override="childStyle">
                                        <p:cTn id="21" dur="80"/>
                                        <p:tgtEl>
                                          <p:spTgt spid="686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8612">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8612">
                                            <p:txEl>
                                              <p:pRg st="0" end="0"/>
                                            </p:txEl>
                                          </p:spTgt>
                                        </p:tgtEl>
                                        <p:attrNameLst>
                                          <p:attrName>fill.type</p:attrName>
                                        </p:attrNameLst>
                                      </p:cBhvr>
                                      <p:to>
                                        <p:strVal val="solid"/>
                                      </p:to>
                                    </p:set>
                                  </p:childTnLst>
                                </p:cTn>
                              </p:par>
                            </p:childTnLst>
                          </p:cTn>
                        </p:par>
                        <p:par>
                          <p:cTn id="24" fill="hold" nodeType="afterGroup">
                            <p:stCondLst>
                              <p:cond delay="2700"/>
                            </p:stCondLst>
                            <p:childTnLst>
                              <p:par>
                                <p:cTn id="25" presetID="27" presetClass="entr" presetSubtype="0" fill="hold" nodeType="afterEffect">
                                  <p:stCondLst>
                                    <p:cond delay="0"/>
                                  </p:stCondLst>
                                  <p:iterate type="lt">
                                    <p:tmPct val="50000"/>
                                  </p:iterate>
                                  <p:childTnLst>
                                    <p:set>
                                      <p:cBhvr>
                                        <p:cTn id="26" dur="1" fill="hold">
                                          <p:stCondLst>
                                            <p:cond delay="0"/>
                                          </p:stCondLst>
                                        </p:cTn>
                                        <p:tgtEl>
                                          <p:spTgt spid="68612">
                                            <p:txEl>
                                              <p:pRg st="1" end="1"/>
                                            </p:txEl>
                                          </p:spTgt>
                                        </p:tgtEl>
                                        <p:attrNameLst>
                                          <p:attrName>style.visibility</p:attrName>
                                        </p:attrNameLst>
                                      </p:cBhvr>
                                      <p:to>
                                        <p:strVal val="visible"/>
                                      </p:to>
                                    </p:set>
                                    <p:anim calcmode="discrete" valueType="clr">
                                      <p:cBhvr override="childStyle">
                                        <p:cTn id="27" dur="80"/>
                                        <p:tgtEl>
                                          <p:spTgt spid="6861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68612">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68612">
                                            <p:txEl>
                                              <p:pRg st="1" end="1"/>
                                            </p:txEl>
                                          </p:spTgt>
                                        </p:tgtEl>
                                        <p:attrNameLst>
                                          <p:attrName>fill.type</p:attrName>
                                        </p:attrNameLst>
                                      </p:cBhvr>
                                      <p:to>
                                        <p:strVal val="solid"/>
                                      </p:to>
                                    </p:set>
                                  </p:childTnLst>
                                </p:cTn>
                              </p:par>
                            </p:childTnLst>
                          </p:cTn>
                        </p:par>
                        <p:par>
                          <p:cTn id="30" fill="hold" nodeType="afterGroup">
                            <p:stCondLst>
                              <p:cond delay="3740"/>
                            </p:stCondLst>
                            <p:childTnLst>
                              <p:par>
                                <p:cTn id="31" presetID="27" presetClass="entr" presetSubtype="0" fill="hold" nodeType="afterEffect">
                                  <p:stCondLst>
                                    <p:cond delay="0"/>
                                  </p:stCondLst>
                                  <p:iterate type="lt">
                                    <p:tmPct val="50000"/>
                                  </p:iterate>
                                  <p:childTnLst>
                                    <p:set>
                                      <p:cBhvr>
                                        <p:cTn id="32" dur="1" fill="hold">
                                          <p:stCondLst>
                                            <p:cond delay="0"/>
                                          </p:stCondLst>
                                        </p:cTn>
                                        <p:tgtEl>
                                          <p:spTgt spid="68612">
                                            <p:txEl>
                                              <p:pRg st="2" end="2"/>
                                            </p:txEl>
                                          </p:spTgt>
                                        </p:tgtEl>
                                        <p:attrNameLst>
                                          <p:attrName>style.visibility</p:attrName>
                                        </p:attrNameLst>
                                      </p:cBhvr>
                                      <p:to>
                                        <p:strVal val="visible"/>
                                      </p:to>
                                    </p:set>
                                    <p:anim calcmode="discrete" valueType="clr">
                                      <p:cBhvr override="childStyle">
                                        <p:cTn id="33" dur="80"/>
                                        <p:tgtEl>
                                          <p:spTgt spid="6861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8612">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68612">
                                            <p:txEl>
                                              <p:pRg st="2" end="2"/>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68612">
                                            <p:txEl>
                                              <p:pRg st="3" end="3"/>
                                            </p:txEl>
                                          </p:spTgt>
                                        </p:tgtEl>
                                        <p:attrNameLst>
                                          <p:attrName>style.visibility</p:attrName>
                                        </p:attrNameLst>
                                      </p:cBhvr>
                                      <p:to>
                                        <p:strVal val="visible"/>
                                      </p:to>
                                    </p:set>
                                    <p:anim calcmode="discrete" valueType="clr">
                                      <p:cBhvr override="childStyle">
                                        <p:cTn id="40" dur="80"/>
                                        <p:tgtEl>
                                          <p:spTgt spid="6861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68612">
                                            <p:txEl>
                                              <p:pRg st="3" end="3"/>
                                            </p:txEl>
                                          </p:spTgt>
                                        </p:tgtEl>
                                        <p:attrNameLst>
                                          <p:attrName>fillcolor</p:attrName>
                                        </p:attrNameLst>
                                      </p:cBhvr>
                                      <p:tavLst>
                                        <p:tav tm="0">
                                          <p:val>
                                            <p:clrVal>
                                              <a:schemeClr val="accent2"/>
                                            </p:clrVal>
                                          </p:val>
                                        </p:tav>
                                        <p:tav tm="50000">
                                          <p:val>
                                            <p:clrVal>
                                              <a:schemeClr val="hlink"/>
                                            </p:clrVal>
                                          </p:val>
                                        </p:tav>
                                      </p:tavLst>
                                    </p:anim>
                                    <p:set>
                                      <p:cBhvr>
                                        <p:cTn id="42" dur="80"/>
                                        <p:tgtEl>
                                          <p:spTgt spid="68612">
                                            <p:txEl>
                                              <p:pRg st="3" end="3"/>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68612">
                                            <p:txEl>
                                              <p:pRg st="4" end="4"/>
                                            </p:txEl>
                                          </p:spTgt>
                                        </p:tgtEl>
                                        <p:attrNameLst>
                                          <p:attrName>style.visibility</p:attrName>
                                        </p:attrNameLst>
                                      </p:cBhvr>
                                      <p:to>
                                        <p:strVal val="visible"/>
                                      </p:to>
                                    </p:set>
                                    <p:anim calcmode="discrete" valueType="clr">
                                      <p:cBhvr override="childStyle">
                                        <p:cTn id="47" dur="80"/>
                                        <p:tgtEl>
                                          <p:spTgt spid="6861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68612">
                                            <p:txEl>
                                              <p:pRg st="4" end="4"/>
                                            </p:txEl>
                                          </p:spTgt>
                                        </p:tgtEl>
                                        <p:attrNameLst>
                                          <p:attrName>fillcolor</p:attrName>
                                        </p:attrNameLst>
                                      </p:cBhvr>
                                      <p:tavLst>
                                        <p:tav tm="0">
                                          <p:val>
                                            <p:clrVal>
                                              <a:schemeClr val="accent2"/>
                                            </p:clrVal>
                                          </p:val>
                                        </p:tav>
                                        <p:tav tm="50000">
                                          <p:val>
                                            <p:clrVal>
                                              <a:schemeClr val="hlink"/>
                                            </p:clrVal>
                                          </p:val>
                                        </p:tav>
                                      </p:tavLst>
                                    </p:anim>
                                    <p:set>
                                      <p:cBhvr>
                                        <p:cTn id="49" dur="80"/>
                                        <p:tgtEl>
                                          <p:spTgt spid="68612">
                                            <p:txEl>
                                              <p:pRg st="4" end="4"/>
                                            </p:txEl>
                                          </p:spTgt>
                                        </p:tgtEl>
                                        <p:attrNameLst>
                                          <p:attrName>fill.type</p:attrName>
                                        </p:attrNameLst>
                                      </p:cBhvr>
                                      <p:to>
                                        <p:strVal val="solid"/>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68615"/>
                                        </p:tgtEl>
                                        <p:attrNameLst>
                                          <p:attrName>style.visibility</p:attrName>
                                        </p:attrNameLst>
                                      </p:cBhvr>
                                      <p:to>
                                        <p:strVal val="visible"/>
                                      </p:to>
                                    </p:set>
                                    <p:anim calcmode="discrete" valueType="clr">
                                      <p:cBhvr override="childStyle">
                                        <p:cTn id="54" dur="80"/>
                                        <p:tgtEl>
                                          <p:spTgt spid="68615"/>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68615"/>
                                        </p:tgtEl>
                                        <p:attrNameLst>
                                          <p:attrName>fillcolor</p:attrName>
                                        </p:attrNameLst>
                                      </p:cBhvr>
                                      <p:tavLst>
                                        <p:tav tm="0">
                                          <p:val>
                                            <p:clrVal>
                                              <a:schemeClr val="accent2"/>
                                            </p:clrVal>
                                          </p:val>
                                        </p:tav>
                                        <p:tav tm="50000">
                                          <p:val>
                                            <p:clrVal>
                                              <a:schemeClr val="hlink"/>
                                            </p:clrVal>
                                          </p:val>
                                        </p:tav>
                                      </p:tavLst>
                                    </p:anim>
                                    <p:set>
                                      <p:cBhvr>
                                        <p:cTn id="56" dur="80"/>
                                        <p:tgtEl>
                                          <p:spTgt spid="686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build="p"/>
      <p:bldP spid="68613" grpId="0" animBg="1"/>
      <p:bldP spid="686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5F4F1AB-BFC4-16FA-FA73-D95DF1829C9F}"/>
              </a:ext>
            </a:extLst>
          </p:cNvPr>
          <p:cNvGrpSpPr/>
          <p:nvPr/>
        </p:nvGrpSpPr>
        <p:grpSpPr>
          <a:xfrm>
            <a:off x="3429000" y="0"/>
            <a:ext cx="11201401" cy="8229600"/>
            <a:chOff x="2819400" y="0"/>
            <a:chExt cx="11811001" cy="8229600"/>
          </a:xfrm>
          <a:blipFill>
            <a:blip r:embed="rId2"/>
            <a:stretch>
              <a:fillRect/>
            </a:stretch>
          </a:blipFill>
        </p:grpSpPr>
        <p:sp>
          <p:nvSpPr>
            <p:cNvPr id="2" name="Isosceles Triangle 1">
              <a:extLst>
                <a:ext uri="{FF2B5EF4-FFF2-40B4-BE49-F238E27FC236}">
                  <a16:creationId xmlns:a16="http://schemas.microsoft.com/office/drawing/2014/main" xmlns="" id="{DC55863D-25DA-8883-7520-BA5B032E3810}"/>
                </a:ext>
              </a:extLst>
            </p:cNvPr>
            <p:cNvSpPr/>
            <p:nvPr/>
          </p:nvSpPr>
          <p:spPr>
            <a:xfrm rot="16200000">
              <a:off x="8534401" y="2133600"/>
              <a:ext cx="8001000" cy="41910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Isosceles Triangle 2">
              <a:extLst>
                <a:ext uri="{FF2B5EF4-FFF2-40B4-BE49-F238E27FC236}">
                  <a16:creationId xmlns:a16="http://schemas.microsoft.com/office/drawing/2014/main" xmlns="" id="{0CBDEFB3-AE48-A232-72B1-39CD834434E6}"/>
                </a:ext>
              </a:extLst>
            </p:cNvPr>
            <p:cNvSpPr/>
            <p:nvPr/>
          </p:nvSpPr>
          <p:spPr>
            <a:xfrm rot="10800000">
              <a:off x="6019800" y="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Isosceles Triangle 3">
              <a:extLst>
                <a:ext uri="{FF2B5EF4-FFF2-40B4-BE49-F238E27FC236}">
                  <a16:creationId xmlns:a16="http://schemas.microsoft.com/office/drawing/2014/main" xmlns="" id="{7ED93AAD-4316-7C75-44B6-8C2945A05F1E}"/>
                </a:ext>
              </a:extLst>
            </p:cNvPr>
            <p:cNvSpPr/>
            <p:nvPr/>
          </p:nvSpPr>
          <p:spPr>
            <a:xfrm>
              <a:off x="2819400" y="2667000"/>
              <a:ext cx="11582400" cy="55626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6" name="TextBox 5">
            <a:extLst>
              <a:ext uri="{FF2B5EF4-FFF2-40B4-BE49-F238E27FC236}">
                <a16:creationId xmlns:a16="http://schemas.microsoft.com/office/drawing/2014/main" xmlns="" id="{003C3F1E-4B9B-49CF-F3D3-17E6C309CED4}"/>
              </a:ext>
            </a:extLst>
          </p:cNvPr>
          <p:cNvSpPr txBox="1">
            <a:spLocks noChangeArrowheads="1"/>
          </p:cNvSpPr>
          <p:nvPr/>
        </p:nvSpPr>
        <p:spPr bwMode="auto">
          <a:xfrm>
            <a:off x="0" y="1772901"/>
            <a:ext cx="880664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8800" b="1" dirty="0">
                <a:solidFill>
                  <a:srgbClr val="FF0000"/>
                </a:solidFill>
                <a:latin typeface="Amazone" pitchFamily="66" charset="0"/>
              </a:rPr>
              <a:t>NƯỚC ĐẠI VIỆT TA</a:t>
            </a:r>
            <a:endParaRPr lang="en-US" altLang="en-US" sz="8800" b="1" dirty="0">
              <a:solidFill>
                <a:srgbClr val="FF0000"/>
              </a:solidFill>
              <a:latin typeface="Amazone" pitchFamily="66" charset="0"/>
            </a:endParaRPr>
          </a:p>
        </p:txBody>
      </p:sp>
      <p:sp>
        <p:nvSpPr>
          <p:cNvPr id="7" name="TextBox 6">
            <a:extLst>
              <a:ext uri="{FF2B5EF4-FFF2-40B4-BE49-F238E27FC236}">
                <a16:creationId xmlns:a16="http://schemas.microsoft.com/office/drawing/2014/main" xmlns="" id="{F10BD474-63C7-2126-18BD-26AC78E84620}"/>
              </a:ext>
            </a:extLst>
          </p:cNvPr>
          <p:cNvSpPr txBox="1">
            <a:spLocks noChangeArrowheads="1"/>
          </p:cNvSpPr>
          <p:nvPr/>
        </p:nvSpPr>
        <p:spPr bwMode="auto">
          <a:xfrm>
            <a:off x="259036" y="2928937"/>
            <a:ext cx="7516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400" b="1">
                <a:solidFill>
                  <a:srgbClr val="0070C0"/>
                </a:solidFill>
                <a:latin typeface="Amazone" pitchFamily="66" charset="0"/>
              </a:rPr>
              <a:t>(Trích “Bình Ngô đại cáo”)</a:t>
            </a:r>
          </a:p>
        </p:txBody>
      </p:sp>
      <p:sp>
        <p:nvSpPr>
          <p:cNvPr id="8" name="TextBox 7">
            <a:extLst>
              <a:ext uri="{FF2B5EF4-FFF2-40B4-BE49-F238E27FC236}">
                <a16:creationId xmlns:a16="http://schemas.microsoft.com/office/drawing/2014/main" xmlns="" id="{24F1C91B-EFCC-1BDD-4901-BB1ACAA29868}"/>
              </a:ext>
            </a:extLst>
          </p:cNvPr>
          <p:cNvSpPr txBox="1">
            <a:spLocks noChangeArrowheads="1"/>
          </p:cNvSpPr>
          <p:nvPr/>
        </p:nvSpPr>
        <p:spPr bwMode="auto">
          <a:xfrm>
            <a:off x="2221979" y="3852862"/>
            <a:ext cx="3590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latin typeface="Amazone" pitchFamily="66" charset="0"/>
              </a:rPr>
              <a:t>_Nguyễn Trãi_</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360"/>
                                          </p:val>
                                        </p:tav>
                                        <p:tav tm="100000">
                                          <p:val>
                                            <p:fltVal val="0"/>
                                          </p:val>
                                        </p:tav>
                                      </p:tavLst>
                                    </p:anim>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ppt_x</p:attrName>
                                        </p:attrNameLst>
                                      </p:cBhvr>
                                      <p:tavLst>
                                        <p:tav tm="0">
                                          <p:val>
                                            <p:strVal val="#ppt_x-.2"/>
                                          </p:val>
                                        </p:tav>
                                        <p:tav tm="100000">
                                          <p:val>
                                            <p:strVal val="#ppt_x"/>
                                          </p:val>
                                        </p:tav>
                                      </p:tavLst>
                                    </p:anim>
                                    <p:anim calcmode="lin" valueType="num">
                                      <p:cBhvr>
                                        <p:cTn id="3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a:extLst>
              <a:ext uri="{FF2B5EF4-FFF2-40B4-BE49-F238E27FC236}">
                <a16:creationId xmlns:a16="http://schemas.microsoft.com/office/drawing/2014/main" xmlns="" id="{CFA3CD1C-671C-732C-55EB-4FFC8D88333B}"/>
              </a:ext>
            </a:extLst>
          </p:cNvPr>
          <p:cNvSpPr>
            <a:spLocks noChangeArrowheads="1"/>
          </p:cNvSpPr>
          <p:nvPr/>
        </p:nvSpPr>
        <p:spPr bwMode="auto">
          <a:xfrm>
            <a:off x="0" y="2835275"/>
            <a:ext cx="14630400" cy="4479925"/>
          </a:xfrm>
          <a:prstGeom prst="bevel">
            <a:avLst>
              <a:gd name="adj" fmla="val 3514"/>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miter lim="800000"/>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9635" name="AutoShape 3">
            <a:extLst>
              <a:ext uri="{FF2B5EF4-FFF2-40B4-BE49-F238E27FC236}">
                <a16:creationId xmlns:a16="http://schemas.microsoft.com/office/drawing/2014/main" xmlns="" id="{DCFC59D6-7CE5-B6C8-EE45-1947E8AA4014}"/>
              </a:ext>
            </a:extLst>
          </p:cNvPr>
          <p:cNvSpPr>
            <a:spLocks noChangeArrowheads="1"/>
          </p:cNvSpPr>
          <p:nvPr/>
        </p:nvSpPr>
        <p:spPr bwMode="auto">
          <a:xfrm>
            <a:off x="4632325" y="457200"/>
            <a:ext cx="5608638" cy="1463675"/>
          </a:xfrm>
          <a:prstGeom prst="roundRect">
            <a:avLst>
              <a:gd name="adj" fmla="val 16667"/>
            </a:avLst>
          </a:prstGeom>
          <a:solidFill>
            <a:schemeClr val="accent1"/>
          </a:solidFill>
          <a:ln>
            <a:noFill/>
          </a:ln>
          <a:effectLst>
            <a:prstShdw prst="shdw17" dist="17961" dir="2700000">
              <a:srgbClr val="7A0099"/>
            </a:prstShdw>
          </a:effectLst>
          <a:extLst>
            <a:ext uri="{91240B29-F687-4F45-9708-019B960494DF}">
              <a14:hiddenLine xmlns:a14="http://schemas.microsoft.com/office/drawing/2010/main" w="9525">
                <a:solidFill>
                  <a:srgbClr val="000000"/>
                </a:solidFill>
                <a:round/>
                <a:headEnd/>
                <a:tailEnd/>
              </a14:hiddenLine>
            </a:ext>
          </a:extLst>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400" b="1">
                <a:solidFill>
                  <a:srgbClr val="FFFF00"/>
                </a:solidFill>
                <a:latin typeface="Times New Roman" panose="02020603050405020304" pitchFamily="18" charset="0"/>
                <a:cs typeface="Times New Roman" panose="02020603050405020304" pitchFamily="18" charset="0"/>
              </a:rPr>
              <a:t>Miếng ghép số 9</a:t>
            </a:r>
            <a:endParaRPr lang="en-US" altLang="en-US" sz="2800" b="1">
              <a:solidFill>
                <a:srgbClr val="00FF00"/>
              </a:solidFill>
              <a:latin typeface="Times New Roman" panose="02020603050405020304" pitchFamily="18" charset="0"/>
              <a:cs typeface="Times New Roman" panose="02020603050405020304" pitchFamily="18" charset="0"/>
            </a:endParaRPr>
          </a:p>
        </p:txBody>
      </p:sp>
      <p:sp>
        <p:nvSpPr>
          <p:cNvPr id="69636" name="Rectangle 4">
            <a:extLst>
              <a:ext uri="{FF2B5EF4-FFF2-40B4-BE49-F238E27FC236}">
                <a16:creationId xmlns:a16="http://schemas.microsoft.com/office/drawing/2014/main" xmlns="" id="{803F2ED3-60AE-E96D-FEC8-C0B0A71AC27B}"/>
              </a:ext>
            </a:extLst>
          </p:cNvPr>
          <p:cNvSpPr>
            <a:spLocks noGrp="1" noChangeArrowheads="1"/>
          </p:cNvSpPr>
          <p:nvPr>
            <p:ph type="body" idx="1"/>
          </p:nvPr>
        </p:nvSpPr>
        <p:spPr>
          <a:xfrm>
            <a:off x="365125" y="3017838"/>
            <a:ext cx="13777913" cy="3932237"/>
          </a:xfrm>
          <a:noFill/>
        </p:spPr>
        <p:txBody>
          <a:bodyPr/>
          <a:lstStyle/>
          <a:p>
            <a:pPr marL="819150" indent="-819150" algn="ctr" eaLnBrk="1" hangingPunct="1">
              <a:buFontTx/>
              <a:buNone/>
            </a:pPr>
            <a:r>
              <a:rPr lang="en-US" altLang="en-US" sz="4800" b="1">
                <a:solidFill>
                  <a:srgbClr val="00FFFF"/>
                </a:solidFill>
                <a:latin typeface="Times New Roman" panose="02020603050405020304" pitchFamily="18" charset="0"/>
                <a:cs typeface="Times New Roman" panose="02020603050405020304" pitchFamily="18" charset="0"/>
              </a:rPr>
              <a:t>Đây là tên hiệu của Nguyễn Trãi? Gọi tên 1 tác phẩm của ông lấy tên hiệu này.</a:t>
            </a:r>
          </a:p>
        </p:txBody>
      </p:sp>
      <p:sp>
        <p:nvSpPr>
          <p:cNvPr id="69637" name="Rectangle 5">
            <a:extLst>
              <a:ext uri="{FF2B5EF4-FFF2-40B4-BE49-F238E27FC236}">
                <a16:creationId xmlns:a16="http://schemas.microsoft.com/office/drawing/2014/main" xmlns="" id="{FD3F3AAD-39DC-9F28-9682-22D791E473A5}"/>
              </a:ext>
            </a:extLst>
          </p:cNvPr>
          <p:cNvSpPr>
            <a:spLocks noChangeArrowheads="1"/>
          </p:cNvSpPr>
          <p:nvPr/>
        </p:nvSpPr>
        <p:spPr bwMode="auto">
          <a:xfrm>
            <a:off x="7192963" y="1920875"/>
            <a:ext cx="487362" cy="914400"/>
          </a:xfrm>
          <a:prstGeom prst="rect">
            <a:avLst/>
          </a:prstGeom>
          <a:solidFill>
            <a:schemeClr val="accent1"/>
          </a:solidFill>
          <a:ln w="9525">
            <a:noFill/>
            <a:miter lim="800000"/>
            <a:headEnd/>
            <a:tailEnd/>
          </a:ln>
          <a:effectLst>
            <a:outerShdw dist="35921" dir="2700000" algn="ctr" rotWithShape="0">
              <a:srgbClr val="808080"/>
            </a:outerShdw>
          </a:effectLst>
        </p:spPr>
        <p:txBody>
          <a:bodyPr wrap="none" lIns="122895" tIns="61448" rIns="122895" bIns="61448" anchor="ctr"/>
          <a:lstStyle/>
          <a:p>
            <a:pPr eaLnBrk="1" hangingPunct="1">
              <a:defRPr/>
            </a:pPr>
            <a:endParaRPr lang="en-SG" altLang="en-US"/>
          </a:p>
        </p:txBody>
      </p:sp>
      <p:sp>
        <p:nvSpPr>
          <p:cNvPr id="62470" name="AutoShape 6">
            <a:hlinkClick r:id="rId3" action="ppaction://hlinksldjump"/>
            <a:extLst>
              <a:ext uri="{FF2B5EF4-FFF2-40B4-BE49-F238E27FC236}">
                <a16:creationId xmlns:a16="http://schemas.microsoft.com/office/drawing/2014/main" xmlns="" id="{50E368D0-F077-E782-56DE-D3F12CFBB52E}"/>
              </a:ext>
            </a:extLst>
          </p:cNvPr>
          <p:cNvSpPr>
            <a:spLocks noChangeArrowheads="1"/>
          </p:cNvSpPr>
          <p:nvPr/>
        </p:nvSpPr>
        <p:spPr bwMode="auto">
          <a:xfrm>
            <a:off x="12557125" y="7407275"/>
            <a:ext cx="1341438" cy="639763"/>
          </a:xfrm>
          <a:prstGeom prst="leftArrow">
            <a:avLst>
              <a:gd name="adj1" fmla="val 50000"/>
              <a:gd name="adj2" fmla="val 39315"/>
            </a:avLst>
          </a:prstGeom>
          <a:solidFill>
            <a:schemeClr val="accent1"/>
          </a:solidFill>
          <a:ln w="9525">
            <a:solidFill>
              <a:schemeClr val="tx1"/>
            </a:solidFill>
            <a:miter lim="800000"/>
            <a:headEnd/>
            <a:tailEnd/>
          </a:ln>
        </p:spPr>
        <p:txBody>
          <a:bodyPr wrap="none" lIns="122895" tIns="61448" rIns="122895" bIns="6144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SG" altLang="en-US"/>
          </a:p>
        </p:txBody>
      </p:sp>
      <p:sp>
        <p:nvSpPr>
          <p:cNvPr id="69639" name="Text Box 7">
            <a:extLst>
              <a:ext uri="{FF2B5EF4-FFF2-40B4-BE49-F238E27FC236}">
                <a16:creationId xmlns:a16="http://schemas.microsoft.com/office/drawing/2014/main" xmlns="" id="{3D199ADF-4686-06CC-0706-DA8921E1CF78}"/>
              </a:ext>
            </a:extLst>
          </p:cNvPr>
          <p:cNvSpPr txBox="1">
            <a:spLocks noChangeArrowheads="1"/>
          </p:cNvSpPr>
          <p:nvPr/>
        </p:nvSpPr>
        <p:spPr bwMode="auto">
          <a:xfrm>
            <a:off x="2087563" y="4983163"/>
            <a:ext cx="102108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95" tIns="61448" rIns="122895" bIns="61448">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300" b="1">
                <a:solidFill>
                  <a:srgbClr val="FFFF66"/>
                </a:solidFill>
                <a:latin typeface="Times New Roman" panose="02020603050405020304" pitchFamily="18" charset="0"/>
                <a:cs typeface="Times New Roman" panose="02020603050405020304" pitchFamily="18" charset="0"/>
              </a:rPr>
              <a:t> Đáp án: Hiệu: Ức Trai</a:t>
            </a:r>
          </a:p>
          <a:p>
            <a:pPr>
              <a:spcBef>
                <a:spcPct val="50000"/>
              </a:spcBef>
            </a:pPr>
            <a:r>
              <a:rPr lang="en-US" altLang="en-US" sz="4300" b="1">
                <a:solidFill>
                  <a:srgbClr val="FFFF66"/>
                </a:solidFill>
                <a:latin typeface="Times New Roman" panose="02020603050405020304" pitchFamily="18" charset="0"/>
                <a:cs typeface="Times New Roman" panose="02020603050405020304" pitchFamily="18" charset="0"/>
              </a:rPr>
              <a:t>                Tên tác phẩm: “Ức trai thi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500" fill="hold"/>
                                        <p:tgtEl>
                                          <p:spTgt spid="69635"/>
                                        </p:tgtEl>
                                        <p:attrNameLst>
                                          <p:attrName>ppt_w</p:attrName>
                                        </p:attrNameLst>
                                      </p:cBhvr>
                                      <p:tavLst>
                                        <p:tav tm="0">
                                          <p:val>
                                            <p:fltVal val="0"/>
                                          </p:val>
                                        </p:tav>
                                        <p:tav tm="100000">
                                          <p:val>
                                            <p:strVal val="#ppt_w"/>
                                          </p:val>
                                        </p:tav>
                                      </p:tavLst>
                                    </p:anim>
                                    <p:anim calcmode="lin" valueType="num">
                                      <p:cBhvr>
                                        <p:cTn id="8" dur="500" fill="hold"/>
                                        <p:tgtEl>
                                          <p:spTgt spid="69635"/>
                                        </p:tgtEl>
                                        <p:attrNameLst>
                                          <p:attrName>ppt_h</p:attrName>
                                        </p:attrNameLst>
                                      </p:cBhvr>
                                      <p:tavLst>
                                        <p:tav tm="0">
                                          <p:val>
                                            <p:fltVal val="0"/>
                                          </p:val>
                                        </p:tav>
                                        <p:tav tm="100000">
                                          <p:val>
                                            <p:strVal val="#ppt_h"/>
                                          </p:val>
                                        </p:tav>
                                      </p:tavLst>
                                    </p:anim>
                                    <p:animEffect transition="in" filter="fade">
                                      <p:cBhvr>
                                        <p:cTn id="9" dur="500"/>
                                        <p:tgtEl>
                                          <p:spTgt spid="6963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nodeType="afterGroup">
                            <p:stCondLst>
                              <p:cond delay="500"/>
                            </p:stCondLst>
                            <p:childTnLst>
                              <p:par>
                                <p:cTn id="11" presetID="18" presetClass="entr" presetSubtype="12" fill="hold" nodeType="afterEffect">
                                  <p:stCondLst>
                                    <p:cond delay="0"/>
                                  </p:stCondLst>
                                  <p:childTnLst>
                                    <p:set>
                                      <p:cBhvr>
                                        <p:cTn id="12" dur="1" fill="hold">
                                          <p:stCondLst>
                                            <p:cond delay="0"/>
                                          </p:stCondLst>
                                        </p:cTn>
                                        <p:tgtEl>
                                          <p:spTgt spid="69637"/>
                                        </p:tgtEl>
                                        <p:attrNameLst>
                                          <p:attrName>style.visibility</p:attrName>
                                        </p:attrNameLst>
                                      </p:cBhvr>
                                      <p:to>
                                        <p:strVal val="visible"/>
                                      </p:to>
                                    </p:set>
                                    <p:animEffect transition="in" filter="strips(downLeft)">
                                      <p:cBhvr>
                                        <p:cTn id="13" dur="500"/>
                                        <p:tgtEl>
                                          <p:spTgt spid="69637"/>
                                        </p:tgtEl>
                                      </p:cBhvr>
                                    </p:animEffect>
                                  </p:childTnLst>
                                </p:cTn>
                              </p:par>
                            </p:childTnLst>
                          </p:cTn>
                        </p:par>
                        <p:par>
                          <p:cTn id="14" fill="hold" nodeType="afterGroup">
                            <p:stCondLst>
                              <p:cond delay="1000"/>
                            </p:stCondLst>
                            <p:childTnLst>
                              <p:par>
                                <p:cTn id="15" presetID="3" presetClass="entr" presetSubtype="10" fill="hold" nodeType="afterEffect">
                                  <p:stCondLst>
                                    <p:cond delay="0"/>
                                  </p:stCondLst>
                                  <p:childTnLst>
                                    <p:set>
                                      <p:cBhvr>
                                        <p:cTn id="16" dur="1" fill="hold">
                                          <p:stCondLst>
                                            <p:cond delay="0"/>
                                          </p:stCondLst>
                                        </p:cTn>
                                        <p:tgtEl>
                                          <p:spTgt spid="69634"/>
                                        </p:tgtEl>
                                        <p:attrNameLst>
                                          <p:attrName>style.visibility</p:attrName>
                                        </p:attrNameLst>
                                      </p:cBhvr>
                                      <p:to>
                                        <p:strVal val="visible"/>
                                      </p:to>
                                    </p:set>
                                    <p:animEffect transition="in" filter="blinds(horizontal)">
                                      <p:cBhvr>
                                        <p:cTn id="17" dur="500"/>
                                        <p:tgtEl>
                                          <p:spTgt spid="69634"/>
                                        </p:tgtEl>
                                      </p:cBhvr>
                                    </p:animEffect>
                                  </p:childTnLst>
                                </p:cTn>
                              </p:par>
                            </p:childTnLst>
                          </p:cTn>
                        </p:par>
                        <p:par>
                          <p:cTn id="18" fill="hold" nodeType="afterGroup">
                            <p:stCondLst>
                              <p:cond delay="1500"/>
                            </p:stCondLst>
                            <p:childTnLst>
                              <p:par>
                                <p:cTn id="19" presetID="27" presetClass="entr" presetSubtype="0" fill="hold" nodeType="afterEffect">
                                  <p:stCondLst>
                                    <p:cond delay="0"/>
                                  </p:stCondLst>
                                  <p:iterate type="lt">
                                    <p:tmPct val="50000"/>
                                  </p:iterate>
                                  <p:childTnLst>
                                    <p:set>
                                      <p:cBhvr>
                                        <p:cTn id="20" dur="1" fill="hold">
                                          <p:stCondLst>
                                            <p:cond delay="0"/>
                                          </p:stCondLst>
                                        </p:cTn>
                                        <p:tgtEl>
                                          <p:spTgt spid="69636">
                                            <p:txEl>
                                              <p:pRg st="0" end="0"/>
                                            </p:txEl>
                                          </p:spTgt>
                                        </p:tgtEl>
                                        <p:attrNameLst>
                                          <p:attrName>style.visibility</p:attrName>
                                        </p:attrNameLst>
                                      </p:cBhvr>
                                      <p:to>
                                        <p:strVal val="visible"/>
                                      </p:to>
                                    </p:set>
                                    <p:anim calcmode="discrete" valueType="clr">
                                      <p:cBhvr override="childStyle">
                                        <p:cTn id="21" dur="80"/>
                                        <p:tgtEl>
                                          <p:spTgt spid="6963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9636">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69636">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69639"/>
                                        </p:tgtEl>
                                        <p:attrNameLst>
                                          <p:attrName>style.visibility</p:attrName>
                                        </p:attrNameLst>
                                      </p:cBhvr>
                                      <p:to>
                                        <p:strVal val="visible"/>
                                      </p:to>
                                    </p:set>
                                    <p:anim calcmode="discrete" valueType="clr">
                                      <p:cBhvr override="childStyle">
                                        <p:cTn id="28" dur="80"/>
                                        <p:tgtEl>
                                          <p:spTgt spid="6963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9639"/>
                                        </p:tgtEl>
                                        <p:attrNameLst>
                                          <p:attrName>fillcolor</p:attrName>
                                        </p:attrNameLst>
                                      </p:cBhvr>
                                      <p:tavLst>
                                        <p:tav tm="0">
                                          <p:val>
                                            <p:clrVal>
                                              <a:schemeClr val="accent2"/>
                                            </p:clrVal>
                                          </p:val>
                                        </p:tav>
                                        <p:tav tm="50000">
                                          <p:val>
                                            <p:clrVal>
                                              <a:schemeClr val="hlink"/>
                                            </p:clrVal>
                                          </p:val>
                                        </p:tav>
                                      </p:tavLst>
                                    </p:anim>
                                    <p:set>
                                      <p:cBhvr>
                                        <p:cTn id="30" dur="80"/>
                                        <p:tgtEl>
                                          <p:spTgt spid="696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P spid="69635" grpId="0" animBg="1"/>
      <p:bldP spid="69636" grpId="0" build="p"/>
      <p:bldP spid="69637" grpId="0" animBg="1"/>
      <p:bldP spid="696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3">
            <a:extLst>
              <a:ext uri="{FF2B5EF4-FFF2-40B4-BE49-F238E27FC236}">
                <a16:creationId xmlns:a16="http://schemas.microsoft.com/office/drawing/2014/main" xmlns="" id="{FAA59407-15E2-E393-F4FB-CEBCA0EEA7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002">
            <a:extLst>
              <a:ext uri="{FF2B5EF4-FFF2-40B4-BE49-F238E27FC236}">
                <a16:creationId xmlns:a16="http://schemas.microsoft.com/office/drawing/2014/main" xmlns="" id="{46667313-A45B-CBAE-F5AC-1ACAADA42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0" y="2205038"/>
            <a:ext cx="31115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003">
            <a:extLst>
              <a:ext uri="{FF2B5EF4-FFF2-40B4-BE49-F238E27FC236}">
                <a16:creationId xmlns:a16="http://schemas.microsoft.com/office/drawing/2014/main" xmlns="" id="{8FC02720-CCB7-6158-6EA9-440A577D1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401638"/>
            <a:ext cx="4713287"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004">
            <a:extLst>
              <a:ext uri="{FF2B5EF4-FFF2-40B4-BE49-F238E27FC236}">
                <a16:creationId xmlns:a16="http://schemas.microsoft.com/office/drawing/2014/main" xmlns="" id="{16B00ED8-22BF-686E-1E69-B544C0707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 y="1660525"/>
            <a:ext cx="46228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005">
            <a:extLst>
              <a:ext uri="{FF2B5EF4-FFF2-40B4-BE49-F238E27FC236}">
                <a16:creationId xmlns:a16="http://schemas.microsoft.com/office/drawing/2014/main" xmlns="" id="{DED23E26-E589-3F71-2E3A-A7B688748B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2308225"/>
            <a:ext cx="4670425"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006">
            <a:extLst>
              <a:ext uri="{FF2B5EF4-FFF2-40B4-BE49-F238E27FC236}">
                <a16:creationId xmlns:a16="http://schemas.microsoft.com/office/drawing/2014/main" xmlns="" id="{CF9A675B-B906-D4C9-711A-13F003BF3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3" y="2236788"/>
            <a:ext cx="4833938"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007">
            <a:extLst>
              <a:ext uri="{FF2B5EF4-FFF2-40B4-BE49-F238E27FC236}">
                <a16:creationId xmlns:a16="http://schemas.microsoft.com/office/drawing/2014/main" xmlns="" id="{49712CAC-3E77-C22E-DCA8-17B8523E95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6638" y="3543300"/>
            <a:ext cx="3602037"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image008">
            <a:extLst>
              <a:ext uri="{FF2B5EF4-FFF2-40B4-BE49-F238E27FC236}">
                <a16:creationId xmlns:a16="http://schemas.microsoft.com/office/drawing/2014/main" xmlns="" id="{8BD4B2EA-3EF0-84AA-E7B6-9219692357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0" y="4862513"/>
            <a:ext cx="53276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mage009">
            <a:extLst>
              <a:ext uri="{FF2B5EF4-FFF2-40B4-BE49-F238E27FC236}">
                <a16:creationId xmlns:a16="http://schemas.microsoft.com/office/drawing/2014/main" xmlns="" id="{9C5843F5-895B-B019-D52C-AB8F3F6BDD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50" y="5867400"/>
            <a:ext cx="534035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age010">
            <a:extLst>
              <a:ext uri="{FF2B5EF4-FFF2-40B4-BE49-F238E27FC236}">
                <a16:creationId xmlns:a16="http://schemas.microsoft.com/office/drawing/2014/main" xmlns="" id="{969F3D4B-6675-1A78-FB88-5B2A7F7D7F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635648">
            <a:off x="6575425" y="1890713"/>
            <a:ext cx="3446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mage011">
            <a:extLst>
              <a:ext uri="{FF2B5EF4-FFF2-40B4-BE49-F238E27FC236}">
                <a16:creationId xmlns:a16="http://schemas.microsoft.com/office/drawing/2014/main" xmlns="" id="{14733737-C221-2ADC-FD64-51235CF1CB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0434"/>
          <a:stretch>
            <a:fillRect/>
          </a:stretch>
        </p:blipFill>
        <p:spPr bwMode="auto">
          <a:xfrm>
            <a:off x="9424988" y="82550"/>
            <a:ext cx="520541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mage012">
            <a:extLst>
              <a:ext uri="{FF2B5EF4-FFF2-40B4-BE49-F238E27FC236}">
                <a16:creationId xmlns:a16="http://schemas.microsoft.com/office/drawing/2014/main" xmlns="" id="{0D9A7BF1-71FC-F655-09BB-2499E2FBAE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1935"/>
          <a:stretch>
            <a:fillRect/>
          </a:stretch>
        </p:blipFill>
        <p:spPr bwMode="auto">
          <a:xfrm rot="292131">
            <a:off x="9483725" y="998538"/>
            <a:ext cx="568007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image013">
            <a:extLst>
              <a:ext uri="{FF2B5EF4-FFF2-40B4-BE49-F238E27FC236}">
                <a16:creationId xmlns:a16="http://schemas.microsoft.com/office/drawing/2014/main" xmlns="" id="{134F6A58-182D-ED6F-D6D7-6D80880C82D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48738" y="2181225"/>
            <a:ext cx="6062662"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age014">
            <a:extLst>
              <a:ext uri="{FF2B5EF4-FFF2-40B4-BE49-F238E27FC236}">
                <a16:creationId xmlns:a16="http://schemas.microsoft.com/office/drawing/2014/main" xmlns="" id="{3656A61C-C72E-0BD9-5953-54F86C028C1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41356">
            <a:off x="6291263" y="3965575"/>
            <a:ext cx="40163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mage015">
            <a:extLst>
              <a:ext uri="{FF2B5EF4-FFF2-40B4-BE49-F238E27FC236}">
                <a16:creationId xmlns:a16="http://schemas.microsoft.com/office/drawing/2014/main" xmlns="" id="{BA62F1B4-1B03-32DA-39B4-C5D82E727A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9725" y="3421063"/>
            <a:ext cx="54594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image016">
            <a:extLst>
              <a:ext uri="{FF2B5EF4-FFF2-40B4-BE49-F238E27FC236}">
                <a16:creationId xmlns:a16="http://schemas.microsoft.com/office/drawing/2014/main" xmlns="" id="{BA0C02F8-3BE2-5296-D005-378EA973079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04932">
            <a:off x="9251950" y="4133850"/>
            <a:ext cx="5605463"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mage017">
            <a:extLst>
              <a:ext uri="{FF2B5EF4-FFF2-40B4-BE49-F238E27FC236}">
                <a16:creationId xmlns:a16="http://schemas.microsoft.com/office/drawing/2014/main" xmlns="" id="{1C060ED3-A140-7DA9-8AEC-38FE6018F5D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t="17584"/>
          <a:stretch>
            <a:fillRect/>
          </a:stretch>
        </p:blipFill>
        <p:spPr bwMode="auto">
          <a:xfrm rot="-531913">
            <a:off x="9032875" y="4370388"/>
            <a:ext cx="61769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image018">
            <a:extLst>
              <a:ext uri="{FF2B5EF4-FFF2-40B4-BE49-F238E27FC236}">
                <a16:creationId xmlns:a16="http://schemas.microsoft.com/office/drawing/2014/main" xmlns="" id="{E835C9E3-4DC9-D82C-96D9-53F6BCE0425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22900" y="3048000"/>
            <a:ext cx="28829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image019">
            <a:extLst>
              <a:ext uri="{FF2B5EF4-FFF2-40B4-BE49-F238E27FC236}">
                <a16:creationId xmlns:a16="http://schemas.microsoft.com/office/drawing/2014/main" xmlns="" id="{6CBBF9B5-E501-F07B-6844-26251B6F9F8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56723">
            <a:off x="6977063" y="5703888"/>
            <a:ext cx="67103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image020">
            <a:extLst>
              <a:ext uri="{FF2B5EF4-FFF2-40B4-BE49-F238E27FC236}">
                <a16:creationId xmlns:a16="http://schemas.microsoft.com/office/drawing/2014/main" xmlns="" id="{4074F194-94FA-0A92-7332-AF48CC321A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78625" y="5407025"/>
            <a:ext cx="6059488"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image001">
            <a:extLst>
              <a:ext uri="{FF2B5EF4-FFF2-40B4-BE49-F238E27FC236}">
                <a16:creationId xmlns:a16="http://schemas.microsoft.com/office/drawing/2014/main" xmlns="" id="{6E787144-D8B5-E639-608C-EF284B8B67B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02313" y="3519488"/>
            <a:ext cx="1976437"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descr="Hình ảnh có liên quan">
            <a:extLst>
              <a:ext uri="{FF2B5EF4-FFF2-40B4-BE49-F238E27FC236}">
                <a16:creationId xmlns:a16="http://schemas.microsoft.com/office/drawing/2014/main" xmlns="" id="{7A65BAF6-33D6-30D2-5C34-8B71DE7D2AC2}"/>
              </a:ext>
            </a:extLst>
          </p:cNvPr>
          <p:cNvPicPr>
            <a:picLocks noChangeAspect="1" noChangeArrowheads="1"/>
          </p:cNvPicPr>
          <p:nvPr/>
        </p:nvPicPr>
        <p:blipFill rotWithShape="1">
          <a:blip r:embed="rId23" cstate="print"/>
          <a:srcRect b="10495"/>
          <a:stretch/>
        </p:blipFill>
        <p:spPr bwMode="auto">
          <a:xfrm>
            <a:off x="5387767" y="456314"/>
            <a:ext cx="1232299" cy="1523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9" descr="Kết quả hình ảnh cho liễu thăng cụt đầu">
            <a:extLst>
              <a:ext uri="{FF2B5EF4-FFF2-40B4-BE49-F238E27FC236}">
                <a16:creationId xmlns:a16="http://schemas.microsoft.com/office/drawing/2014/main" xmlns="" id="{37EEEFF8-C2A6-0DDB-5856-EB0FDA1B6D9E}"/>
              </a:ext>
            </a:extLst>
          </p:cNvPr>
          <p:cNvPicPr>
            <a:picLocks noChangeAspect="1" noChangeArrowheads="1"/>
          </p:cNvPicPr>
          <p:nvPr/>
        </p:nvPicPr>
        <p:blipFill>
          <a:blip r:embed="rId24" cstate="print"/>
          <a:srcRect/>
          <a:stretch>
            <a:fillRect/>
          </a:stretch>
        </p:blipFill>
        <p:spPr bwMode="auto">
          <a:xfrm>
            <a:off x="5422809" y="6482045"/>
            <a:ext cx="1664391" cy="1166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5" descr="Kết quả hình ảnh cho bình ngô đại cáo">
            <a:extLst>
              <a:ext uri="{FF2B5EF4-FFF2-40B4-BE49-F238E27FC236}">
                <a16:creationId xmlns:a16="http://schemas.microsoft.com/office/drawing/2014/main" xmlns="" id="{69B84089-C7D9-2CE4-E777-BDCD8739FB01}"/>
              </a:ext>
            </a:extLst>
          </p:cNvPr>
          <p:cNvPicPr>
            <a:picLocks noChangeAspect="1" noChangeArrowheads="1"/>
          </p:cNvPicPr>
          <p:nvPr/>
        </p:nvPicPr>
        <p:blipFill rotWithShape="1">
          <a:blip r:embed="rId25" cstate="print"/>
          <a:srcRect t="17726"/>
          <a:stretch/>
        </p:blipFill>
        <p:spPr bwMode="auto">
          <a:xfrm>
            <a:off x="7162239" y="464277"/>
            <a:ext cx="1301568" cy="15286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up)">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right)">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ipe(left)">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500"/>
                                        <p:tgtEl>
                                          <p:spTgt spid="18"/>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left)">
                                      <p:cBhvr>
                                        <p:cTn id="92" dur="500"/>
                                        <p:tgtEl>
                                          <p:spTgt spid="1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left)">
                                      <p:cBhvr>
                                        <p:cTn id="97" dur="500"/>
                                        <p:tgtEl>
                                          <p:spTgt spid="2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wipe(left)">
                                      <p:cBhvr>
                                        <p:cTn id="102" dur="500"/>
                                        <p:tgtEl>
                                          <p:spTgt spid="21"/>
                                        </p:tgtEl>
                                      </p:cBhvr>
                                    </p:animEffect>
                                  </p:childTnLst>
                                </p:cTn>
                              </p:par>
                              <p:par>
                                <p:cTn id="103" presetID="16" presetClass="entr" presetSubtype="21"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barn(inVertical)">
                                      <p:cBhvr>
                                        <p:cTn id="105" dur="500"/>
                                        <p:tgtEl>
                                          <p:spTgt spid="23"/>
                                        </p:tgtEl>
                                      </p:cBhvr>
                                    </p:animEffect>
                                  </p:childTnLst>
                                </p:cTn>
                              </p:par>
                              <p:par>
                                <p:cTn id="106" presetID="16" presetClass="entr" presetSubtype="21" fill="hold"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barn(inVertical)">
                                      <p:cBhvr>
                                        <p:cTn id="108" dur="500"/>
                                        <p:tgtEl>
                                          <p:spTgt spid="24"/>
                                        </p:tgtEl>
                                      </p:cBhvr>
                                    </p:animEffect>
                                  </p:childTnLst>
                                </p:cTn>
                              </p:par>
                              <p:par>
                                <p:cTn id="109" presetID="16" presetClass="entr" presetSubtype="21" fill="hold"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barn(inVertical)">
                                      <p:cBhvr>
                                        <p:cTn id="1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xmlns="" id="{E659D64C-28F0-AAB6-BBFD-47F5B5B61C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4">
            <a:extLst>
              <a:ext uri="{FF2B5EF4-FFF2-40B4-BE49-F238E27FC236}">
                <a16:creationId xmlns:a16="http://schemas.microsoft.com/office/drawing/2014/main" xmlns="" id="{B6D72C50-F317-844D-3D11-D5F9F6242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4619287" cy="8223349"/>
          </a:xfrm>
          <a:prstGeom prst="rect">
            <a:avLst/>
          </a:prstGeom>
        </p:spPr>
      </p:pic>
    </p:spTree>
    <p:extLst>
      <p:ext uri="{BB962C8B-B14F-4D97-AF65-F5344CB8AC3E}">
        <p14:creationId xmlns:p14="http://schemas.microsoft.com/office/powerpoint/2010/main" val="22585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3">
            <a:extLst>
              <a:ext uri="{FF2B5EF4-FFF2-40B4-BE49-F238E27FC236}">
                <a16:creationId xmlns:a16="http://schemas.microsoft.com/office/drawing/2014/main" xmlns="" id="{C3C3397E-E1FC-B015-4B14-A4D14D3C2D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形 10">
            <a:extLst>
              <a:ext uri="{FF2B5EF4-FFF2-40B4-BE49-F238E27FC236}">
                <a16:creationId xmlns:a16="http://schemas.microsoft.com/office/drawing/2014/main" xmlns="" id="{A0BB25FF-DBF3-708E-D2CF-BB9C30B3DD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00" y="339725"/>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xmlns="" id="{F05C8391-4F5F-EB29-6699-5D577136C1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77538" y="5715000"/>
            <a:ext cx="315595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8">
            <a:extLst>
              <a:ext uri="{FF2B5EF4-FFF2-40B4-BE49-F238E27FC236}">
                <a16:creationId xmlns:a16="http://schemas.microsoft.com/office/drawing/2014/main" xmlns="" id="{895A9CE2-E942-4F8C-9FA7-84CBDC266F0A}"/>
              </a:ext>
            </a:extLst>
          </p:cNvPr>
          <p:cNvSpPr txBox="1"/>
          <p:nvPr/>
        </p:nvSpPr>
        <p:spPr>
          <a:xfrm>
            <a:off x="2409092" y="1466189"/>
            <a:ext cx="11336215" cy="6493316"/>
          </a:xfrm>
          <a:prstGeom prst="rect">
            <a:avLst/>
          </a:prstGeom>
          <a:noFill/>
        </p:spPr>
        <p:txBody>
          <a:bodyPr wrap="square" lIns="109728" tIns="54864" rIns="109728" bIns="54864">
            <a:spAutoFit/>
          </a:bodyPr>
          <a:lstStyle/>
          <a:p>
            <a:pPr marL="1371600" indent="-1371600" algn="ctr" eaLnBrk="1" hangingPunct="1">
              <a:lnSpc>
                <a:spcPct val="150000"/>
              </a:lnSpc>
              <a:buAutoNum type="alphaUcPeriod"/>
              <a:defRPr/>
            </a:pPr>
            <a:r>
              <a:rPr lang="vi-VN" altLang="zh-CN" sz="9600" b="1" spc="360" dirty="0">
                <a:solidFill>
                  <a:srgbClr val="FF0000"/>
                </a:solidFill>
                <a:effectLst>
                  <a:glow rad="139700">
                    <a:schemeClr val="accent6">
                      <a:satMod val="175000"/>
                      <a:alpha val="40000"/>
                    </a:schemeClr>
                  </a:glow>
                </a:effectLst>
                <a:latin typeface="Times New Roman" pitchFamily="18" charset="0"/>
                <a:cs typeface="Times New Roman" pitchFamily="18" charset="0"/>
                <a:sym typeface="+mn-lt"/>
              </a:rPr>
              <a:t>TÌM HIỂU BÀI </a:t>
            </a:r>
          </a:p>
          <a:p>
            <a:pPr algn="ctr" eaLnBrk="1" hangingPunct="1">
              <a:lnSpc>
                <a:spcPct val="150000"/>
              </a:lnSpc>
              <a:defRPr/>
            </a:pPr>
            <a:r>
              <a:rPr lang="vi-VN" altLang="zh-CN" sz="9600" b="1" spc="360" dirty="0">
                <a:solidFill>
                  <a:srgbClr val="FF0000"/>
                </a:solidFill>
                <a:effectLst>
                  <a:glow rad="139700">
                    <a:schemeClr val="accent6">
                      <a:satMod val="175000"/>
                      <a:alpha val="40000"/>
                    </a:schemeClr>
                  </a:glow>
                </a:effectLst>
                <a:latin typeface="Times New Roman" pitchFamily="18" charset="0"/>
                <a:cs typeface="Times New Roman" pitchFamily="18" charset="0"/>
                <a:sym typeface="+mn-lt"/>
              </a:rPr>
              <a:t>I – TÁC GIẢ - TÁC PHẨM </a:t>
            </a:r>
            <a:endParaRPr lang="zh-CN" altLang="en-US" sz="9600" b="1" spc="360" dirty="0">
              <a:solidFill>
                <a:srgbClr val="FF0000"/>
              </a:solidFill>
              <a:effectLst>
                <a:glow rad="139700">
                  <a:schemeClr val="accent6">
                    <a:satMod val="175000"/>
                    <a:alpha val="40000"/>
                  </a:schemeClr>
                </a:glow>
              </a:effectLst>
              <a:latin typeface="Times New Roman" pitchFamily="18" charset="0"/>
              <a:cs typeface="Times New Roman" pitchFamily="18" charset="0"/>
              <a:sym typeface="+mn-lt"/>
            </a:endParaRPr>
          </a:p>
        </p:txBody>
      </p:sp>
      <p:pic>
        <p:nvPicPr>
          <p:cNvPr id="12" name="图形 11">
            <a:extLst>
              <a:ext uri="{FF2B5EF4-FFF2-40B4-BE49-F238E27FC236}">
                <a16:creationId xmlns:a16="http://schemas.microsoft.com/office/drawing/2014/main" xmlns="" id="{7EE45A7E-46DB-592A-7D48-20455D659A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38" y="3201988"/>
            <a:ext cx="3351212"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750"/>
                            </p:stCondLst>
                            <p:childTnLst>
                              <p:par>
                                <p:cTn id="10" presetID="2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750"/>
                                        <p:tgtEl>
                                          <p:spTgt spid="12"/>
                                        </p:tgtEl>
                                      </p:cBhvr>
                                    </p:animEffect>
                                  </p:childTnLst>
                                </p:cTn>
                              </p:par>
                            </p:childTnLst>
                          </p:cTn>
                        </p:par>
                        <p:par>
                          <p:cTn id="13" fill="hold" nodeType="afterGroup">
                            <p:stCondLst>
                              <p:cond delay="15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750"/>
                                        <p:tgtEl>
                                          <p:spTgt spid="11"/>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3">
            <a:extLst>
              <a:ext uri="{FF2B5EF4-FFF2-40B4-BE49-F238E27FC236}">
                <a16:creationId xmlns:a16="http://schemas.microsoft.com/office/drawing/2014/main" xmlns="" id="{500792D6-0F51-4B8D-F31A-7FAA0EA403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8" descr="6e3e461d6fe4261ffac34bab182ac1ed">
            <a:extLst>
              <a:ext uri="{FF2B5EF4-FFF2-40B4-BE49-F238E27FC236}">
                <a16:creationId xmlns:a16="http://schemas.microsoft.com/office/drawing/2014/main" xmlns="" id="{D8E1040D-4777-A870-3661-22603C8601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0"/>
            <a:ext cx="723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xmlns="" id="{5E3D4BDC-4735-5C2E-582B-0F05AED1228E}"/>
              </a:ext>
            </a:extLst>
          </p:cNvPr>
          <p:cNvSpPr txBox="1"/>
          <p:nvPr/>
        </p:nvSpPr>
        <p:spPr>
          <a:xfrm>
            <a:off x="1765466" y="1295400"/>
            <a:ext cx="6403720" cy="632730"/>
          </a:xfrm>
          <a:prstGeom prst="rect">
            <a:avLst/>
          </a:prstGeom>
          <a:noFill/>
        </p:spPr>
        <p:txBody>
          <a:bodyPr spcFirstLastPara="1" wrap="none">
            <a:prstTxWarp prst="textArchUp">
              <a:avLst/>
            </a:prstTxWarp>
            <a:spAutoFit/>
          </a:bodyPr>
          <a:lstStyle/>
          <a:p>
            <a:pPr algn="ctr" eaLnBrk="1" hangingPunct="1">
              <a:defRPr/>
            </a:pPr>
            <a:r>
              <a:rPr lang="en-US" sz="6000" b="1" dirty="0" err="1">
                <a:solidFill>
                  <a:srgbClr val="FF0000"/>
                </a:solidFill>
                <a:latin typeface="Times New Roman" pitchFamily="18" charset="0"/>
                <a:cs typeface="Times New Roman" pitchFamily="18" charset="0"/>
              </a:rPr>
              <a:t>Cùng</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diễn</a:t>
            </a:r>
            <a:r>
              <a:rPr lang="en-US" sz="6000" b="1" dirty="0">
                <a:solidFill>
                  <a:srgbClr val="FF0000"/>
                </a:solidFill>
                <a:latin typeface="Times New Roman" pitchFamily="18" charset="0"/>
                <a:cs typeface="Times New Roman" pitchFamily="18" charset="0"/>
              </a:rPr>
              <a:t> </a:t>
            </a:r>
            <a:r>
              <a:rPr lang="en-US" sz="6000" b="1" dirty="0" err="1">
                <a:solidFill>
                  <a:srgbClr val="FF0000"/>
                </a:solidFill>
                <a:latin typeface="Times New Roman" pitchFamily="18" charset="0"/>
                <a:cs typeface="Times New Roman" pitchFamily="18" charset="0"/>
              </a:rPr>
              <a:t>thuyết</a:t>
            </a:r>
            <a:endParaRPr lang="en-US" sz="6000" b="1" dirty="0">
              <a:solidFill>
                <a:srgbClr val="FF0000"/>
              </a:solidFill>
              <a:latin typeface="Times New Roman" pitchFamily="18" charset="0"/>
              <a:cs typeface="Times New Roman" pitchFamily="18" charset="0"/>
            </a:endParaRPr>
          </a:p>
        </p:txBody>
      </p:sp>
      <p:pic>
        <p:nvPicPr>
          <p:cNvPr id="40" name="Picture 39" descr="22858PICdbgea5Gz679dY_PIC2018.png">
            <a:extLst>
              <a:ext uri="{FF2B5EF4-FFF2-40B4-BE49-F238E27FC236}">
                <a16:creationId xmlns:a16="http://schemas.microsoft.com/office/drawing/2014/main" xmlns="" id="{F440655A-6361-1C0E-A6B2-3D75B59241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1600200"/>
            <a:ext cx="66294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
            <a:extLst>
              <a:ext uri="{FF2B5EF4-FFF2-40B4-BE49-F238E27FC236}">
                <a16:creationId xmlns:a16="http://schemas.microsoft.com/office/drawing/2014/main" xmlns="" id="{FF84F691-9236-DB29-D609-1AA75B617DC7}"/>
              </a:ext>
            </a:extLst>
          </p:cNvPr>
          <p:cNvPicPr>
            <a:picLocks noChangeAspect="1"/>
          </p:cNvPicPr>
          <p:nvPr/>
        </p:nvPicPr>
        <p:blipFill>
          <a:blip r:embed="rId6">
            <a:extLst>
              <a:ext uri="{28A0092B-C50C-407E-A947-70E740481C1C}">
                <a14:useLocalDpi xmlns:a14="http://schemas.microsoft.com/office/drawing/2010/main" val="0"/>
              </a:ext>
            </a:extLst>
          </a:blip>
          <a:srcRect t="36719" r="50182" b="47487"/>
          <a:stretch>
            <a:fillRect/>
          </a:stretch>
        </p:blipFill>
        <p:spPr bwMode="auto">
          <a:xfrm>
            <a:off x="-685800" y="1981200"/>
            <a:ext cx="11277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xmlns="" id="{FD8AD580-2F65-80E5-37A3-5B0C3B393E0F}"/>
              </a:ext>
            </a:extLst>
          </p:cNvPr>
          <p:cNvSpPr txBox="1">
            <a:spLocks noChangeArrowheads="1"/>
          </p:cNvSpPr>
          <p:nvPr/>
        </p:nvSpPr>
        <p:spPr bwMode="auto">
          <a:xfrm>
            <a:off x="2362200" y="3687763"/>
            <a:ext cx="51054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latin typeface="Times New Roman" panose="02020603050405020304" pitchFamily="18" charset="0"/>
                <a:cs typeface="Times New Roman" panose="02020603050405020304" pitchFamily="18" charset="0"/>
              </a:rPr>
              <a:t>Trình bày phần </a:t>
            </a:r>
          </a:p>
          <a:p>
            <a:pPr algn="ctr" eaLnBrk="1" hangingPunct="1"/>
            <a:r>
              <a:rPr lang="en-US" altLang="en-US" sz="4000" b="1">
                <a:latin typeface="Times New Roman" panose="02020603050405020304" pitchFamily="18" charset="0"/>
                <a:cs typeface="Times New Roman" panose="02020603050405020304" pitchFamily="18" charset="0"/>
              </a:rPr>
              <a:t>tìm hiểu về áng thiên cổ hùng văn “Bình Ngô đại cáo” theo gợi ý sau: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par>
                                <p:cTn id="14" presetID="9"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dissolve">
                                      <p:cBhvr>
                                        <p:cTn id="16" dur="500"/>
                                        <p:tgtEl>
                                          <p:spTgt spid="3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dissolve">
                                      <p:cBhvr>
                                        <p:cTn id="21" dur="500"/>
                                        <p:tgtEl>
                                          <p:spTgt spid="4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p:cTn id="26" dur="500" fill="hold"/>
                                        <p:tgtEl>
                                          <p:spTgt spid="42"/>
                                        </p:tgtEl>
                                        <p:attrNameLst>
                                          <p:attrName>ppt_w</p:attrName>
                                        </p:attrNameLst>
                                      </p:cBhvr>
                                      <p:tavLst>
                                        <p:tav tm="0">
                                          <p:val>
                                            <p:fltVal val="0"/>
                                          </p:val>
                                        </p:tav>
                                        <p:tav tm="100000">
                                          <p:val>
                                            <p:strVal val="#ppt_w"/>
                                          </p:val>
                                        </p:tav>
                                      </p:tavLst>
                                    </p:anim>
                                    <p:anim calcmode="lin" valueType="num">
                                      <p:cBhvr>
                                        <p:cTn id="27" dur="500" fill="hold"/>
                                        <p:tgtEl>
                                          <p:spTgt spid="42"/>
                                        </p:tgtEl>
                                        <p:attrNameLst>
                                          <p:attrName>ppt_h</p:attrName>
                                        </p:attrNameLst>
                                      </p:cBhvr>
                                      <p:tavLst>
                                        <p:tav tm="0">
                                          <p:val>
                                            <p:fltVal val="0"/>
                                          </p:val>
                                        </p:tav>
                                        <p:tav tm="100000">
                                          <p:val>
                                            <p:strVal val="#ppt_h"/>
                                          </p:val>
                                        </p:tav>
                                      </p:tavLst>
                                    </p:anim>
                                    <p:anim calcmode="lin" valueType="num">
                                      <p:cBhvr>
                                        <p:cTn id="28" dur="500" fill="hold"/>
                                        <p:tgtEl>
                                          <p:spTgt spid="42"/>
                                        </p:tgtEl>
                                        <p:attrNameLst>
                                          <p:attrName>style.rotation</p:attrName>
                                        </p:attrNameLst>
                                      </p:cBhvr>
                                      <p:tavLst>
                                        <p:tav tm="0">
                                          <p:val>
                                            <p:fltVal val="360"/>
                                          </p:val>
                                        </p:tav>
                                        <p:tav tm="100000">
                                          <p:val>
                                            <p:fltVal val="0"/>
                                          </p:val>
                                        </p:tav>
                                      </p:tavLst>
                                    </p:anim>
                                    <p:animEffect transition="in" filter="fade">
                                      <p:cBhvr>
                                        <p:cTn id="2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3">
            <a:extLst>
              <a:ext uri="{FF2B5EF4-FFF2-40B4-BE49-F238E27FC236}">
                <a16:creationId xmlns:a16="http://schemas.microsoft.com/office/drawing/2014/main" xmlns="" id="{D4FA0A2D-C720-360B-9C01-F83D9A7983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形 10">
            <a:extLst>
              <a:ext uri="{FF2B5EF4-FFF2-40B4-BE49-F238E27FC236}">
                <a16:creationId xmlns:a16="http://schemas.microsoft.com/office/drawing/2014/main" xmlns="" id="{7038277B-81E3-F799-F09D-0E8019521F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00" y="339725"/>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xmlns="" id="{D3B80F76-06FB-DA96-C070-DA31D37AA798}"/>
              </a:ext>
            </a:extLst>
          </p:cNvPr>
          <p:cNvSpPr/>
          <p:nvPr/>
        </p:nvSpPr>
        <p:spPr>
          <a:xfrm>
            <a:off x="228600" y="2362200"/>
            <a:ext cx="3429000" cy="3352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i="1" dirty="0" err="1">
                <a:solidFill>
                  <a:srgbClr val="FF0000"/>
                </a:solidFill>
                <a:latin typeface="Times New Roman" pitchFamily="18" charset="0"/>
                <a:cs typeface="Times New Roman" pitchFamily="18" charset="0"/>
              </a:rPr>
              <a:t>Bình</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Ngô</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đại</a:t>
            </a:r>
            <a:r>
              <a:rPr lang="en-US" sz="5400" b="1" i="1" dirty="0">
                <a:solidFill>
                  <a:srgbClr val="FF0000"/>
                </a:solidFill>
                <a:latin typeface="Times New Roman" pitchFamily="18" charset="0"/>
                <a:cs typeface="Times New Roman" pitchFamily="18" charset="0"/>
              </a:rPr>
              <a:t> </a:t>
            </a:r>
            <a:r>
              <a:rPr lang="en-US" sz="5400" b="1" i="1" dirty="0" err="1">
                <a:solidFill>
                  <a:srgbClr val="FF0000"/>
                </a:solidFill>
                <a:latin typeface="Times New Roman" pitchFamily="18" charset="0"/>
                <a:cs typeface="Times New Roman" pitchFamily="18" charset="0"/>
              </a:rPr>
              <a:t>cáo</a:t>
            </a:r>
            <a:endParaRPr lang="en-US" sz="5400" b="1" i="1" dirty="0">
              <a:solidFill>
                <a:srgbClr val="FF0000"/>
              </a:solidFill>
              <a:latin typeface="Times New Roman" pitchFamily="18" charset="0"/>
              <a:cs typeface="Times New Roman" pitchFamily="18" charset="0"/>
            </a:endParaRPr>
          </a:p>
        </p:txBody>
      </p:sp>
      <p:cxnSp>
        <p:nvCxnSpPr>
          <p:cNvPr id="10" name="Straight Arrow Connector 9">
            <a:extLst>
              <a:ext uri="{FF2B5EF4-FFF2-40B4-BE49-F238E27FC236}">
                <a16:creationId xmlns:a16="http://schemas.microsoft.com/office/drawing/2014/main" xmlns="" id="{F92A3EC8-8070-E931-6E58-C101B55F6808}"/>
              </a:ext>
            </a:extLst>
          </p:cNvPr>
          <p:cNvCxnSpPr>
            <a:stCxn id="7" idx="6"/>
            <a:endCxn id="13" idx="1"/>
          </p:cNvCxnSpPr>
          <p:nvPr/>
        </p:nvCxnSpPr>
        <p:spPr>
          <a:xfrm flipV="1">
            <a:off x="3657600" y="1181100"/>
            <a:ext cx="1524000" cy="28575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xmlns="" id="{E0D99856-C532-3ED7-A1D8-48961BBBC5F5}"/>
              </a:ext>
            </a:extLst>
          </p:cNvPr>
          <p:cNvSpPr/>
          <p:nvPr/>
        </p:nvSpPr>
        <p:spPr>
          <a:xfrm>
            <a:off x="5181600" y="609600"/>
            <a:ext cx="2971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4"/>
                </a:solidFill>
                <a:latin typeface="Times New Roman" pitchFamily="18" charset="0"/>
                <a:cs typeface="Times New Roman" pitchFamily="18" charset="0"/>
              </a:rPr>
              <a:t>Tác</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giả</a:t>
            </a:r>
            <a:endParaRPr lang="en-US" sz="4000" b="1" dirty="0">
              <a:solidFill>
                <a:schemeClr val="accent4"/>
              </a:solidFill>
              <a:latin typeface="Times New Roman" pitchFamily="18" charset="0"/>
              <a:cs typeface="Times New Roman" pitchFamily="18" charset="0"/>
            </a:endParaRPr>
          </a:p>
        </p:txBody>
      </p:sp>
      <p:cxnSp>
        <p:nvCxnSpPr>
          <p:cNvPr id="15" name="Straight Arrow Connector 14">
            <a:extLst>
              <a:ext uri="{FF2B5EF4-FFF2-40B4-BE49-F238E27FC236}">
                <a16:creationId xmlns:a16="http://schemas.microsoft.com/office/drawing/2014/main" xmlns="" id="{0C77823F-8F16-E98E-171B-A07BF71C3D9D}"/>
              </a:ext>
            </a:extLst>
          </p:cNvPr>
          <p:cNvCxnSpPr>
            <a:stCxn id="7" idx="6"/>
            <a:endCxn id="16" idx="1"/>
          </p:cNvCxnSpPr>
          <p:nvPr/>
        </p:nvCxnSpPr>
        <p:spPr>
          <a:xfrm flipV="1">
            <a:off x="3657600" y="2857500"/>
            <a:ext cx="1600200" cy="11811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xmlns="" id="{5790182B-5149-94D6-C560-4C8099D396B8}"/>
              </a:ext>
            </a:extLst>
          </p:cNvPr>
          <p:cNvSpPr/>
          <p:nvPr/>
        </p:nvSpPr>
        <p:spPr>
          <a:xfrm>
            <a:off x="5257800" y="2286000"/>
            <a:ext cx="2971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4"/>
                </a:solidFill>
                <a:latin typeface="Times New Roman" pitchFamily="18" charset="0"/>
                <a:cs typeface="Times New Roman" pitchFamily="18" charset="0"/>
              </a:rPr>
              <a:t>Thể</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loại</a:t>
            </a:r>
            <a:endParaRPr lang="en-US" sz="4000" b="1" dirty="0">
              <a:solidFill>
                <a:schemeClr val="accent4"/>
              </a:solidFill>
              <a:latin typeface="Times New Roman" pitchFamily="18" charset="0"/>
              <a:cs typeface="Times New Roman" pitchFamily="18" charset="0"/>
            </a:endParaRPr>
          </a:p>
        </p:txBody>
      </p:sp>
      <p:cxnSp>
        <p:nvCxnSpPr>
          <p:cNvPr id="18" name="Straight Arrow Connector 17">
            <a:extLst>
              <a:ext uri="{FF2B5EF4-FFF2-40B4-BE49-F238E27FC236}">
                <a16:creationId xmlns:a16="http://schemas.microsoft.com/office/drawing/2014/main" xmlns="" id="{D66F682A-4BD7-9104-D772-1928B5A8D179}"/>
              </a:ext>
            </a:extLst>
          </p:cNvPr>
          <p:cNvCxnSpPr>
            <a:stCxn id="7" idx="6"/>
            <a:endCxn id="19" idx="1"/>
          </p:cNvCxnSpPr>
          <p:nvPr/>
        </p:nvCxnSpPr>
        <p:spPr>
          <a:xfrm>
            <a:off x="3657600" y="4038600"/>
            <a:ext cx="1600200" cy="4953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xmlns="" id="{615ADA9D-10CC-CBE0-ECFF-2DE7A979E634}"/>
              </a:ext>
            </a:extLst>
          </p:cNvPr>
          <p:cNvSpPr/>
          <p:nvPr/>
        </p:nvSpPr>
        <p:spPr>
          <a:xfrm>
            <a:off x="5257800" y="3962400"/>
            <a:ext cx="29718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4"/>
                </a:solidFill>
                <a:latin typeface="Times New Roman" pitchFamily="18" charset="0"/>
                <a:cs typeface="Times New Roman" pitchFamily="18" charset="0"/>
              </a:rPr>
              <a:t>Kết</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cấu</a:t>
            </a:r>
            <a:endParaRPr lang="en-US" sz="4000" b="1" dirty="0">
              <a:solidFill>
                <a:schemeClr val="accent4"/>
              </a:solidFill>
              <a:latin typeface="Times New Roman" pitchFamily="18" charset="0"/>
              <a:cs typeface="Times New Roman" pitchFamily="18" charset="0"/>
            </a:endParaRPr>
          </a:p>
        </p:txBody>
      </p:sp>
      <p:cxnSp>
        <p:nvCxnSpPr>
          <p:cNvPr id="21" name="Straight Arrow Connector 20">
            <a:extLst>
              <a:ext uri="{FF2B5EF4-FFF2-40B4-BE49-F238E27FC236}">
                <a16:creationId xmlns:a16="http://schemas.microsoft.com/office/drawing/2014/main" xmlns="" id="{6BFB5D5D-C956-CE08-7319-A8EB325407A2}"/>
              </a:ext>
            </a:extLst>
          </p:cNvPr>
          <p:cNvCxnSpPr>
            <a:stCxn id="7" idx="6"/>
            <a:endCxn id="22" idx="1"/>
          </p:cNvCxnSpPr>
          <p:nvPr/>
        </p:nvCxnSpPr>
        <p:spPr>
          <a:xfrm>
            <a:off x="3657600" y="4038600"/>
            <a:ext cx="1600200" cy="2514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xmlns="" id="{CAEF2A62-115A-AFBB-5F07-6B63DB8FB1D9}"/>
              </a:ext>
            </a:extLst>
          </p:cNvPr>
          <p:cNvSpPr/>
          <p:nvPr/>
        </p:nvSpPr>
        <p:spPr>
          <a:xfrm>
            <a:off x="5257800" y="5562600"/>
            <a:ext cx="2971800"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err="1">
                <a:solidFill>
                  <a:schemeClr val="accent4"/>
                </a:solidFill>
                <a:latin typeface="Times New Roman" pitchFamily="18" charset="0"/>
                <a:cs typeface="Times New Roman" pitchFamily="18" charset="0"/>
              </a:rPr>
              <a:t>Đoạn</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trích</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Nước</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Đại</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Việt</a:t>
            </a:r>
            <a:r>
              <a:rPr lang="en-US" sz="4000" b="1" dirty="0">
                <a:solidFill>
                  <a:schemeClr val="accent4"/>
                </a:solidFill>
                <a:latin typeface="Times New Roman" pitchFamily="18" charset="0"/>
                <a:cs typeface="Times New Roman" pitchFamily="18" charset="0"/>
              </a:rPr>
              <a:t> </a:t>
            </a:r>
            <a:r>
              <a:rPr lang="en-US" sz="4000" b="1" dirty="0" err="1">
                <a:solidFill>
                  <a:schemeClr val="accent4"/>
                </a:solidFill>
                <a:latin typeface="Times New Roman" pitchFamily="18" charset="0"/>
                <a:cs typeface="Times New Roman" pitchFamily="18" charset="0"/>
              </a:rPr>
              <a:t>ta</a:t>
            </a:r>
            <a:r>
              <a:rPr lang="en-US" sz="4000" b="1" dirty="0">
                <a:solidFill>
                  <a:schemeClr val="accent4"/>
                </a:solidFill>
                <a:latin typeface="Times New Roman" pitchFamily="18" charset="0"/>
                <a:cs typeface="Times New Roman" pitchFamily="18" charset="0"/>
              </a:rPr>
              <a:t>”</a:t>
            </a:r>
          </a:p>
        </p:txBody>
      </p:sp>
      <p:sp>
        <p:nvSpPr>
          <p:cNvPr id="30" name="Right Arrow 29">
            <a:extLst>
              <a:ext uri="{FF2B5EF4-FFF2-40B4-BE49-F238E27FC236}">
                <a16:creationId xmlns:a16="http://schemas.microsoft.com/office/drawing/2014/main" xmlns="" id="{FAA8CFBC-6F3A-EFCB-F3FB-E86DC74C379E}"/>
              </a:ext>
            </a:extLst>
          </p:cNvPr>
          <p:cNvSpPr/>
          <p:nvPr/>
        </p:nvSpPr>
        <p:spPr>
          <a:xfrm>
            <a:off x="8686800" y="1066800"/>
            <a:ext cx="12954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Right Arrow 30">
            <a:extLst>
              <a:ext uri="{FF2B5EF4-FFF2-40B4-BE49-F238E27FC236}">
                <a16:creationId xmlns:a16="http://schemas.microsoft.com/office/drawing/2014/main" xmlns="" id="{D5A1D31C-6C97-5D42-F1E1-68C73FDEC15D}"/>
              </a:ext>
            </a:extLst>
          </p:cNvPr>
          <p:cNvSpPr/>
          <p:nvPr/>
        </p:nvSpPr>
        <p:spPr>
          <a:xfrm>
            <a:off x="8686800" y="2743200"/>
            <a:ext cx="12954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Right Arrow 31">
            <a:extLst>
              <a:ext uri="{FF2B5EF4-FFF2-40B4-BE49-F238E27FC236}">
                <a16:creationId xmlns:a16="http://schemas.microsoft.com/office/drawing/2014/main" xmlns="" id="{C9CCAF94-FEA5-7B20-54CC-F97CEB8876A7}"/>
              </a:ext>
            </a:extLst>
          </p:cNvPr>
          <p:cNvSpPr/>
          <p:nvPr/>
        </p:nvSpPr>
        <p:spPr>
          <a:xfrm>
            <a:off x="8686800" y="4419600"/>
            <a:ext cx="12954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ight Arrow 32">
            <a:extLst>
              <a:ext uri="{FF2B5EF4-FFF2-40B4-BE49-F238E27FC236}">
                <a16:creationId xmlns:a16="http://schemas.microsoft.com/office/drawing/2014/main" xmlns="" id="{943C0B10-DF36-D749-2644-1E6BA019D15E}"/>
              </a:ext>
            </a:extLst>
          </p:cNvPr>
          <p:cNvSpPr/>
          <p:nvPr/>
        </p:nvSpPr>
        <p:spPr>
          <a:xfrm>
            <a:off x="8686800" y="6477000"/>
            <a:ext cx="1295400" cy="2286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Rounded Rectangle 33">
            <a:extLst>
              <a:ext uri="{FF2B5EF4-FFF2-40B4-BE49-F238E27FC236}">
                <a16:creationId xmlns:a16="http://schemas.microsoft.com/office/drawing/2014/main" xmlns="" id="{00381457-1368-CACB-6033-559F848C5F34}"/>
              </a:ext>
            </a:extLst>
          </p:cNvPr>
          <p:cNvSpPr/>
          <p:nvPr/>
        </p:nvSpPr>
        <p:spPr>
          <a:xfrm>
            <a:off x="10363200" y="609600"/>
            <a:ext cx="3581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accent4"/>
                </a:solidFill>
                <a:latin typeface="Times New Roman" pitchFamily="18" charset="0"/>
                <a:cs typeface="Times New Roman" pitchFamily="18" charset="0"/>
              </a:rPr>
              <a:t>….</a:t>
            </a:r>
          </a:p>
        </p:txBody>
      </p:sp>
      <p:sp>
        <p:nvSpPr>
          <p:cNvPr id="35" name="Rounded Rectangle 34">
            <a:extLst>
              <a:ext uri="{FF2B5EF4-FFF2-40B4-BE49-F238E27FC236}">
                <a16:creationId xmlns:a16="http://schemas.microsoft.com/office/drawing/2014/main" xmlns="" id="{579AEE2A-1F96-B1CB-4B2C-DC37469AD130}"/>
              </a:ext>
            </a:extLst>
          </p:cNvPr>
          <p:cNvSpPr/>
          <p:nvPr/>
        </p:nvSpPr>
        <p:spPr>
          <a:xfrm>
            <a:off x="10439400" y="2286000"/>
            <a:ext cx="3581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accent4"/>
                </a:solidFill>
                <a:latin typeface="Times New Roman" pitchFamily="18" charset="0"/>
                <a:cs typeface="Times New Roman" pitchFamily="18" charset="0"/>
              </a:rPr>
              <a:t>….</a:t>
            </a:r>
          </a:p>
        </p:txBody>
      </p:sp>
      <p:sp>
        <p:nvSpPr>
          <p:cNvPr id="36" name="Rounded Rectangle 35">
            <a:extLst>
              <a:ext uri="{FF2B5EF4-FFF2-40B4-BE49-F238E27FC236}">
                <a16:creationId xmlns:a16="http://schemas.microsoft.com/office/drawing/2014/main" xmlns="" id="{1F7915B5-3D80-850F-2E5A-E32CDB2FD7B2}"/>
              </a:ext>
            </a:extLst>
          </p:cNvPr>
          <p:cNvSpPr/>
          <p:nvPr/>
        </p:nvSpPr>
        <p:spPr>
          <a:xfrm>
            <a:off x="10439400" y="3962400"/>
            <a:ext cx="3581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accent4"/>
                </a:solidFill>
                <a:latin typeface="Times New Roman" pitchFamily="18" charset="0"/>
                <a:cs typeface="Times New Roman" pitchFamily="18" charset="0"/>
              </a:rPr>
              <a:t>….</a:t>
            </a:r>
          </a:p>
        </p:txBody>
      </p:sp>
      <p:sp>
        <p:nvSpPr>
          <p:cNvPr id="37" name="Rounded Rectangle 36">
            <a:extLst>
              <a:ext uri="{FF2B5EF4-FFF2-40B4-BE49-F238E27FC236}">
                <a16:creationId xmlns:a16="http://schemas.microsoft.com/office/drawing/2014/main" xmlns="" id="{2EB3B3CA-0ED9-2423-C0D8-82BC5AB79F56}"/>
              </a:ext>
            </a:extLst>
          </p:cNvPr>
          <p:cNvSpPr/>
          <p:nvPr/>
        </p:nvSpPr>
        <p:spPr>
          <a:xfrm>
            <a:off x="10439400" y="5943600"/>
            <a:ext cx="3581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accent4"/>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75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par>
                                <p:cTn id="34" presetID="9"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par>
                                <p:cTn id="37" presetID="9"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9"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dissolve">
                                      <p:cBhvr>
                                        <p:cTn id="45" dur="500"/>
                                        <p:tgtEl>
                                          <p:spTgt spid="32"/>
                                        </p:tgtEl>
                                      </p:cBhvr>
                                    </p:animEffect>
                                  </p:childTnLst>
                                </p:cTn>
                              </p:par>
                              <p:par>
                                <p:cTn id="46" presetID="9"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dissolve">
                                      <p:cBhvr>
                                        <p:cTn id="48" dur="500"/>
                                        <p:tgtEl>
                                          <p:spTgt spid="33"/>
                                        </p:tgtEl>
                                      </p:cBhvr>
                                    </p:animEffect>
                                  </p:childTnLst>
                                </p:cTn>
                              </p:par>
                              <p:par>
                                <p:cTn id="49" presetID="9"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par>
                                <p:cTn id="52" presetID="9"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dissolve">
                                      <p:cBhvr>
                                        <p:cTn id="54" dur="500"/>
                                        <p:tgtEl>
                                          <p:spTgt spid="35"/>
                                        </p:tgtEl>
                                      </p:cBhvr>
                                    </p:animEffect>
                                  </p:childTnLst>
                                </p:cTn>
                              </p:par>
                              <p:par>
                                <p:cTn id="55" presetID="9"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dissolve">
                                      <p:cBhvr>
                                        <p:cTn id="57" dur="500"/>
                                        <p:tgtEl>
                                          <p:spTgt spid="36"/>
                                        </p:tgtEl>
                                      </p:cBhvr>
                                    </p:animEffect>
                                  </p:childTnLst>
                                </p:cTn>
                              </p:par>
                              <p:par>
                                <p:cTn id="58" presetID="9"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dissolve">
                                      <p:cBhvr>
                                        <p:cTn id="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P spid="19" grpId="0" animBg="1"/>
      <p:bldP spid="22" grpId="0" animBg="1"/>
      <p:bldP spid="30" grpId="0" animBg="1"/>
      <p:bldP spid="31" grpId="0" animBg="1"/>
      <p:bldP spid="32" grpId="0" animBg="1"/>
      <p:bldP spid="33" grpId="0" animBg="1"/>
      <p:bldP spid="34" grpId="0" animBg="1"/>
      <p:bldP spid="35" grpId="0" animBg="1"/>
      <p:bldP spid="3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 Trích: “Bình Ngoâ ñaïi caùo”)&amp;quot;&quot;/&gt;&lt;property id=&quot;20307&quot; value=&quot;259&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60&quot;/&gt;&lt;/object&gt;&lt;object type=&quot;3&quot; unique_id=&quot;10007&quot;&gt;&lt;property id=&quot;20148&quot; value=&quot;5&quot;/&gt;&lt;property id=&quot;20300&quot; value=&quot;Slide 4 - &amp;quot;           vaø ñeàn thôø Nguyeãn Traõi ôû Coân Sôn &amp;quot;&quot;/&gt;&lt;property id=&quot;20307&quot; value=&quot;332&quot;/&gt;&lt;/object&gt;&lt;object type=&quot;3&quot; unique_id=&quot;10008&quot;&gt;&lt;property id=&quot;20148&quot; value=&quot;5&quot;/&gt;&lt;property id=&quot;20300&quot; value=&quot;Slide 5&quot;/&gt;&lt;property id=&quot;20307&quot; value=&quot;263&quot;/&gt;&lt;/object&gt;&lt;object type=&quot;3&quot; unique_id=&quot;10009&quot;&gt;&lt;property id=&quot;20148&quot; value=&quot;5&quot;/&gt;&lt;property id=&quot;20300&quot; value=&quot;Slide 6&quot;/&gt;&lt;property id=&quot;20307&quot; value=&quot;333&quot;/&gt;&lt;/object&gt;&lt;object type=&quot;3&quot; unique_id=&quot;10010&quot;&gt;&lt;property id=&quot;20148&quot; value=&quot;5&quot;/&gt;&lt;property id=&quot;20300&quot; value=&quot;Slide 7&quot;/&gt;&lt;property id=&quot;20307&quot; value=&quot;317&quot;/&gt;&lt;/object&gt;&lt;object type=&quot;3&quot; unique_id=&quot;10011&quot;&gt;&lt;property id=&quot;20148&quot; value=&quot;5&quot;/&gt;&lt;property id=&quot;20300&quot; value=&quot;Slide 8&quot;/&gt;&lt;property id=&quot;20307&quot; value=&quot;334&quot;/&gt;&lt;/object&gt;&lt;object type=&quot;3&quot; unique_id=&quot;10012&quot;&gt;&lt;property id=&quot;20148&quot; value=&quot;5&quot;/&gt;&lt;property id=&quot;20300&quot; value=&quot;Slide 9&quot;/&gt;&lt;property id=&quot;20307&quot; value=&quot;284&quot;/&gt;&lt;/object&gt;&lt;object type=&quot;3&quot; unique_id=&quot;10013&quot;&gt;&lt;property id=&quot;20148&quot; value=&quot;5&quot;/&gt;&lt;property id=&quot;20300&quot; value=&quot;Slide 10&quot;/&gt;&lt;property id=&quot;20307&quot; value=&quot;320&quot;/&gt;&lt;/object&gt;&lt;object type=&quot;3&quot; unique_id=&quot;10014&quot;&gt;&lt;property id=&quot;20148&quot; value=&quot;5&quot;/&gt;&lt;property id=&quot;20300&quot; value=&quot;Slide 11&quot;/&gt;&lt;property id=&quot;20307&quot; value=&quot;335&quot;/&gt;&lt;/object&gt;&lt;object type=&quot;3&quot; unique_id=&quot;10015&quot;&gt;&lt;property id=&quot;20148&quot; value=&quot;5&quot;/&gt;&lt;property id=&quot;20300&quot; value=&quot;Slide 12&quot;/&gt;&lt;property id=&quot;20307&quot; value=&quot;322&quot;/&gt;&lt;/object&gt;&lt;object type=&quot;3&quot; unique_id=&quot;10016&quot;&gt;&lt;property id=&quot;20148&quot; value=&quot;5&quot;/&gt;&lt;property id=&quot;20300&quot; value=&quot;Slide 13&quot;/&gt;&lt;property id=&quot;20307&quot; value=&quot;321&quot;/&gt;&lt;/object&gt;&lt;object type=&quot;3&quot; unique_id=&quot;10017&quot;&gt;&lt;property id=&quot;20148&quot; value=&quot;5&quot;/&gt;&lt;property id=&quot;20300&quot; value=&quot;Slide 14&quot;/&gt;&lt;property id=&quot;20307&quot; value=&quot;323&quot;/&gt;&lt;/object&gt;&lt;object type=&quot;3&quot; unique_id=&quot;10018&quot;&gt;&lt;property id=&quot;20148&quot; value=&quot;5&quot;/&gt;&lt;property id=&quot;20300&quot; value=&quot;Slide 15&quot;/&gt;&lt;property id=&quot;20307&quot; value=&quot;265&quot;/&gt;&lt;/object&gt;&lt;object type=&quot;3&quot; unique_id=&quot;10019&quot;&gt;&lt;property id=&quot;20148&quot; value=&quot;5&quot;/&gt;&lt;property id=&quot;20300&quot; value=&quot;Slide 16&quot;/&gt;&lt;property id=&quot;20307&quot; value=&quot;278&quot;/&gt;&lt;/object&gt;&lt;object type=&quot;3&quot; unique_id=&quot;10020&quot;&gt;&lt;property id=&quot;20148&quot; value=&quot;5&quot;/&gt;&lt;property id=&quot;20300&quot; value=&quot;Slide 17&quot;/&gt;&lt;property id=&quot;20307&quot; value=&quot;324&quot;/&gt;&lt;/object&gt;&lt;object type=&quot;3&quot; unique_id=&quot;10022&quot;&gt;&lt;property id=&quot;20148&quot; value=&quot;5&quot;/&gt;&lt;property id=&quot;20300&quot; value=&quot;Slide 19&quot;/&gt;&lt;property id=&quot;20307&quot; value=&quot;325&quot;/&gt;&lt;/object&gt;&lt;object type=&quot;3&quot; unique_id=&quot;10023&quot;&gt;&lt;property id=&quot;20148&quot; value=&quot;5&quot;/&gt;&lt;property id=&quot;20300&quot; value=&quot;Slide 20&quot;/&gt;&lt;property id=&quot;20307&quot; value=&quot;273&quot;/&gt;&lt;/object&gt;&lt;object type=&quot;3&quot; unique_id=&quot;10024&quot;&gt;&lt;property id=&quot;20148&quot; value=&quot;5&quot;/&gt;&lt;property id=&quot;20300&quot; value=&quot;Slide 21&quot;/&gt;&lt;property id=&quot;20307&quot; value=&quot;337&quot;/&gt;&lt;/object&gt;&lt;object type=&quot;3&quot; unique_id=&quot;10025&quot;&gt;&lt;property id=&quot;20148&quot; value=&quot;5&quot;/&gt;&lt;property id=&quot;20300&quot; value=&quot;Slide 22&quot;/&gt;&lt;property id=&quot;20307&quot; value=&quot;326&quot;/&gt;&lt;/object&gt;&lt;object type=&quot;3&quot; unique_id=&quot;10026&quot;&gt;&lt;property id=&quot;20148&quot; value=&quot;5&quot;/&gt;&lt;property id=&quot;20300&quot; value=&quot;Slide 24&quot;/&gt;&lt;property id=&quot;20307&quot; value=&quot;348&quot;/&gt;&lt;/object&gt;&lt;object type=&quot;3&quot; unique_id=&quot;10027&quot;&gt;&lt;property id=&quot;20148&quot; value=&quot;5&quot;/&gt;&lt;property id=&quot;20300&quot; value=&quot;Slide 25&quot;/&gt;&lt;property id=&quot;20307&quot; value=&quot;345&quot;/&gt;&lt;/object&gt;&lt;object type=&quot;3&quot; unique_id=&quot;10028&quot;&gt;&lt;property id=&quot;20148&quot; value=&quot;5&quot;/&gt;&lt;property id=&quot;20300&quot; value=&quot;Slide 26&quot;/&gt;&lt;property id=&quot;20307&quot; value=&quot;339&quot;/&gt;&lt;/object&gt;&lt;object type=&quot;3&quot; unique_id=&quot;10029&quot;&gt;&lt;property id=&quot;20148&quot; value=&quot;5&quot;/&gt;&lt;property id=&quot;20300&quot; value=&quot;Slide 27&quot;/&gt;&lt;property id=&quot;20307&quot; value=&quot;338&quot;/&gt;&lt;/object&gt;&lt;object type=&quot;3&quot; unique_id=&quot;10030&quot;&gt;&lt;property id=&quot;20148&quot; value=&quot;5&quot;/&gt;&lt;property id=&quot;20300&quot; value=&quot;Slide 28&quot;/&gt;&lt;property id=&quot;20307&quot; value=&quot;340&quot;/&gt;&lt;/object&gt;&lt;object type=&quot;3&quot; unique_id=&quot;10031&quot;&gt;&lt;property id=&quot;20148&quot; value=&quot;5&quot;/&gt;&lt;property id=&quot;20300&quot; value=&quot;Slide 29&quot;/&gt;&lt;property id=&quot;20307&quot; value=&quot;342&quot;/&gt;&lt;/object&gt;&lt;object type=&quot;3&quot; unique_id=&quot;10032&quot;&gt;&lt;property id=&quot;20148&quot; value=&quot;5&quot;/&gt;&lt;property id=&quot;20300&quot; value=&quot;Slide 30&quot;/&gt;&lt;property id=&quot;20307&quot; value=&quot;343&quot;/&gt;&lt;/object&gt;&lt;object type=&quot;3&quot; unique_id=&quot;10033&quot;&gt;&lt;property id=&quot;20148&quot; value=&quot;5&quot;/&gt;&lt;property id=&quot;20300&quot; value=&quot;Slide 31&quot;/&gt;&lt;property id=&quot;20307&quot; value=&quot;344&quot;/&gt;&lt;/object&gt;&lt;object type=&quot;3&quot; unique_id=&quot;10034&quot;&gt;&lt;property id=&quot;20148&quot; value=&quot;5&quot;/&gt;&lt;property id=&quot;20300&quot; value=&quot;Slide 23&quot;/&gt;&lt;property id=&quot;20307&quot; value=&quot;329&quot;/&gt;&lt;/object&gt;&lt;object type=&quot;3&quot; unique_id=&quot;10035&quot;&gt;&lt;property id=&quot;20148&quot; value=&quot;5&quot;/&gt;&lt;property id=&quot;20300&quot; value=&quot;Slide 32&quot;/&gt;&lt;property id=&quot;20307&quot; value=&quot;328&quot;/&gt;&lt;/object&gt;&lt;object type=&quot;3&quot; unique_id=&quot;10036&quot;&gt;&lt;property id=&quot;20148&quot; value=&quot;5&quot;/&gt;&lt;property id=&quot;20300&quot; value=&quot;Slide 33&quot;/&gt;&lt;property id=&quot;20307&quot; value=&quot;346&quot;/&gt;&lt;/object&gt;&lt;object type=&quot;3&quot; unique_id=&quot;10037&quot;&gt;&lt;property id=&quot;20148&quot; value=&quot;5&quot;/&gt;&lt;property id=&quot;20300&quot; value=&quot;Slide 34&quot;/&gt;&lt;property id=&quot;20307&quot; value=&quot;270&quot;/&gt;&lt;/object&gt;&lt;object type=&quot;3&quot; unique_id=&quot;10039&quot;&gt;&lt;property id=&quot;20148&quot; value=&quot;5&quot;/&gt;&lt;property id=&quot;20300&quot; value=&quot;Slide 35&quot;/&gt;&lt;property id=&quot;20307&quot; value=&quot;286&quot;/&gt;&lt;/object&gt;&lt;object type=&quot;3&quot; unique_id=&quot;10040&quot;&gt;&lt;property id=&quot;20148&quot; value=&quot;5&quot;/&gt;&lt;property id=&quot;20300&quot; value=&quot;Slide 36&quot;/&gt;&lt;property id=&quot;20307&quot; value=&quot;269&quot;/&gt;&lt;/object&gt;&lt;object type=&quot;3&quot; unique_id=&quot;10041&quot;&gt;&lt;property id=&quot;20148&quot; value=&quot;5&quot;/&gt;&lt;property id=&quot;20300&quot; value=&quot;Slide 37&quot;/&gt;&lt;property id=&quot;20307&quot; value=&quot;306&quot;/&gt;&lt;/object&gt;&lt;object type=&quot;3&quot; unique_id=&quot;10042&quot;&gt;&lt;property id=&quot;20148&quot; value=&quot;5&quot;/&gt;&lt;property id=&quot;20300&quot; value=&quot;Slide 38&quot;/&gt;&lt;property id=&quot;20307&quot; value=&quot;307&quot;/&gt;&lt;/object&gt;&lt;object type=&quot;3&quot; unique_id=&quot;10043&quot;&gt;&lt;property id=&quot;20148&quot; value=&quot;5&quot;/&gt;&lt;property id=&quot;20300&quot; value=&quot;Slide 39&quot;/&gt;&lt;property id=&quot;20307&quot; value=&quot;308&quot;/&gt;&lt;/object&gt;&lt;object type=&quot;3&quot; unique_id=&quot;10044&quot;&gt;&lt;property id=&quot;20148&quot; value=&quot;5&quot;/&gt;&lt;property id=&quot;20300&quot; value=&quot;Slide 40&quot;/&gt;&lt;property id=&quot;20307&quot; value=&quot;309&quot;/&gt;&lt;/object&gt;&lt;object type=&quot;3&quot; unique_id=&quot;10045&quot;&gt;&lt;property id=&quot;20148&quot; value=&quot;5&quot;/&gt;&lt;property id=&quot;20300&quot; value=&quot;Slide 41&quot;/&gt;&lt;property id=&quot;20307&quot; value=&quot;310&quot;/&gt;&lt;/object&gt;&lt;object type=&quot;3&quot; unique_id=&quot;10046&quot;&gt;&lt;property id=&quot;20148&quot; value=&quot;5&quot;/&gt;&lt;property id=&quot;20300&quot; value=&quot;Slide 42&quot;/&gt;&lt;property id=&quot;20307&quot; value=&quot;311&quot;/&gt;&lt;/object&gt;&lt;object type=&quot;3&quot; unique_id=&quot;10047&quot;&gt;&lt;property id=&quot;20148&quot; value=&quot;5&quot;/&gt;&lt;property id=&quot;20300&quot; value=&quot;Slide 43&quot;/&gt;&lt;property id=&quot;20307&quot; value=&quot;312&quot;/&gt;&lt;/object&gt;&lt;object type=&quot;3&quot; unique_id=&quot;10048&quot;&gt;&lt;property id=&quot;20148&quot; value=&quot;5&quot;/&gt;&lt;property id=&quot;20300&quot; value=&quot;Slide 44&quot;/&gt;&lt;property id=&quot;20307&quot; value=&quot;313&quot;/&gt;&lt;/object&gt;&lt;object type=&quot;3&quot; unique_id=&quot;10049&quot;&gt;&lt;property id=&quot;20148&quot; value=&quot;5&quot;/&gt;&lt;property id=&quot;20300&quot; value=&quot;Slide 45&quot;/&gt;&lt;property id=&quot;20307&quot; value=&quot;314&quot;/&gt;&lt;/object&gt;&lt;object type=&quot;3&quot; unique_id=&quot;10050&quot;&gt;&lt;property id=&quot;20148&quot; value=&quot;5&quot;/&gt;&lt;property id=&quot;20300&quot; value=&quot;Slide 46&quot;/&gt;&lt;property id=&quot;20307&quot; value=&quot;288&quot;/&gt;&lt;/object&gt;&lt;object type=&quot;3&quot; unique_id=&quot;10051&quot;&gt;&lt;property id=&quot;20148&quot; value=&quot;5&quot;/&gt;&lt;property id=&quot;20300&quot; value=&quot;Slide 47&quot;/&gt;&lt;property id=&quot;20307&quot; value=&quot;289&quot;/&gt;&lt;/object&gt;&lt;object type=&quot;3&quot; unique_id=&quot;10052&quot;&gt;&lt;property id=&quot;20148&quot; value=&quot;5&quot;/&gt;&lt;property id=&quot;20300&quot; value=&quot;Slide 48&quot;/&gt;&lt;property id=&quot;20307&quot; value=&quot;261&quot;/&gt;&lt;/object&gt;&lt;object type=&quot;3&quot; unique_id=&quot;10833&quot;&gt;&lt;property id=&quot;20148&quot; value=&quot;5&quot;/&gt;&lt;property id=&quot;20300&quot; value=&quot;Slide 18&quot;/&gt;&lt;property id=&quot;20307&quot; value=&quot;351&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4502</TotalTime>
  <Words>2579</Words>
  <Application>Microsoft Office PowerPoint</Application>
  <PresentationFormat>Custom</PresentationFormat>
  <Paragraphs>481</Paragraphs>
  <Slides>62</Slides>
  <Notes>10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Computer</dc:creator>
  <cp:lastModifiedBy>Admin</cp:lastModifiedBy>
  <cp:revision>489</cp:revision>
  <dcterms:created xsi:type="dcterms:W3CDTF">2008-02-12T03:05:13Z</dcterms:created>
  <dcterms:modified xsi:type="dcterms:W3CDTF">2026-01-16T05:56:13Z</dcterms:modified>
</cp:coreProperties>
</file>