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52" r:id="rId7"/>
    <p:sldMasterId id="2147483965" r:id="rId8"/>
    <p:sldMasterId id="2147483977" r:id="rId9"/>
    <p:sldMasterId id="2147483989" r:id="rId10"/>
  </p:sldMasterIdLst>
  <p:notesMasterIdLst>
    <p:notesMasterId r:id="rId56"/>
  </p:notesMasterIdLst>
  <p:sldIdLst>
    <p:sldId id="1005" r:id="rId11"/>
    <p:sldId id="274" r:id="rId12"/>
    <p:sldId id="275" r:id="rId13"/>
    <p:sldId id="276" r:id="rId14"/>
    <p:sldId id="277" r:id="rId15"/>
    <p:sldId id="278" r:id="rId16"/>
    <p:sldId id="1113" r:id="rId17"/>
    <p:sldId id="1116" r:id="rId18"/>
    <p:sldId id="408" r:id="rId19"/>
    <p:sldId id="271" r:id="rId20"/>
    <p:sldId id="300" r:id="rId21"/>
    <p:sldId id="301" r:id="rId22"/>
    <p:sldId id="261" r:id="rId23"/>
    <p:sldId id="305" r:id="rId24"/>
    <p:sldId id="440" r:id="rId25"/>
    <p:sldId id="306" r:id="rId26"/>
    <p:sldId id="317" r:id="rId27"/>
    <p:sldId id="1145" r:id="rId28"/>
    <p:sldId id="1102" r:id="rId29"/>
    <p:sldId id="1109" r:id="rId30"/>
    <p:sldId id="428" r:id="rId31"/>
    <p:sldId id="1124" r:id="rId32"/>
    <p:sldId id="1142" r:id="rId33"/>
    <p:sldId id="1125" r:id="rId34"/>
    <p:sldId id="1137" r:id="rId35"/>
    <p:sldId id="331" r:id="rId36"/>
    <p:sldId id="1144" r:id="rId37"/>
    <p:sldId id="1143" r:id="rId38"/>
    <p:sldId id="1127" r:id="rId39"/>
    <p:sldId id="1128" r:id="rId40"/>
    <p:sldId id="1129" r:id="rId41"/>
    <p:sldId id="501" r:id="rId42"/>
    <p:sldId id="502" r:id="rId43"/>
    <p:sldId id="1135" r:id="rId44"/>
    <p:sldId id="1136" r:id="rId45"/>
    <p:sldId id="1105" r:id="rId46"/>
    <p:sldId id="357" r:id="rId47"/>
    <p:sldId id="359" r:id="rId48"/>
    <p:sldId id="1139" r:id="rId49"/>
    <p:sldId id="1138" r:id="rId50"/>
    <p:sldId id="269" r:id="rId51"/>
    <p:sldId id="1114" r:id="rId52"/>
    <p:sldId id="1080" r:id="rId53"/>
    <p:sldId id="1115" r:id="rId54"/>
    <p:sldId id="37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varScale="1">
        <p:scale>
          <a:sx n="81" d="100"/>
          <a:sy n="81" d="100"/>
        </p:scale>
        <p:origin x="-73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t>
        <a:bodyPr/>
        <a:lstStyle/>
        <a:p>
          <a:endParaRPr lang="en-US"/>
        </a:p>
      </dgm:t>
    </dgm:pt>
    <dgm:pt modelId="{8D1E9EC5-C5F7-4FB9-B826-A51C160FEFFA}" type="pres">
      <dgm:prSet presAssocID="{D6FB7521-EE95-4BA0-BF41-79380B4FDF5B}" presName="parentText" presStyleLbl="node1" presStyleIdx="0" presStyleCnt="4">
        <dgm:presLayoutVars>
          <dgm:chMax val="0"/>
          <dgm:bulletEnabled val="1"/>
        </dgm:presLayoutVars>
      </dgm:prSet>
      <dgm:spPr/>
      <dgm:t>
        <a:bodyPr/>
        <a:lstStyle/>
        <a:p>
          <a:endParaRPr lang="en-US"/>
        </a:p>
      </dgm:t>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t>
        <a:bodyPr/>
        <a:lstStyle/>
        <a:p>
          <a:endParaRPr lang="en-US"/>
        </a:p>
      </dgm:t>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t>
        <a:bodyPr/>
        <a:lstStyle/>
        <a:p>
          <a:endParaRPr lang="en-US"/>
        </a:p>
      </dgm:t>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t>
        <a:bodyPr/>
        <a:lstStyle/>
        <a:p>
          <a:endParaRPr lang="en-US"/>
        </a:p>
      </dgm:t>
    </dgm:pt>
  </dgm:ptLst>
  <dgm:cxnLst>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BF251975-7EA7-486B-A528-5E6C02A64D80}" type="presOf" srcId="{6CF68160-796D-43F4-977C-B3A470ECEDC0}" destId="{F42BF033-4469-4C61-A9F9-D1ABE9B859E2}"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F9CBCD40-A65B-4ABC-999D-EDEF82FDC785}" srcId="{6CF68160-796D-43F4-977C-B3A470ECEDC0}" destId="{BE0F9FFE-6F86-4EB8-BD2D-5FBCE56559C4}" srcOrd="3" destOrd="0" parTransId="{30B375B9-922E-4FDD-8E47-4716F6E358AB}" sibTransId="{3649E49A-D1B9-4CD5-988A-A045FECA74DC}"/>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4239B35F-BDAE-4CCA-B576-AAEE2BFB88C1}" type="presOf" srcId="{8B12597C-5072-433D-AE1B-C0239A4AC4B7}" destId="{ADBD5055-5D56-4CFB-9647-19D19CF20055}"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9</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21</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23</a:t>
            </a:fld>
            <a:endParaRPr lang="en-US"/>
          </a:p>
        </p:txBody>
      </p:sp>
    </p:spTree>
    <p:extLst>
      <p:ext uri="{BB962C8B-B14F-4D97-AF65-F5344CB8AC3E}">
        <p14:creationId xmlns:p14="http://schemas.microsoft.com/office/powerpoint/2010/main" val="303566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EF56EB-69D5-A174-121F-95359BD7EB50}"/>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F3943A-576E-9193-1723-25CDC269FD1A}"/>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5C9C5B-B4CD-0BB9-7C5B-8EDE42D81E97}"/>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2025/12/15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2025/12/15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BA6A12-AFD3-B367-97BF-ABA5EF1CB3C0}"/>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2025/12/15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2025/12/15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2025/12/15</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2025/12/15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4AB7F66-67D0-4A19-B608-D66CB757B80B}"/>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6" name="页脚占位符 5">
            <a:extLst>
              <a:ext uri="{FF2B5EF4-FFF2-40B4-BE49-F238E27FC236}">
                <a16:creationId xmlns:a16="http://schemas.microsoft.com/office/drawing/2014/main" xmlns=""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3841D9E-851E-4DCF-9A30-14A73561C57E}"/>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8" name="页脚占位符 7">
            <a:extLst>
              <a:ext uri="{FF2B5EF4-FFF2-40B4-BE49-F238E27FC236}">
                <a16:creationId xmlns:a16="http://schemas.microsoft.com/office/drawing/2014/main" xmlns=""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208D98D-EF65-4397-90AB-967CEC093393}"/>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4" name="页脚占位符 3">
            <a:extLst>
              <a:ext uri="{FF2B5EF4-FFF2-40B4-BE49-F238E27FC236}">
                <a16:creationId xmlns:a16="http://schemas.microsoft.com/office/drawing/2014/main" xmlns=""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B8FA6F9-DFF7-4847-87F6-447A66037504}"/>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6" name="页脚占位符 5">
            <a:extLst>
              <a:ext uri="{FF2B5EF4-FFF2-40B4-BE49-F238E27FC236}">
                <a16:creationId xmlns:a16="http://schemas.microsoft.com/office/drawing/2014/main" xmlns=""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2025/12/15</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23E41E-A10D-4AD6-9CE0-F570C167B086}"/>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6" name="页脚占位符 5">
            <a:extLst>
              <a:ext uri="{FF2B5EF4-FFF2-40B4-BE49-F238E27FC236}">
                <a16:creationId xmlns:a16="http://schemas.microsoft.com/office/drawing/2014/main" xmlns=""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139E772-AEBB-4799-B2FC-3072060F4EA5}"/>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5" name="页脚占位符 4">
            <a:extLst>
              <a:ext uri="{FF2B5EF4-FFF2-40B4-BE49-F238E27FC236}">
                <a16:creationId xmlns:a16="http://schemas.microsoft.com/office/drawing/2014/main" xmlns=""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2EC5785-3682-49A0-AAEF-4B77D38FED2E}"/>
              </a:ext>
            </a:extLst>
          </p:cNvPr>
          <p:cNvSpPr>
            <a:spLocks noGrp="1"/>
          </p:cNvSpPr>
          <p:nvPr>
            <p:ph type="dt" sz="half" idx="10"/>
          </p:nvPr>
        </p:nvSpPr>
        <p:spPr/>
        <p:txBody>
          <a:bodyPr/>
          <a:lstStyle/>
          <a:p>
            <a:fld id="{1FB827BC-2C97-4A8F-9081-CB3575DA767D}" type="datetimeFigureOut">
              <a:rPr lang="zh-CN" altLang="en-US" smtClean="0"/>
              <a:pPr/>
              <a:t>2025/12/15</a:t>
            </a:fld>
            <a:endParaRPr lang="zh-CN" altLang="en-US"/>
          </a:p>
        </p:txBody>
      </p:sp>
      <p:sp>
        <p:nvSpPr>
          <p:cNvPr id="5" name="页脚占位符 4">
            <a:extLst>
              <a:ext uri="{FF2B5EF4-FFF2-40B4-BE49-F238E27FC236}">
                <a16:creationId xmlns:a16="http://schemas.microsoft.com/office/drawing/2014/main" xmlns=""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xmlns=""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xmlns=""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15/12/2025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D73FE0-00A6-97B1-C8F8-1253E87573B1}"/>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043AAF-DEF9-93AE-2B35-2B20C96F0985}"/>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6" name="Footer Placeholder 5">
            <a:extLst>
              <a:ext uri="{FF2B5EF4-FFF2-40B4-BE49-F238E27FC236}">
                <a16:creationId xmlns:a16="http://schemas.microsoft.com/office/drawing/2014/main" xmlns=""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292A934-14F9-EBAD-CB10-8535127C9107}"/>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8" name="Footer Placeholder 7">
            <a:extLst>
              <a:ext uri="{FF2B5EF4-FFF2-40B4-BE49-F238E27FC236}">
                <a16:creationId xmlns:a16="http://schemas.microsoft.com/office/drawing/2014/main" xmlns=""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0EE47E-6253-EF9B-833E-4622B443A1BA}"/>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4" name="Footer Placeholder 3">
            <a:extLst>
              <a:ext uri="{FF2B5EF4-FFF2-40B4-BE49-F238E27FC236}">
                <a16:creationId xmlns:a16="http://schemas.microsoft.com/office/drawing/2014/main" xmlns=""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0583-FE7D-62AE-8797-80D908174D44}"/>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3" name="Footer Placeholder 2">
            <a:extLst>
              <a:ext uri="{FF2B5EF4-FFF2-40B4-BE49-F238E27FC236}">
                <a16:creationId xmlns:a16="http://schemas.microsoft.com/office/drawing/2014/main" xmlns=""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590C7E-EDCB-8182-EF41-467E6462896D}"/>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6" name="Footer Placeholder 5">
            <a:extLst>
              <a:ext uri="{FF2B5EF4-FFF2-40B4-BE49-F238E27FC236}">
                <a16:creationId xmlns:a16="http://schemas.microsoft.com/office/drawing/2014/main" xmlns=""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72F725-8BC8-D0FF-2A5C-62AD42AE10D9}"/>
              </a:ext>
            </a:extLst>
          </p:cNvPr>
          <p:cNvSpPr>
            <a:spLocks noGrp="1"/>
          </p:cNvSpPr>
          <p:nvPr>
            <p:ph type="dt" sz="half" idx="10"/>
          </p:nvPr>
        </p:nvSpPr>
        <p:spPr/>
        <p:txBody>
          <a:bodyPr/>
          <a:lstStyle/>
          <a:p>
            <a:fld id="{38AE23A9-C85D-4C10-87F6-3F6B7BABB480}" type="datetimeFigureOut">
              <a:rPr lang="en-US" smtClean="0"/>
              <a:t>15/12/2025</a:t>
            </a:fld>
            <a:endParaRPr lang="en-US"/>
          </a:p>
        </p:txBody>
      </p:sp>
      <p:sp>
        <p:nvSpPr>
          <p:cNvPr id="6" name="Footer Placeholder 5">
            <a:extLst>
              <a:ext uri="{FF2B5EF4-FFF2-40B4-BE49-F238E27FC236}">
                <a16:creationId xmlns:a16="http://schemas.microsoft.com/office/drawing/2014/main" xmlns=""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2025/12/15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0.xml"/><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63" Type="http://schemas.openxmlformats.org/officeDocument/2006/relationships/slideLayout" Target="../slideLayouts/slideLayout117.xml"/><Relationship Id="rId68" Type="http://schemas.openxmlformats.org/officeDocument/2006/relationships/slideLayout" Target="../slideLayouts/slideLayout122.xml"/><Relationship Id="rId84" Type="http://schemas.openxmlformats.org/officeDocument/2006/relationships/slideLayout" Target="../slideLayouts/slideLayout138.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38" Type="http://schemas.openxmlformats.org/officeDocument/2006/relationships/slideLayout" Target="../slideLayouts/slideLayout192.xml"/><Relationship Id="rId154" Type="http://schemas.openxmlformats.org/officeDocument/2006/relationships/slideLayout" Target="../slideLayouts/slideLayout208.xml"/><Relationship Id="rId159" Type="http://schemas.openxmlformats.org/officeDocument/2006/relationships/slideLayout" Target="../slideLayouts/slideLayout213.xml"/><Relationship Id="rId175" Type="http://schemas.openxmlformats.org/officeDocument/2006/relationships/slideLayout" Target="../slideLayouts/slideLayout229.xml"/><Relationship Id="rId170" Type="http://schemas.openxmlformats.org/officeDocument/2006/relationships/slideLayout" Target="../slideLayouts/slideLayout224.xml"/><Relationship Id="rId16" Type="http://schemas.openxmlformats.org/officeDocument/2006/relationships/slideLayout" Target="../slideLayouts/slideLayout70.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3" Type="http://schemas.openxmlformats.org/officeDocument/2006/relationships/slideLayout" Target="../slideLayouts/slideLayout107.xml"/><Relationship Id="rId58" Type="http://schemas.openxmlformats.org/officeDocument/2006/relationships/slideLayout" Target="../slideLayouts/slideLayout112.xml"/><Relationship Id="rId74" Type="http://schemas.openxmlformats.org/officeDocument/2006/relationships/slideLayout" Target="../slideLayouts/slideLayout128.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28" Type="http://schemas.openxmlformats.org/officeDocument/2006/relationships/slideLayout" Target="../slideLayouts/slideLayout182.xml"/><Relationship Id="rId144" Type="http://schemas.openxmlformats.org/officeDocument/2006/relationships/slideLayout" Target="../slideLayouts/slideLayout198.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0" Type="http://schemas.openxmlformats.org/officeDocument/2006/relationships/slideLayout" Target="../slideLayouts/slideLayout144.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165" Type="http://schemas.openxmlformats.org/officeDocument/2006/relationships/slideLayout" Target="../slideLayouts/slideLayout219.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64" Type="http://schemas.openxmlformats.org/officeDocument/2006/relationships/slideLayout" Target="../slideLayouts/slideLayout118.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18" Type="http://schemas.openxmlformats.org/officeDocument/2006/relationships/slideLayout" Target="../slideLayouts/slideLayout172.xml"/><Relationship Id="rId134" Type="http://schemas.openxmlformats.org/officeDocument/2006/relationships/slideLayout" Target="../slideLayouts/slideLayout188.xml"/><Relationship Id="rId139" Type="http://schemas.openxmlformats.org/officeDocument/2006/relationships/slideLayout" Target="../slideLayouts/slideLayout193.xml"/><Relationship Id="rId80" Type="http://schemas.openxmlformats.org/officeDocument/2006/relationships/slideLayout" Target="../slideLayouts/slideLayout134.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55" Type="http://schemas.openxmlformats.org/officeDocument/2006/relationships/slideLayout" Target="../slideLayouts/slideLayout209.xml"/><Relationship Id="rId171" Type="http://schemas.openxmlformats.org/officeDocument/2006/relationships/slideLayout" Target="../slideLayouts/slideLayout225.xml"/><Relationship Id="rId176" Type="http://schemas.openxmlformats.org/officeDocument/2006/relationships/slideLayout" Target="../slideLayouts/slideLayout230.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08" Type="http://schemas.openxmlformats.org/officeDocument/2006/relationships/slideLayout" Target="../slideLayouts/slideLayout162.xml"/><Relationship Id="rId124" Type="http://schemas.openxmlformats.org/officeDocument/2006/relationships/slideLayout" Target="../slideLayouts/slideLayout178.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0" Type="http://schemas.openxmlformats.org/officeDocument/2006/relationships/slideLayout" Target="../slideLayouts/slideLayout124.xml"/><Relationship Id="rId75" Type="http://schemas.openxmlformats.org/officeDocument/2006/relationships/slideLayout" Target="../slideLayouts/slideLayout129.xml"/><Relationship Id="rId91" Type="http://schemas.openxmlformats.org/officeDocument/2006/relationships/slideLayout" Target="../slideLayouts/slideLayout145.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45" Type="http://schemas.openxmlformats.org/officeDocument/2006/relationships/slideLayout" Target="../slideLayouts/slideLayout199.xml"/><Relationship Id="rId161" Type="http://schemas.openxmlformats.org/officeDocument/2006/relationships/slideLayout" Target="../slideLayouts/slideLayout215.xml"/><Relationship Id="rId166" Type="http://schemas.openxmlformats.org/officeDocument/2006/relationships/slideLayout" Target="../slideLayouts/slideLayout22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177" Type="http://schemas.openxmlformats.org/officeDocument/2006/relationships/slideLayout" Target="../slideLayouts/slideLayout231.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7.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6.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15/12/2025</a:t>
            </a:fld>
            <a:endParaRPr lang="en-US"/>
          </a:p>
        </p:txBody>
      </p:sp>
      <p:sp>
        <p:nvSpPr>
          <p:cNvPr id="5" name="Footer Placeholder 4">
            <a:extLst>
              <a:ext uri="{FF2B5EF4-FFF2-40B4-BE49-F238E27FC236}">
                <a16:creationId xmlns:a16="http://schemas.microsoft.com/office/drawing/2014/main" xmlns=""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15/12/2025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15/12/2025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2025/12/15</a:t>
            </a:fld>
            <a:endParaRPr lang="zh-CN" altLang="en-US"/>
          </a:p>
        </p:txBody>
      </p:sp>
      <p:sp>
        <p:nvSpPr>
          <p:cNvPr id="5" name="页脚占位符 4">
            <a:extLst>
              <a:ext uri="{FF2B5EF4-FFF2-40B4-BE49-F238E27FC236}">
                <a16:creationId xmlns:a16="http://schemas.microsoft.com/office/drawing/2014/main" xmlns=""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15/12/2025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15/12/2025</a:t>
            </a:fld>
            <a:endParaRPr lang="en-US"/>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44.xml"/><Relationship Id="rId7" Type="http://schemas.openxmlformats.org/officeDocument/2006/relationships/slide" Target="slide5.xml"/><Relationship Id="rId12" Type="http://schemas.openxmlformats.org/officeDocument/2006/relationships/image" Target="../media/image2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slide" Target="slide3.xml"/><Relationship Id="rId10" Type="http://schemas.openxmlformats.org/officeDocument/2006/relationships/image" Target="../media/image20.gif"/><Relationship Id="rId4" Type="http://schemas.openxmlformats.org/officeDocument/2006/relationships/image" Target="../media/image18.jpg"/><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2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61.xml"/><Relationship Id="rId5" Type="http://schemas.microsoft.com/office/2007/relationships/hdphoto" Target="../media/hdphoto8.wdp"/><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261.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38.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24.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xmlns=""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xmlns=""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xmlns=""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xmlns=""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xmlns=""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xmlns=""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xmlns=""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xmlns=""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xmlns=""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xmlns=""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74986"/>
        </p:xfrm>
        <a:graphic>
          <a:graphicData uri="http://schemas.openxmlformats.org/drawingml/2006/table">
            <a:tbl>
              <a:tblPr firstRow="1" firstCol="1" bandRow="1"/>
              <a:tblGrid>
                <a:gridCol w="3927423">
                  <a:extLst>
                    <a:ext uri="{9D8B030D-6E8A-4147-A177-3AD203B41FA5}">
                      <a16:colId xmlns:a16="http://schemas.microsoft.com/office/drawing/2014/main" xmlns="" val="4238457004"/>
                    </a:ext>
                  </a:extLst>
                </a:gridCol>
                <a:gridCol w="3927423">
                  <a:extLst>
                    <a:ext uri="{9D8B030D-6E8A-4147-A177-3AD203B41FA5}">
                      <a16:colId xmlns:a16="http://schemas.microsoft.com/office/drawing/2014/main" xmlns=""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xmlns=""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xmlns=""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xmlns=""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xmlns=""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6AB524B3-CE5B-4D27-8DE4-0B8823F0C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xmlns=""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C110F3BC-B3CE-41B2-A146-FAB3C6A726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xmlns=""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xmlns=""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xmlns=""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xmlns=""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xmlns="" id="{4D478E45-2052-4E4D-A7A8-65F5A8570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xmlns=""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xmlns=""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xmlns=""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xmlns=""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xmlns=""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a:t>
            </a:r>
            <a:r>
              <a:rPr kumimoji="0" lang="vi-VN" sz="2800" b="1" i="1"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t>tốt</a:t>
            </a:r>
            <a:r>
              <a:rPr kumimoji="0" lang="vi-VN" sz="28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a:t>
            </a:r>
            <a:r>
              <a:rPr kumimoji="0" lang="vi-VN" sz="28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nghĩa </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sĩ</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21" name="图片 4">
            <a:extLst>
              <a:ext uri="{FF2B5EF4-FFF2-40B4-BE49-F238E27FC236}">
                <a16:creationId xmlns:a16="http://schemas.microsoft.com/office/drawing/2014/main" xmlns=""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xmlns=""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xmlns=""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t>” </a:t>
            </a:r>
            <a:r>
              <a:rPr lang="en-US" sz="2800" b="1" smtClean="0">
                <a:solidFill>
                  <a:srgbClr val="FF0000"/>
                </a:solidFill>
                <a:latin typeface="Times New Roman" panose="02020603050405020304" pitchFamily="18" charset="0"/>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Tội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chủ </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tướng</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24" name="图片 4">
            <a:extLst>
              <a:ext uri="{FF2B5EF4-FFF2-40B4-BE49-F238E27FC236}">
                <a16:creationId xmlns:a16="http://schemas.microsoft.com/office/drawing/2014/main" xmlns=""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xmlns=""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xmlns=""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a:t>
            </a:r>
            <a:r>
              <a:rPr kumimoji="0" lang="vi-VN" sz="2800" b="1" i="1"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t>không </a:t>
            </a:r>
            <a:r>
              <a:rPr kumimoji="0" lang="vi-VN" sz="2800" b="1" i="1"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 </a:t>
            </a:r>
            <a:r>
              <a:rPr kumimoji="0" lang="en-US" sz="2800" b="1" i="1" u="none" strike="noStrike" kern="1200" cap="none" spc="0" normalizeH="0" baseline="0" noProof="0" smtClean="0">
                <a:ln>
                  <a:noFill/>
                </a:ln>
                <a:solidFill>
                  <a:srgbClr val="44546A"/>
                </a:solidFill>
                <a:effectLst/>
                <a:uLnTx/>
                <a:uFillTx/>
                <a:latin typeface="Calibri Light"/>
                <a:ea typeface="+mn-ea"/>
                <a:cs typeface="+mn-cs"/>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đúng </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sai</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27" name="图片 4">
            <a:extLst>
              <a:ext uri="{FF2B5EF4-FFF2-40B4-BE49-F238E27FC236}">
                <a16:creationId xmlns:a16="http://schemas.microsoft.com/office/drawing/2014/main" xmlns=""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xmlns=""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xmlns=""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a:t>
            </a:r>
            <a:r>
              <a:rPr kumimoji="0" lang="vi-VN" sz="2800" b="1" i="0"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t>lại</a:t>
            </a:r>
            <a:r>
              <a:rPr kumimoji="0" lang="en-US" sz="2800" b="1" i="0" u="none" strike="noStrike" kern="1200" cap="none" spc="0" normalizeH="0" baseline="0" noProof="0">
                <a:ln>
                  <a:noFill/>
                </a:ln>
                <a:solidFill>
                  <a:srgbClr val="44546A"/>
                </a:solidFill>
                <a:effectLst/>
                <a:uLnTx/>
                <a:uFillTx/>
                <a:latin typeface="Calibri Light"/>
                <a:ea typeface="+mn-ea"/>
                <a:cs typeface="+mn-cs"/>
              </a:rPr>
              <a:t> </a:t>
            </a:r>
            <a:r>
              <a:rPr lang="en-US" sz="2800" b="1" smtClean="0">
                <a:solidFill>
                  <a:srgbClr val="FF0000"/>
                </a:solidFill>
                <a:latin typeface="Times New Roman" panose="02020603050405020304" pitchFamily="18" charset="0"/>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chiến </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đấu</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30" name="图片 4">
            <a:extLst>
              <a:ext uri="{FF2B5EF4-FFF2-40B4-BE49-F238E27FC236}">
                <a16:creationId xmlns:a16="http://schemas.microsoft.com/office/drawing/2014/main" xmlns=""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xmlns=""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xmlns=""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xmlns=""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Nêu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sử.</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Tội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ác của kẻ thù và nỗi lòng vị chủ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Phê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đúng</a:t>
            </a:r>
            <a:r>
              <a:rPr lang="en-US" sz="2333" b="1" dirty="0">
                <a:solidFill>
                  <a:srgbClr val="FF0000"/>
                </a:solidFill>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lang="en-US" sz="2333" b="1" smtClean="0">
                <a:solidFill>
                  <a:srgbClr val="FF0000"/>
                </a:solidFill>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Lời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kêu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a:t>
            </a:r>
            <a:r>
              <a:rPr kumimoji="0" lang="en-US" sz="2333" b="1" i="0" u="none" strike="noStrike" kern="1200" cap="none" spc="0" normalizeH="0" baseline="0" noProof="0" smtClean="0">
                <a:ln>
                  <a:noFill/>
                </a:ln>
                <a:solidFill>
                  <a:prstClr val="white"/>
                </a:solidFill>
                <a:effectLst/>
                <a:uLnTx/>
                <a:uFillTx/>
                <a:latin typeface="Times New Roman"/>
                <a:ea typeface="Times New Roman"/>
                <a:cs typeface="Times New Roman"/>
                <a:sym typeface="Times New Roman"/>
              </a:rPr>
              <a:t>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xmlns=""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xmlns=""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xmlns=""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923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xmlns=""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xmlns=""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xmlns=""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xmlns=""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xmlns=""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xmlns=""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solidFill>
                  <a:srgbClr val="FF0000"/>
                </a:solidFill>
                <a:latin typeface="Times New Roman" panose="02020603050405020304" pitchFamily="18" charset="0"/>
                <a:cs typeface="Times New Roman" panose="02020603050405020304" pitchFamily="18" charset="0"/>
              </a:rPr>
              <a:t>Luận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xmlns=""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solidFill>
                  <a:srgbClr val="FF0000"/>
                </a:solidFill>
                <a:latin typeface="Times New Roman" panose="02020603050405020304" pitchFamily="18" charset="0"/>
                <a:cs typeface="Times New Roman" panose="02020603050405020304" pitchFamily="18" charset="0"/>
              </a:rPr>
              <a:t>Luận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xmlns=""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xmlns=""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xmlns=""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xmlns=""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xmlns=""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xmlns=""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xmlns="" id="{9CB720FA-A026-E133-4E8C-B1FED7FC2044}"/>
              </a:ext>
            </a:extLst>
          </p:cNvPr>
          <p:cNvSpPr txBox="1">
            <a:spLocks noChangeArrowheads="1"/>
          </p:cNvSpPr>
          <p:nvPr/>
        </p:nvSpPr>
        <p:spPr bwMode="auto">
          <a:xfrm>
            <a:off x="9442385" y="2387613"/>
            <a:ext cx="263703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xmlns=""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xmlns=""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xmlns=""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xmlns=""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xmlns=""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xmlns=""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xmlns=""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xmlns=""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xmlns=""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xmlns=""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xmlns=""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xmlns=""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altLang="en-US" sz="4400" b="1"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LUẬN NHÓM</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xmlns="" id="{95CE739C-8000-4D11-84EC-E4BB7ED46E86}"/>
              </a:ext>
            </a:extLst>
          </p:cNvPr>
          <p:cNvSpPr txBox="1">
            <a:spLocks noChangeArrowheads="1"/>
          </p:cNvSpPr>
          <p:nvPr/>
        </p:nvSpPr>
        <p:spPr bwMode="auto">
          <a:xfrm>
            <a:off x="177271" y="1817629"/>
            <a:ext cx="3069037" cy="495081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smtClean="0">
                <a:solidFill>
                  <a:srgbClr val="FF0000"/>
                </a:solidFill>
                <a:latin typeface="Times New Roman" panose="02020603050405020304" pitchFamily="18" charset="0"/>
                <a:cs typeface="Times New Roman" panose="02020603050405020304" pitchFamily="18" charset="0"/>
              </a:rPr>
              <a:t>Luận </a:t>
            </a:r>
            <a:r>
              <a:rPr lang="en-US" sz="2800" err="1">
                <a:solidFill>
                  <a:srgbClr val="FF0000"/>
                </a:solidFill>
                <a:latin typeface="Times New Roman" panose="02020603050405020304" pitchFamily="18" charset="0"/>
                <a:cs typeface="Times New Roman" panose="02020603050405020304" pitchFamily="18" charset="0"/>
              </a:rPr>
              <a:t>điểm</a:t>
            </a:r>
            <a:r>
              <a:rPr lang="en-US"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2:</a:t>
            </a:r>
          </a:p>
          <a:p>
            <a:pPr algn="just">
              <a:buNone/>
            </a:pPr>
            <a:r>
              <a:rPr lang="en-US" sz="3600" smtClean="0">
                <a:solidFill>
                  <a:srgbClr val="FF0000"/>
                </a:solidFill>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Tình hình đất nước hiện tại ra sao? </a:t>
            </a:r>
          </a:p>
          <a:p>
            <a:pPr algn="just">
              <a:buNone/>
            </a:pPr>
            <a:r>
              <a:rPr lang="en-US" sz="2800" smtClean="0">
                <a:latin typeface="Times New Roman" panose="02020603050405020304" pitchFamily="18" charset="0"/>
                <a:cs typeface="Times New Roman" panose="02020603050405020304" pitchFamily="18" charset="0"/>
              </a:rPr>
              <a:t>-Nỗi lòng của chủ tướng như thế nào?</a:t>
            </a:r>
          </a:p>
          <a:p>
            <a:pPr algn="just">
              <a:buNone/>
            </a:pPr>
            <a:r>
              <a:rPr lang="en-US" sz="2800" smtClean="0">
                <a:latin typeface="Times New Roman" panose="02020603050405020304" pitchFamily="18" charset="0"/>
                <a:cs typeface="Times New Roman" panose="02020603050405020304" pitchFamily="18" charset="0"/>
              </a:rPr>
              <a:t>- Chỉ ra </a:t>
            </a:r>
            <a:r>
              <a:rPr lang="en-US" sz="2800">
                <a:latin typeface="Times New Roman" panose="02020603050405020304" pitchFamily="18" charset="0"/>
                <a:cs typeface="Times New Roman" panose="02020603050405020304" pitchFamily="18" charset="0"/>
              </a:rPr>
              <a:t>nét nghệ thuật độc đáo được tác giả sử dụng ở đoạn </a:t>
            </a:r>
            <a:r>
              <a:rPr lang="en-US" sz="2800">
                <a:latin typeface="Times New Roman" panose="02020603050405020304" pitchFamily="18" charset="0"/>
                <a:cs typeface="Times New Roman" panose="02020603050405020304" pitchFamily="18" charset="0"/>
              </a:rPr>
              <a:t>này</a:t>
            </a:r>
            <a:r>
              <a:rPr lang="en-US" sz="2800" smtClean="0">
                <a:latin typeface="Times New Roman" panose="02020603050405020304" pitchFamily="18" charset="0"/>
                <a:cs typeface="Times New Roman" panose="02020603050405020304" pitchFamily="18" charset="0"/>
              </a:rPr>
              <a:t>.</a:t>
            </a:r>
          </a:p>
          <a:p>
            <a:pPr marL="457200" indent="-457200" algn="just">
              <a:buFontTx/>
              <a:buChar char="-"/>
            </a:pPr>
            <a:endParaRPr lang="en-US" sz="2800">
              <a:latin typeface="Times New Roman" panose="02020603050405020304" pitchFamily="18" charset="0"/>
              <a:cs typeface="Times New Roman" panose="02020603050405020304" pitchFamily="18" charset="0"/>
            </a:endParaRPr>
          </a:p>
          <a:p>
            <a:pPr marL="457200" indent="-457200" algn="just">
              <a:buFontTx/>
              <a:buChar char="-"/>
            </a:pPr>
            <a:r>
              <a:rPr lang="en-US" sz="2800" smtClean="0">
                <a:latin typeface="Times New Roman" panose="02020603050405020304" pitchFamily="18" charset="0"/>
                <a:cs typeface="Times New Roman" panose="02020603050405020304" pitchFamily="18" charset="0"/>
              </a:rPr>
              <a:t> </a:t>
            </a:r>
          </a:p>
          <a:p>
            <a:pPr marL="457200" indent="-457200">
              <a:buFontTx/>
              <a:buChar char="-"/>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xmlns="" id="{2DE2CA90-BC49-4503-91FA-6B4723317C4C}"/>
              </a:ext>
            </a:extLst>
          </p:cNvPr>
          <p:cNvSpPr txBox="1">
            <a:spLocks noChangeArrowheads="1"/>
          </p:cNvSpPr>
          <p:nvPr/>
        </p:nvSpPr>
        <p:spPr bwMode="auto">
          <a:xfrm>
            <a:off x="3399503" y="1817630"/>
            <a:ext cx="3154467" cy="47863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lvl="0">
              <a:buNone/>
            </a:pP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điểm</a:t>
            </a:r>
            <a:r>
              <a:rPr lang="en-US"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3:</a:t>
            </a:r>
          </a:p>
          <a:p>
            <a:pPr lvl="0" algn="just">
              <a:buNone/>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-Chỉ ra mối quan hệ giữa chủ soái và tướng sĩ ? Tại sao ông lại đề cập đến vấn đề này?</a:t>
            </a:r>
          </a:p>
          <a:p>
            <a:pPr algn="just">
              <a:buNone/>
            </a:pP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Chỉ </a:t>
            </a:r>
            <a:r>
              <a:rPr lang="en-US" sz="2800">
                <a:latin typeface="Times New Roman" panose="02020603050405020304" pitchFamily="18" charset="0"/>
                <a:cs typeface="Times New Roman" panose="02020603050405020304" pitchFamily="18" charset="0"/>
              </a:rPr>
              <a:t>ra nét nghệ thuật độc </a:t>
            </a:r>
            <a:r>
              <a:rPr lang="en-US" sz="2800">
                <a:latin typeface="Times New Roman" panose="02020603050405020304" pitchFamily="18" charset="0"/>
                <a:cs typeface="Times New Roman" panose="02020603050405020304" pitchFamily="18" charset="0"/>
              </a:rPr>
              <a:t>đáo </a:t>
            </a:r>
            <a:r>
              <a:rPr lang="en-US" sz="2800" smtClean="0">
                <a:latin typeface="Times New Roman" panose="02020603050405020304" pitchFamily="18" charset="0"/>
                <a:cs typeface="Times New Roman" panose="02020603050405020304" pitchFamily="18" charset="0"/>
              </a:rPr>
              <a:t>ở </a:t>
            </a:r>
            <a:r>
              <a:rPr lang="en-US" sz="2800">
                <a:latin typeface="Times New Roman" panose="02020603050405020304" pitchFamily="18" charset="0"/>
                <a:cs typeface="Times New Roman" panose="02020603050405020304" pitchFamily="18" charset="0"/>
              </a:rPr>
              <a:t>đoạn </a:t>
            </a:r>
            <a:r>
              <a:rPr lang="en-US" sz="2800" smtClean="0">
                <a:latin typeface="Times New Roman" panose="02020603050405020304" pitchFamily="18" charset="0"/>
                <a:cs typeface="Times New Roman" panose="02020603050405020304" pitchFamily="18" charset="0"/>
              </a:rPr>
              <a:t>trích.</a:t>
            </a:r>
            <a:endParaRPr lang="en-US" sz="2800">
              <a:latin typeface="Times New Roman" panose="02020603050405020304" pitchFamily="18" charset="0"/>
              <a:cs typeface="Times New Roman" panose="02020603050405020304" pitchFamily="18" charset="0"/>
            </a:endParaRPr>
          </a:p>
          <a:p>
            <a:pPr marL="457200" lvl="0" indent="-457200" algn="just">
              <a:buFontTx/>
              <a:buChar char="-"/>
            </a:pP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0000"/>
              </a:solidFill>
              <a:latin typeface="Times New Roman" panose="02020603050405020304" pitchFamily="18" charset="0"/>
              <a:ea typeface="Times New Roman" panose="02020603050405020304" pitchFamily="18" charset="0"/>
            </a:endParaRP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xmlns="" id="{38A213FE-EED0-4BD1-8213-61F4436FC4DD}"/>
              </a:ext>
            </a:extLst>
          </p:cNvPr>
          <p:cNvSpPr txBox="1">
            <a:spLocks noChangeArrowheads="1"/>
          </p:cNvSpPr>
          <p:nvPr/>
        </p:nvSpPr>
        <p:spPr bwMode="auto">
          <a:xfrm>
            <a:off x="6884590" y="1864676"/>
            <a:ext cx="4107064" cy="485672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n-US" sz="2800" smtClean="0">
                <a:solidFill>
                  <a:srgbClr val="000000"/>
                </a:solidFill>
                <a:latin typeface="Times New Roman" panose="02020603050405020304" pitchFamily="18" charset="0"/>
                <a:ea typeface="Times New Roman" panose="02020603050405020304" pitchFamily="18" charset="0"/>
              </a:rPr>
              <a:t>Tác </a:t>
            </a:r>
            <a:r>
              <a:rPr lang="en-US" sz="2800">
                <a:solidFill>
                  <a:srgbClr val="000000"/>
                </a:solidFill>
                <a:latin typeface="Times New Roman" panose="02020603050405020304" pitchFamily="18" charset="0"/>
                <a:ea typeface="Times New Roman" panose="02020603050405020304" pitchFamily="18" charset="0"/>
              </a:rPr>
              <a:t>giả đã dùng những bằng chứng và lí lẽ nào để chứng minh các tì tướng đã suy nghĩ, hành động </a:t>
            </a:r>
            <a:r>
              <a:rPr lang="en-US" sz="2800" b="1">
                <a:solidFill>
                  <a:srgbClr val="000000"/>
                </a:solidFill>
                <a:latin typeface="Times New Roman" panose="02020603050405020304" pitchFamily="18" charset="0"/>
                <a:ea typeface="Times New Roman" panose="02020603050405020304" pitchFamily="18" charset="0"/>
              </a:rPr>
              <a:t>không</a:t>
            </a:r>
            <a:r>
              <a:rPr lang="en-US" sz="280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đúng? Mục đích của việc này là gì?</a:t>
            </a:r>
          </a:p>
          <a:p>
            <a:pPr algn="just">
              <a:spcAft>
                <a:spcPts val="800"/>
              </a:spcAft>
              <a:buNone/>
            </a:pPr>
            <a:r>
              <a:rPr lang="en-US" sz="2800" smtClean="0">
                <a:solidFill>
                  <a:srgbClr val="000000"/>
                </a:solidFill>
                <a:latin typeface="Times New Roman" panose="02020603050405020304" pitchFamily="18" charset="0"/>
                <a:cs typeface="Times New Roman" panose="02020603050405020304" pitchFamily="18" charset="0"/>
              </a:rPr>
              <a:t>- Chỉ ra nghệ nét nghệ thuật độc đáo</a:t>
            </a:r>
            <a:r>
              <a:rPr lang="en-US" sz="2800" i="1" smtClean="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5" name="Line 8">
            <a:extLst>
              <a:ext uri="{FF2B5EF4-FFF2-40B4-BE49-F238E27FC236}">
                <a16:creationId xmlns:a16="http://schemas.microsoft.com/office/drawing/2014/main" xmlns="" id="{4241A330-CCA6-45C0-9B58-E392B1B8B215}"/>
              </a:ext>
            </a:extLst>
          </p:cNvPr>
          <p:cNvSpPr>
            <a:spLocks noChangeShapeType="1"/>
          </p:cNvSpPr>
          <p:nvPr/>
        </p:nvSpPr>
        <p:spPr bwMode="auto">
          <a:xfrm flipH="1">
            <a:off x="1614181" y="996427"/>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xmlns="" id="{26287BE4-AEA0-42A0-B2EB-2FC5110F31B4}"/>
              </a:ext>
            </a:extLst>
          </p:cNvPr>
          <p:cNvSpPr>
            <a:spLocks noChangeShapeType="1"/>
          </p:cNvSpPr>
          <p:nvPr/>
        </p:nvSpPr>
        <p:spPr bwMode="auto">
          <a:xfrm flipH="1">
            <a:off x="5608948" y="1436763"/>
            <a:ext cx="156016" cy="38086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xmlns="" id="{46F3E8DC-F101-4C6E-B16A-54C373C0F570}"/>
              </a:ext>
            </a:extLst>
          </p:cNvPr>
          <p:cNvSpPr>
            <a:spLocks noChangeShapeType="1"/>
          </p:cNvSpPr>
          <p:nvPr/>
        </p:nvSpPr>
        <p:spPr bwMode="auto">
          <a:xfrm>
            <a:off x="6696054" y="1180475"/>
            <a:ext cx="798255" cy="54254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xmlns=""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xmlns=""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Line 8">
            <a:extLst>
              <a:ext uri="{FF2B5EF4-FFF2-40B4-BE49-F238E27FC236}">
                <a16:creationId xmlns:a16="http://schemas.microsoft.com/office/drawing/2014/main" xmlns=""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6573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xmlns="" id="{C2DA1D42-AD94-B055-5F60-479D1CA54FF4}"/>
              </a:ext>
            </a:extLst>
          </p:cNvPr>
          <p:cNvSpPr txBox="1"/>
          <p:nvPr/>
        </p:nvSpPr>
        <p:spPr>
          <a:xfrm>
            <a:off x="1696826" y="960307"/>
            <a:ext cx="8305014"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lang="en-US" sz="2400" smtClean="0">
                <a:solidFill>
                  <a:srgbClr val="000000"/>
                </a:solidFill>
                <a:latin typeface="Times New Roman" panose="02020603050405020304" pitchFamily="18" charset="0"/>
                <a:cs typeface="Times New Roman" panose="02020603050405020304" pitchFamily="18" charset="0"/>
              </a:rPr>
              <a:t>Lí lẽ 1</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5">
            <a:extLst>
              <a:ext uri="{FF2B5EF4-FFF2-40B4-BE49-F238E27FC236}">
                <a16:creationId xmlns:a16="http://schemas.microsoft.com/office/drawing/2014/main" xmlns=""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ngang ngoài</a:t>
            </a:r>
            <a:r>
              <a:rPr kumimoji="0" lang="en-US" sz="2400" b="0"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đường</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sỉ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400" smtClean="0">
                <a:solidFill>
                  <a:srgbClr val="000000"/>
                </a:solidFill>
                <a:latin typeface="Times New Roman" panose="02020603050405020304" pitchFamily="18" charset="0"/>
                <a:cs typeface="Times New Roman" panose="02020603050405020304" pitchFamily="18" charset="0"/>
              </a:rPr>
              <a:t>đêm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thân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bắt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nạt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phụ”,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xmlns="" id="{9C0AA061-5413-DF9C-F7BA-A12B5A88C1BE}"/>
              </a:ext>
            </a:extLst>
          </p:cNvPr>
          <p:cNvSpPr txBox="1"/>
          <p:nvPr/>
        </p:nvSpPr>
        <p:spPr>
          <a:xfrm>
            <a:off x="2887679" y="4033115"/>
            <a:ext cx="7264989"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ts val="2573"/>
              </a:lnSpc>
              <a:spcBef>
                <a:spcPct val="0"/>
              </a:spcBef>
              <a:spcAft>
                <a:spcPts val="0"/>
              </a:spcAft>
              <a:buClrTx/>
              <a:buSzTx/>
              <a:tabLst/>
              <a:defRPr/>
            </a:pPr>
            <a:r>
              <a:rPr lang="en-US" sz="2400" smtClean="0">
                <a:solidFill>
                  <a:srgbClr val="000000"/>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khác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p>
          <a:p>
            <a:pPr marR="0" lvl="0" algn="just" defTabSz="914400" rtl="0" eaLnBrk="1" fontAlgn="auto" latinLnBrk="0" hangingPunct="1">
              <a:lnSpc>
                <a:spcPts val="2573"/>
              </a:lnSpc>
              <a:spcBef>
                <a:spcPct val="0"/>
              </a:spcBef>
              <a:spcAft>
                <a:spcPts val="0"/>
              </a:spcAft>
              <a:buClrTx/>
              <a:buSzTx/>
              <a:tabLst/>
              <a:defRPr/>
            </a:pPr>
            <a:r>
              <a:rPr lang="en-US" sz="2400" smtClean="0">
                <a:solidFill>
                  <a:srgbClr val="000000"/>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tránh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xmlns=""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xmlns="" id="{8FEC1F15-7382-2626-9FC3-039881BAB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smtClean="0">
                <a:ln>
                  <a:noFill/>
                </a:ln>
                <a:solidFill>
                  <a:srgbClr val="002060"/>
                </a:solidFill>
                <a:effectLst/>
                <a:uLnTx/>
                <a:uFillTx/>
                <a:latin typeface="Times New Roman"/>
                <a:ea typeface="Times New Roman"/>
                <a:cs typeface="Times New Roman"/>
              </a:rPr>
              <a:t>giặc</a:t>
            </a:r>
            <a:r>
              <a:rPr kumimoji="0" lang="en-US" sz="2800" b="0" i="0" u="none" strike="noStrike" kern="1200" cap="none" spc="0" normalizeH="0" baseline="0" noProof="0" smtClean="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smtClean="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a:t>
            </a:r>
            <a:r>
              <a:rPr kumimoji="0" lang="pt-BR" sz="2800" b="0" i="0" u="none" strike="noStrike" kern="1200" cap="none" spc="0" normalizeH="0" baseline="0" noProof="0">
                <a:ln>
                  <a:noFill/>
                </a:ln>
                <a:solidFill>
                  <a:srgbClr val="002060"/>
                </a:solidFill>
                <a:effectLst/>
                <a:uLnTx/>
                <a:uFillTx/>
                <a:latin typeface="Times New Roman"/>
                <a:ea typeface="Times New Roman"/>
                <a:cs typeface="Times New Roman"/>
              </a:rPr>
              <a:t>nhau</a:t>
            </a:r>
            <a:r>
              <a:rPr kumimoji="0" lang="pt-BR" sz="2800" b="0" i="0" u="none" strike="noStrike" kern="1200" cap="none" spc="0" normalizeH="0" baseline="0" noProof="0" smtClean="0">
                <a:ln>
                  <a:noFill/>
                </a:ln>
                <a:solidFill>
                  <a:srgbClr val="002060"/>
                </a:solidFill>
                <a:effectLst/>
                <a:uLnTx/>
                <a:uFillTx/>
                <a:latin typeface="Times New Roman"/>
                <a:ea typeface="Times New Roman"/>
                <a:cs typeface="Times New Roman"/>
              </a:rPr>
              <a:t>).</a:t>
            </a:r>
            <a:endPar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a:t>
            </a:r>
            <a:r>
              <a:rPr kumimoji="0" lang="pt-BR" sz="2800" b="0" i="0" u="none" strike="noStrike" kern="1200" cap="none" spc="0" normalizeH="0" baseline="0" noProof="0">
                <a:ln>
                  <a:noFill/>
                </a:ln>
                <a:solidFill>
                  <a:srgbClr val="002060"/>
                </a:solidFill>
                <a:effectLst/>
                <a:uLnTx/>
                <a:uFillTx/>
                <a:latin typeface="Times New Roman" pitchFamily="18" charset="0"/>
                <a:ea typeface="Arial"/>
                <a:cs typeface="Times New Roman" pitchFamily="18" charset="0"/>
              </a:rPr>
              <a:t>giặc</a:t>
            </a:r>
            <a:r>
              <a:rPr kumimoji="0" lang="pt-BR" sz="2800" b="0" i="0" u="none" strike="noStrike" kern="1200" cap="none" spc="0" normalizeH="0" baseline="0" noProof="0" smtClean="0">
                <a:ln>
                  <a:noFill/>
                </a:ln>
                <a:solidFill>
                  <a:srgbClr val="002060"/>
                </a:solidFill>
                <a:effectLst/>
                <a:uLnTx/>
                <a:uFillTx/>
                <a:latin typeface="Times New Roman" pitchFamily="18" charset="0"/>
                <a:ea typeface="Arial"/>
                <a:cs typeface="Times New Roman" pitchFamily="18" charset="0"/>
              </a:rPr>
              <a:t>).</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xmlns=""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xmlns=""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solidFill>
                  <a:srgbClr val="002060"/>
                </a:solidFill>
                <a:latin typeface="Times New Roman" panose="02020603050405020304" pitchFamily="18" charset="0"/>
                <a:cs typeface="Times New Roman" panose="02020603050405020304" pitchFamily="18" charset="0"/>
              </a:rPr>
              <a:t>b</a:t>
            </a:r>
            <a:r>
              <a:rPr kumimoji="0" lang="en-US" sz="3200"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438EDEDB-C53E-4A82-9A10-12A3FEDD93CD}"/>
              </a:ext>
            </a:extLst>
          </p:cNvPr>
          <p:cNvSpPr txBox="1"/>
          <p:nvPr/>
        </p:nvSpPr>
        <p:spPr>
          <a:xfrm>
            <a:off x="410441" y="814472"/>
            <a:ext cx="11613919" cy="2505301"/>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smtClean="0">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xmlns=""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xmlns=""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xmlns=""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207" y="182805"/>
            <a:ext cx="10972800" cy="6401753"/>
          </a:xfrm>
          <a:prstGeom prst="rect">
            <a:avLst/>
          </a:prstGeom>
        </p:spPr>
        <p:txBody>
          <a:bodyPr wrap="square">
            <a:spAutoFit/>
          </a:bodyPr>
          <a:lstStyle/>
          <a:p>
            <a:pPr algn="just"/>
            <a:r>
              <a:rPr lang="vi-VN"/>
              <a:t> </a:t>
            </a:r>
            <a:r>
              <a:rPr lang="en-US" smtClean="0"/>
              <a:t>	</a:t>
            </a:r>
            <a:r>
              <a:rPr lang="en-US" sz="2800" b="1" smtClean="0">
                <a:solidFill>
                  <a:srgbClr val="FF0000"/>
                </a:solidFill>
                <a:latin typeface="Times New Roman" pitchFamily="18" charset="0"/>
                <a:cs typeface="Times New Roman" pitchFamily="18" charset="0"/>
              </a:rPr>
              <a:t>ĐIỂN CỐ “DA NGỰA BỌC THÂY”</a:t>
            </a:r>
          </a:p>
          <a:p>
            <a:pPr algn="just"/>
            <a:r>
              <a:rPr lang="en-US" sz="2800" smtClean="0">
                <a:latin typeface="+mj-lt"/>
              </a:rPr>
              <a:t>	</a:t>
            </a:r>
            <a:r>
              <a:rPr lang="vi-VN" sz="2800" smtClean="0">
                <a:latin typeface="+mj-lt"/>
              </a:rPr>
              <a:t>Tướng </a:t>
            </a:r>
            <a:r>
              <a:rPr lang="vi-VN" sz="2800">
                <a:latin typeface="+mj-lt"/>
              </a:rPr>
              <a:t>quân Mã Viện thời Đông Hán có câu nói nổi tiếng khuyên người đời: "Làm trai nên chết ở chốn biên thùy, lấy </a:t>
            </a:r>
            <a:r>
              <a:rPr lang="vi-VN" sz="2800" b="1">
                <a:latin typeface="+mj-lt"/>
              </a:rPr>
              <a:t>da ngựa bọc thây </a:t>
            </a:r>
            <a:r>
              <a:rPr lang="vi-VN" sz="2800">
                <a:latin typeface="+mj-lt"/>
              </a:rPr>
              <a:t>mà chôn mới là đáng trọng, chứ sao lại chịu nằm ở xó giường, chết ở trong tay bọn đàn bà con trẻ"</a:t>
            </a:r>
            <a:r>
              <a:rPr lang="vi-VN" sz="2800">
                <a:latin typeface="+mj-lt"/>
              </a:rPr>
              <a:t> </a:t>
            </a:r>
            <a:r>
              <a:rPr lang="en-US" sz="2800" smtClean="0">
                <a:latin typeface="+mj-lt"/>
              </a:rPr>
              <a:t>.</a:t>
            </a:r>
          </a:p>
          <a:p>
            <a:pPr algn="just"/>
            <a:r>
              <a:rPr lang="vi-VN" sz="2800" b="1">
                <a:latin typeface="+mj-lt"/>
              </a:rPr>
              <a:t>Ý nghĩa</a:t>
            </a:r>
          </a:p>
          <a:p>
            <a:pPr algn="just"/>
            <a:r>
              <a:rPr lang="vi-VN" sz="2800">
                <a:latin typeface="+mj-lt"/>
              </a:rPr>
              <a:t> </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“Da ngựa bọc thây” </a:t>
            </a:r>
            <a:r>
              <a:rPr lang="vi-VN" sz="2800" smtClean="0">
                <a:latin typeface="+mj-lt"/>
              </a:rPr>
              <a:t>là </a:t>
            </a:r>
            <a:r>
              <a:rPr lang="vi-VN" sz="2800">
                <a:latin typeface="+mj-lt"/>
              </a:rPr>
              <a:t>một thành ngữ Hán Việt chỉ sự hy sinh cao cả, vinh quang của người tráng sĩ chết nơi chiến trường, thân xác được lấy da ngựa bọc lại để chôn cất thay quan tài, thể hiện chí khí hiên ngang, không ngại chết </a:t>
            </a:r>
            <a:r>
              <a:rPr lang="vi-VN" sz="2800">
                <a:latin typeface="+mj-lt"/>
              </a:rPr>
              <a:t>xa </a:t>
            </a:r>
            <a:r>
              <a:rPr lang="vi-VN" sz="2800" smtClean="0">
                <a:latin typeface="+mj-lt"/>
              </a:rPr>
              <a:t>nhà</a:t>
            </a:r>
            <a:endParaRPr lang="en-US" sz="2800" smtClean="0">
              <a:latin typeface="+mj-lt"/>
            </a:endParaRPr>
          </a:p>
          <a:p>
            <a:pPr algn="just"/>
            <a:r>
              <a:rPr lang="vi-VN" sz="2800" b="1" smtClean="0">
                <a:latin typeface="+mj-lt"/>
              </a:rPr>
              <a:t>Chí </a:t>
            </a:r>
            <a:r>
              <a:rPr lang="vi-VN" sz="2800" b="1">
                <a:latin typeface="+mj-lt"/>
              </a:rPr>
              <a:t>khí nam nhi:</a:t>
            </a:r>
            <a:r>
              <a:rPr lang="vi-VN" sz="2800">
                <a:latin typeface="+mj-lt"/>
              </a:rPr>
              <a:t> Thể hiện lý tưởng sống cao đẹp, sẵn sàng xả thân vì nghĩa lớn, vì Tổ quốc.</a:t>
            </a:r>
          </a:p>
          <a:p>
            <a:pPr algn="just"/>
            <a:r>
              <a:rPr lang="vi-VN" sz="2800" b="1">
                <a:latin typeface="+mj-lt"/>
              </a:rPr>
              <a:t>Từ ngữ văn chương:</a:t>
            </a:r>
            <a:r>
              <a:rPr lang="vi-VN" sz="2800">
                <a:latin typeface="+mj-lt"/>
              </a:rPr>
              <a:t> Ngày nay thường dùng trong văn chương, văn học để nói về cái chết hiên ngang của chiến sĩ, để tôn vinh lòng dũng cảm. </a:t>
            </a:r>
          </a:p>
          <a:p>
            <a:endParaRPr lang="en-US"/>
          </a:p>
        </p:txBody>
      </p:sp>
    </p:spTree>
    <p:extLst>
      <p:ext uri="{BB962C8B-B14F-4D97-AF65-F5344CB8AC3E}">
        <p14:creationId xmlns:p14="http://schemas.microsoft.com/office/powerpoint/2010/main" val="31019105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xmlns=""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xmlns=""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lang="en-US" sz="3000" b="1" noProof="0" smtClean="0">
                <a:solidFill>
                  <a:srgbClr val="FF0000"/>
                </a:solidFill>
                <a:latin typeface="Times New Roman"/>
                <a:ea typeface="Times New Roman"/>
                <a:cs typeface="Times New Roman"/>
              </a:rPr>
              <a:t>a.</a:t>
            </a:r>
            <a:r>
              <a:rPr kumimoji="0" lang="vi-VN" sz="3000" b="1" i="0" u="none" strike="noStrike" kern="1200" cap="none" spc="0" normalizeH="0" baseline="0" noProof="0" smtClean="0">
                <a:ln>
                  <a:noFill/>
                </a:ln>
                <a:solidFill>
                  <a:srgbClr val="FF0000"/>
                </a:solidFill>
                <a:effectLst/>
                <a:uLnTx/>
                <a:uFillTx/>
                <a:latin typeface="Times New Roman"/>
                <a:ea typeface="Times New Roman"/>
                <a:cs typeface="Times New Roman"/>
              </a:rPr>
              <a:t> </a:t>
            </a: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xmlns=""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xmlns=""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a:t>
            </a:r>
            <a:r>
              <a:rPr kumimoji="0" lang="vi-VN" sz="3200" b="1" i="0" u="none" strike="noStrike" kern="0" cap="none" spc="0" normalizeH="0" baseline="0" noProof="0">
                <a:ln>
                  <a:noFill/>
                </a:ln>
                <a:solidFill>
                  <a:prstClr val="black"/>
                </a:solidFill>
                <a:effectLst/>
                <a:uLnTx/>
                <a:uFillTx/>
                <a:latin typeface="Times New Roman"/>
                <a:ea typeface="Times New Roman"/>
                <a:cs typeface="+mn-cs"/>
              </a:rPr>
              <a:t>ân </a:t>
            </a:r>
            <a:r>
              <a:rPr kumimoji="0" lang="vi-VN" sz="3200" b="1" i="0" u="none" strike="noStrike" kern="0" cap="none" spc="0" normalizeH="0" baseline="0" noProof="0" smtClean="0">
                <a:ln>
                  <a:noFill/>
                </a:ln>
                <a:solidFill>
                  <a:prstClr val="black"/>
                </a:solidFill>
                <a:effectLst/>
                <a:uLnTx/>
                <a:uFillTx/>
                <a:latin typeface="Times New Roman"/>
                <a:ea typeface="Times New Roman"/>
                <a:cs typeface="+mn-cs"/>
              </a:rPr>
              <a:t>tình</a:t>
            </a:r>
            <a:r>
              <a:rPr kumimoji="0" lang="en-US" sz="3200" b="1" i="0" u="none" strike="noStrike" kern="0" cap="none" spc="0" normalizeH="0" baseline="0" noProof="0" smtClean="0">
                <a:ln>
                  <a:noFill/>
                </a:ln>
                <a:solidFill>
                  <a:prstClr val="black"/>
                </a:solidFill>
                <a:effectLst/>
                <a:uLnTx/>
                <a:uFillTx/>
                <a:latin typeface="Times New Roman"/>
                <a:ea typeface="Times New Roman"/>
                <a:cs typeface="+mn-cs"/>
              </a:rPr>
              <a:t>.</a:t>
            </a:r>
            <a:endParaRPr kumimoji="0" lang="vi-VN" sz="3200" b="1" i="0" u="none" strike="noStrike" kern="0" cap="none" spc="0" normalizeH="0" baseline="0" noProof="0" dirty="0">
              <a:ln>
                <a:noFill/>
              </a:ln>
              <a:solidFill>
                <a:prstClr val="black"/>
              </a:solidFill>
              <a:effectLst/>
              <a:uLnTx/>
              <a:uFillTx/>
              <a:latin typeface="Times New Roman"/>
              <a:ea typeface="Times New Roman"/>
              <a:cs typeface="+mn-cs"/>
            </a:endParaRP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a:t>
            </a:r>
            <a:r>
              <a:rPr kumimoji="0" lang="nl-NL" sz="3200" b="1" i="0" u="none" strike="noStrike" kern="0" cap="none" spc="0" normalizeH="0" baseline="0" noProof="0">
                <a:ln>
                  <a:noFill/>
                </a:ln>
                <a:solidFill>
                  <a:prstClr val="black"/>
                </a:solidFill>
                <a:effectLst/>
                <a:uLnTx/>
                <a:uFillTx/>
                <a:latin typeface="Times New Roman"/>
                <a:ea typeface="Times New Roman"/>
                <a:cs typeface="+mn-cs"/>
              </a:rPr>
              <a:t>sai </a:t>
            </a:r>
            <a:r>
              <a:rPr kumimoji="0" lang="nl-NL" sz="3200" b="1" i="0" u="none" strike="noStrike" kern="0" cap="none" spc="0" normalizeH="0" baseline="0" noProof="0" smtClean="0">
                <a:ln>
                  <a:noFill/>
                </a:ln>
                <a:solidFill>
                  <a:prstClr val="black"/>
                </a:solidFill>
                <a:effectLst/>
                <a:uLnTx/>
                <a:uFillTx/>
                <a:latin typeface="Times New Roman"/>
                <a:ea typeface="Times New Roman"/>
                <a:cs typeface="+mn-cs"/>
              </a:rPr>
              <a:t>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a:t>
            </a:r>
            <a:r>
              <a:rPr kumimoji="0" lang="vi-VN" sz="3200" b="0" i="1" u="none" strike="noStrike" kern="1200" cap="none" spc="0" normalizeH="0" baseline="0" noProof="0">
                <a:ln>
                  <a:noFill/>
                </a:ln>
                <a:solidFill>
                  <a:prstClr val="black"/>
                </a:solidFill>
                <a:effectLst/>
                <a:uLnTx/>
                <a:uFillTx/>
                <a:latin typeface="Times New Roman"/>
                <a:ea typeface="Times New Roman"/>
                <a:cs typeface="Times New Roman"/>
              </a:rPr>
              <a:t>cộng </a:t>
            </a:r>
            <a:r>
              <a:rPr kumimoji="0" lang="vi-VN" sz="3200" b="0" i="1" u="none" strike="noStrike" kern="1200" cap="none" spc="0" normalizeH="0" baseline="0" noProof="0" smtClean="0">
                <a:ln>
                  <a:noFill/>
                </a:ln>
                <a:solidFill>
                  <a:prstClr val="black"/>
                </a:solidFill>
                <a:effectLst/>
                <a:uLnTx/>
                <a:uFillTx/>
                <a:latin typeface="Times New Roman"/>
                <a:ea typeface="Times New Roman"/>
                <a:cs typeface="Times New Roman"/>
              </a:rPr>
              <a:t>khổ</a:t>
            </a:r>
            <a:r>
              <a:rPr kumimoji="0" lang="en-US" sz="3200" b="0" i="1" u="none" strike="noStrike" kern="1200" cap="none" spc="0" normalizeH="0" baseline="0" noProof="0" smtClean="0">
                <a:ln>
                  <a:noFill/>
                </a:ln>
                <a:solidFill>
                  <a:prstClr val="black"/>
                </a:solidFill>
                <a:effectLst/>
                <a:uLnTx/>
                <a:uFillTx/>
                <a:latin typeface="Times New Roman"/>
                <a:ea typeface="Times New Roman"/>
                <a:cs typeface="Times New Roman"/>
              </a:rPr>
              <a:t>.</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smtClean="0">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smtClean="0">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xmlns=""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vi-VN" altLang="zh-CN" sz="36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a:t>
            </a: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xmlns="" id="{174070E2-D211-858E-4673-C695DB5C2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12666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xmlns="" id="{1DD6B167-19B3-5153-B3F1-C4648C71AB6C}"/>
              </a:ext>
            </a:extLst>
          </p:cNvPr>
          <p:cNvSpPr txBox="1"/>
          <p:nvPr/>
        </p:nvSpPr>
        <p:spPr>
          <a:xfrm>
            <a:off x="2238162" y="1527965"/>
            <a:ext cx="7880068" cy="1692771"/>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lang="en-US" sz="2800">
                <a:solidFill>
                  <a:srgbClr val="262021"/>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smtClean="0">
                <a:ln>
                  <a:noFill/>
                </a:ln>
                <a:solidFill>
                  <a:srgbClr val="262021"/>
                </a:solidFill>
                <a:effectLst/>
                <a:uLnTx/>
                <a:uFillTx/>
                <a:latin typeface="Times New Roman" panose="02020603050405020304" pitchFamily="18" charset="0"/>
                <a:ea typeface="+mn-ea"/>
                <a:cs typeface="Times New Roman" panose="02020603050405020304" pitchFamily="18" charset="0"/>
              </a:rPr>
              <a:t> “Nếu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800" b="0" i="0" u="none" strike="noStrike" kern="1200" cap="none" spc="0" normalizeH="0" baseline="0" noProof="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smtClean="0">
                <a:ln>
                  <a:noFill/>
                </a:ln>
                <a:solidFill>
                  <a:srgbClr val="262021"/>
                </a:solidFill>
                <a:effectLst/>
                <a:uLnTx/>
                <a:uFillTx/>
                <a:latin typeface="Times New Roman" panose="02020603050405020304" pitchFamily="18" charset="0"/>
                <a:ea typeface="+mn-ea"/>
                <a:cs typeface="Times New Roman" panose="02020603050405020304" pitchFamily="18" charset="0"/>
              </a:rPr>
              <a:t>tai”.</a:t>
            </a:r>
            <a:endPar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xmlns="" id="{6E8D833B-BD33-1EA9-F7D8-EB3132D40F36}"/>
              </a:ext>
            </a:extLst>
          </p:cNvPr>
          <p:cNvSpPr txBox="1"/>
          <p:nvPr/>
        </p:nvSpPr>
        <p:spPr>
          <a:xfrm>
            <a:off x="1128256" y="402888"/>
            <a:ext cx="9935488"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Tác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xmlns="" id="{6F60DC61-FEEC-8D0D-8774-85B063D87E9B}"/>
              </a:ext>
            </a:extLst>
          </p:cNvPr>
          <p:cNvSpPr txBox="1"/>
          <p:nvPr/>
        </p:nvSpPr>
        <p:spPr>
          <a:xfrm>
            <a:off x="2238162" y="3106932"/>
            <a:ext cx="9083430" cy="448841"/>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lang="en-US" sz="2800" smtClean="0">
                <a:solidFill>
                  <a:srgbClr val="000000"/>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“Lấy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hát”.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1">
            <a:extLst>
              <a:ext uri="{FF2B5EF4-FFF2-40B4-BE49-F238E27FC236}">
                <a16:creationId xmlns:a16="http://schemas.microsoft.com/office/drawing/2014/main" xmlns="" id="{4FBCF5C4-B80B-0410-ACB7-B3727D104614}"/>
              </a:ext>
            </a:extLst>
          </p:cNvPr>
          <p:cNvSpPr txBox="1"/>
          <p:nvPr/>
        </p:nvSpPr>
        <p:spPr>
          <a:xfrm>
            <a:off x="2341856" y="3731226"/>
            <a:ext cx="8423553"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xmlns="" id="{B8A18AB1-6163-D196-BFD2-1957CB935B43}"/>
              </a:ext>
            </a:extLst>
          </p:cNvPr>
          <p:cNvSpPr txBox="1"/>
          <p:nvPr/>
        </p:nvSpPr>
        <p:spPr>
          <a:xfrm>
            <a:off x="-183902" y="2354891"/>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xmlns="" id="{1B7F77EB-60D0-122C-E1E6-91ED48E919C7}"/>
              </a:ext>
            </a:extLst>
          </p:cNvPr>
          <p:cNvSpPr/>
          <p:nvPr/>
        </p:nvSpPr>
        <p:spPr>
          <a:xfrm>
            <a:off x="3416646" y="40220"/>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xmlns="" id="{8C45A1D3-9544-C65F-8240-37CCC195582F}"/>
              </a:ext>
            </a:extLst>
          </p:cNvPr>
          <p:cNvSpPr txBox="1"/>
          <p:nvPr/>
        </p:nvSpPr>
        <p:spPr>
          <a:xfrm>
            <a:off x="4256808" y="455676"/>
            <a:ext cx="3737122"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*Nghệ </a:t>
            </a:r>
            <a:r>
              <a:rPr kumimoji="0" lang="en-US" sz="4000" b="1" i="0"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xmlns="" id="{DF64C049-1643-7D22-38EA-BE44AFCF0288}"/>
              </a:ext>
            </a:extLst>
          </p:cNvPr>
          <p:cNvSpPr txBox="1"/>
          <p:nvPr/>
        </p:nvSpPr>
        <p:spPr>
          <a:xfrm>
            <a:off x="301659" y="1318940"/>
            <a:ext cx="11434712" cy="5663089"/>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ct val="0"/>
              </a:spcBef>
              <a:spcAft>
                <a:spcPts val="0"/>
              </a:spcAft>
              <a:buClrTx/>
              <a:buSzTx/>
              <a:buFontTx/>
              <a:buChar char="-"/>
              <a:tabLst/>
              <a:defRPr/>
            </a:pP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Cách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rPr>
              <a:t>ngữ</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p>
          <a:p>
            <a:pPr marR="0" lvl="0" algn="l" defTabSz="914400" rtl="0" eaLnBrk="1" fontAlgn="auto" latinLnBrk="0" hangingPunct="1">
              <a:lnSpc>
                <a:spcPct val="100000"/>
              </a:lnSpc>
              <a:spcBef>
                <a:spcPct val="0"/>
              </a:spcBef>
              <a:spcAft>
                <a:spcPts val="0"/>
              </a:spcAft>
              <a:buClrTx/>
              <a:buSzTx/>
              <a:tabLst/>
              <a:defRPr/>
            </a:pPr>
            <a:r>
              <a:rPr lang="en-US" sz="3200" baseline="0" smtClean="0">
                <a:solidFill>
                  <a:srgbClr val="000000"/>
                </a:solidFill>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chẳng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tăng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ct val="0"/>
              </a:spcBef>
              <a:spcAft>
                <a:spcPts val="0"/>
              </a:spcAft>
              <a:buClrTx/>
              <a:buSzTx/>
              <a:tabLst/>
              <a:defRPr/>
            </a:pPr>
            <a:r>
              <a:rPr lang="en-US" sz="3200" smtClean="0">
                <a:solidFill>
                  <a:srgbClr val="000000"/>
                </a:solidFill>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đậm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nhủ</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rPr>
              <a:t>tình</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khẳng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nhịp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dập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chậm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tỉ</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a:solidFill>
                  <a:srgbClr val="000000"/>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smtClean="0">
                <a:solidFill>
                  <a:srgbClr val="000000"/>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rPr>
              <a:t>cộng</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hưởng.</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xmlns=""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52CABD68-01B4-4186-903B-E924FE20119E}"/>
              </a:ext>
            </a:extLst>
          </p:cNvPr>
          <p:cNvGraphicFramePr>
            <a:graphicFrameLocks noGrp="1"/>
          </p:cNvGraphicFramePr>
          <p:nvPr>
            <p:extLst>
              <p:ext uri="{D42A27DB-BD31-4B8C-83A1-F6EECF244321}">
                <p14:modId xmlns:p14="http://schemas.microsoft.com/office/powerpoint/2010/main" val="3371617477"/>
              </p:ext>
            </p:extLst>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xmlns="" val="20000"/>
                    </a:ext>
                  </a:extLst>
                </a:gridCol>
                <a:gridCol w="6097466">
                  <a:extLst>
                    <a:ext uri="{9D8B030D-6E8A-4147-A177-3AD203B41FA5}">
                      <a16:colId xmlns:a16="http://schemas.microsoft.com/office/drawing/2014/main" xmlns=""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r>
                        <a:rPr lang="en-US" sz="2800" smtClean="0">
                          <a:effectLst/>
                          <a:latin typeface="Times New Roman"/>
                          <a:ea typeface="Times New Roman"/>
                          <a:cs typeface="Times New Roman"/>
                        </a:rPr>
                        <a:t>b. Những</a:t>
                      </a:r>
                      <a:r>
                        <a:rPr lang="en-US" sz="2800" baseline="0" smtClean="0">
                          <a:effectLst/>
                          <a:latin typeface="Times New Roman"/>
                          <a:ea typeface="Times New Roman"/>
                          <a:cs typeface="Times New Roman"/>
                        </a:rPr>
                        <a:t> việc làm s</a:t>
                      </a:r>
                      <a:r>
                        <a:rPr lang="en-US" sz="2800" smtClean="0">
                          <a:effectLst/>
                          <a:latin typeface="Times New Roman"/>
                          <a:ea typeface="Times New Roman"/>
                          <a:cs typeface="Times New Roman"/>
                        </a:rPr>
                        <a:t>ai trái</a:t>
                      </a:r>
                      <a:r>
                        <a:rPr lang="en-US" sz="2800" baseline="0" smtClean="0">
                          <a:effectLst/>
                          <a:latin typeface="Times New Roman"/>
                          <a:ea typeface="Times New Roman"/>
                          <a:cs typeface="Times New Roman"/>
                        </a:rPr>
                        <a:t> và hậu quả.</a:t>
                      </a:r>
                      <a:endParaRPr lang="vi-VN" sz="2800" dirty="0">
                        <a:effectLst/>
                        <a:latin typeface="Times New Roman"/>
                        <a:ea typeface="Times New Roman"/>
                        <a:cs typeface="Times New Roman"/>
                      </a:endParaRPr>
                    </a:p>
                    <a:p>
                      <a:pPr>
                        <a:lnSpc>
                          <a:spcPct val="100000"/>
                        </a:lnSpc>
                        <a:spcAft>
                          <a:spcPts val="0"/>
                        </a:spcAft>
                      </a:pPr>
                      <a:r>
                        <a:rPr lang="pt-BR" sz="2800" b="1" smtClean="0">
                          <a:effectLst/>
                          <a:latin typeface="Times New Roman"/>
                          <a:ea typeface="Times New Roman"/>
                          <a:cs typeface="Times New Roman"/>
                        </a:rPr>
                        <a:t>- Đầu </a:t>
                      </a:r>
                      <a:r>
                        <a:rPr lang="pt-BR" sz="2800" b="1" dirty="0">
                          <a:effectLst/>
                          <a:latin typeface="Times New Roman"/>
                          <a:ea typeface="Times New Roman"/>
                          <a:cs typeface="Times New Roman"/>
                        </a:rPr>
                        <a:t>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a:t>
                      </a:r>
                      <a:r>
                        <a:rPr lang="pt-BR" sz="2800" b="1">
                          <a:effectLst/>
                          <a:latin typeface="Times New Roman"/>
                          <a:ea typeface="Times New Roman"/>
                          <a:cs typeface="Times New Roman"/>
                        </a:rPr>
                        <a:t>tất </a:t>
                      </a:r>
                      <a:r>
                        <a:rPr lang="pt-BR" sz="2800" b="1" smtClean="0">
                          <a:effectLst/>
                          <a:latin typeface="Times New Roman"/>
                          <a:ea typeface="Times New Roman"/>
                          <a:cs typeface="Times New Roman"/>
                        </a:rPr>
                        <a:t>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a:effectLst/>
                          <a:latin typeface="Times New Roman"/>
                          <a:ea typeface="Times New Roman"/>
                          <a:cs typeface="Times New Roman"/>
                        </a:rPr>
                        <a:t>    </a:t>
                      </a:r>
                      <a:r>
                        <a:rPr lang="fr-FR" sz="2800" b="1" i="1" smtClean="0">
                          <a:effectLst/>
                          <a:latin typeface="Times New Roman"/>
                          <a:ea typeface="Times New Roman"/>
                          <a:cs typeface="Times New Roman"/>
                        </a:rPr>
                        <a:t>Không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err="1">
                          <a:solidFill>
                            <a:srgbClr val="7030A0"/>
                          </a:solidFill>
                          <a:effectLst/>
                          <a:latin typeface="Times New Roman"/>
                          <a:ea typeface="Times New Roman"/>
                          <a:cs typeface="Times New Roman"/>
                        </a:rPr>
                        <a:t>phê</a:t>
                      </a:r>
                      <a:r>
                        <a:rPr lang="fr-FR" sz="2800" b="1">
                          <a:solidFill>
                            <a:srgbClr val="7030A0"/>
                          </a:solidFill>
                          <a:effectLst/>
                          <a:latin typeface="Times New Roman"/>
                          <a:ea typeface="Times New Roman"/>
                          <a:cs typeface="Times New Roman"/>
                        </a:rPr>
                        <a:t> </a:t>
                      </a:r>
                      <a:r>
                        <a:rPr lang="fr-FR" sz="2800" b="1" smtClean="0">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r>
                        <a:rPr lang="en-US" sz="2800" b="1" smtClean="0">
                          <a:solidFill>
                            <a:srgbClr val="FF0000"/>
                          </a:solidFill>
                          <a:effectLst/>
                          <a:latin typeface="Times New Roman"/>
                          <a:ea typeface="Times New Roman"/>
                          <a:cs typeface="Times New Roman"/>
                        </a:rPr>
                        <a:t>c. Những</a:t>
                      </a:r>
                      <a:r>
                        <a:rPr lang="en-US" sz="2800" b="1" baseline="0" smtClean="0">
                          <a:solidFill>
                            <a:srgbClr val="FF0000"/>
                          </a:solidFill>
                          <a:effectLst/>
                          <a:latin typeface="Times New Roman"/>
                          <a:ea typeface="Times New Roman"/>
                          <a:cs typeface="Times New Roman"/>
                        </a:rPr>
                        <a:t> việc nên làm</a:t>
                      </a:r>
                      <a:endParaRPr lang="vi-VN" sz="2800" b="1" dirty="0">
                        <a:solidFill>
                          <a:srgbClr val="FF0000"/>
                        </a:solidFill>
                        <a:effectLst/>
                        <a:latin typeface="Times New Roman"/>
                        <a:ea typeface="Times New Roman"/>
                        <a:cs typeface="Times New Roman"/>
                      </a:endParaRPr>
                    </a:p>
                    <a:p>
                      <a:pPr algn="just">
                        <a:lnSpc>
                          <a:spcPct val="100000"/>
                        </a:lnSpc>
                        <a:spcAft>
                          <a:spcPts val="0"/>
                        </a:spcAft>
                      </a:pPr>
                      <a:r>
                        <a:rPr lang="pt-BR" sz="2800" b="1" smtClean="0">
                          <a:effectLst/>
                          <a:latin typeface="Times New Roman"/>
                          <a:ea typeface="Times New Roman"/>
                          <a:cs typeface="Times New Roman"/>
                        </a:rPr>
                        <a:t>- Chiến </a:t>
                      </a:r>
                      <a:r>
                        <a:rPr lang="pt-BR" sz="2800" b="1" dirty="0">
                          <a:effectLst/>
                          <a:latin typeface="Times New Roman"/>
                          <a:ea typeface="Times New Roman"/>
                          <a:cs typeface="Times New Roman"/>
                        </a:rPr>
                        <a:t>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smtClean="0">
                          <a:solidFill>
                            <a:srgbClr val="7030A0"/>
                          </a:solidFill>
                          <a:effectLst/>
                          <a:latin typeface="Times New Roman"/>
                          <a:ea typeface="Times New Roman"/>
                          <a:cs typeface="Times New Roman"/>
                        </a:rPr>
                        <a:t>- </a:t>
                      </a:r>
                      <a:r>
                        <a:rPr lang="pt-BR" sz="2800" b="1" smtClean="0">
                          <a:solidFill>
                            <a:srgbClr val="7030A0"/>
                          </a:solidFill>
                          <a:effectLst/>
                          <a:latin typeface="Times New Roman"/>
                          <a:ea typeface="Times New Roman"/>
                          <a:cs typeface="Times New Roman"/>
                        </a:rPr>
                        <a:t>Từ ngữ mang tính khẳng định: </a:t>
                      </a:r>
                      <a:endParaRPr lang="vi-VN" sz="2800" b="1" smtClean="0">
                        <a:solidFill>
                          <a:srgbClr val="7030A0"/>
                        </a:solidFill>
                        <a:effectLst/>
                        <a:latin typeface="Arial"/>
                        <a:ea typeface="Arial"/>
                        <a:cs typeface="Times New Roman"/>
                      </a:endParaRPr>
                    </a:p>
                    <a:p>
                      <a:pPr marL="457200" algn="just">
                        <a:lnSpc>
                          <a:spcPct val="100000"/>
                        </a:lnSpc>
                        <a:spcAft>
                          <a:spcPts val="0"/>
                        </a:spcAft>
                      </a:pPr>
                      <a:r>
                        <a:rPr lang="pt-BR" sz="2800" b="1" i="1" smtClean="0">
                          <a:effectLst/>
                          <a:latin typeface="Times New Roman"/>
                          <a:ea typeface="Times New Roman"/>
                          <a:cs typeface="Times New Roman"/>
                        </a:rPr>
                        <a:t>  </a:t>
                      </a:r>
                      <a:r>
                        <a:rPr lang="pt-BR" sz="2800" b="1" i="1" dirty="0">
                          <a:effectLst/>
                          <a:latin typeface="Times New Roman"/>
                          <a:ea typeface="Times New Roman"/>
                          <a:cs typeface="Times New Roman"/>
                        </a:rPr>
                        <a:t>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a:t>
                      </a:r>
                      <a:r>
                        <a:rPr lang="pt-BR" sz="2800" b="1">
                          <a:solidFill>
                            <a:srgbClr val="7030A0"/>
                          </a:solidFill>
                          <a:effectLst/>
                          <a:latin typeface="Times New Roman"/>
                          <a:ea typeface="Times New Roman"/>
                          <a:cs typeface="Times New Roman"/>
                        </a:rPr>
                        <a:t>động </a:t>
                      </a:r>
                      <a:r>
                        <a:rPr lang="pt-BR" sz="2800" b="1" smtClean="0">
                          <a:solidFill>
                            <a:srgbClr val="7030A0"/>
                          </a:solidFill>
                          <a:effectLst/>
                          <a:latin typeface="Times New Roman"/>
                          <a:ea typeface="Times New Roman"/>
                          <a:cs typeface="Times New Roman"/>
                        </a:rPr>
                        <a:t>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xmlns="" val="10000"/>
                  </a:ext>
                </a:extLst>
              </a:tr>
            </a:tbl>
          </a:graphicData>
        </a:graphic>
      </p:graphicFrame>
      <p:graphicFrame>
        <p:nvGraphicFramePr>
          <p:cNvPr id="5" name="Table 4">
            <a:extLst>
              <a:ext uri="{FF2B5EF4-FFF2-40B4-BE49-F238E27FC236}">
                <a16:creationId xmlns:a16="http://schemas.microsoft.com/office/drawing/2014/main" xmlns=""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xmlns="" val="20000"/>
                    </a:ext>
                  </a:extLst>
                </a:gridCol>
                <a:gridCol w="6096798">
                  <a:extLst>
                    <a:ext uri="{9D8B030D-6E8A-4147-A177-3AD203B41FA5}">
                      <a16:colId xmlns:a16="http://schemas.microsoft.com/office/drawing/2014/main" xmlns=""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0"/>
                  </a:ext>
                </a:extLst>
              </a:tr>
            </a:tbl>
          </a:graphicData>
        </a:graphic>
      </p:graphicFrame>
      <p:sp>
        <p:nvSpPr>
          <p:cNvPr id="6" name="Title 1">
            <a:extLst>
              <a:ext uri="{FF2B5EF4-FFF2-40B4-BE49-F238E27FC236}">
                <a16:creationId xmlns:a16="http://schemas.microsoft.com/office/drawing/2014/main" xmlns=""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a:ea typeface="Arial"/>
                <a:cs typeface="Times New Roman"/>
              </a:rPr>
              <a:t/>
            </a: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xmlns=""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lang="en-US" sz="3000" b="1" smtClean="0">
                <a:solidFill>
                  <a:srgbClr val="FF0000"/>
                </a:solidFill>
                <a:latin typeface="Times New Roman"/>
                <a:ea typeface="Times New Roman"/>
                <a:cs typeface="Times New Roman"/>
              </a:rPr>
              <a:t>c.</a:t>
            </a:r>
            <a:r>
              <a:rPr kumimoji="0" lang="vi-VN" sz="3000" b="1" i="0" u="none" strike="noStrike" kern="1200" cap="none" spc="0" normalizeH="0" baseline="0" noProof="0" smtClean="0">
                <a:ln>
                  <a:noFill/>
                </a:ln>
                <a:solidFill>
                  <a:srgbClr val="FF0000"/>
                </a:solidFill>
                <a:effectLst/>
                <a:uLnTx/>
                <a:uFillTx/>
                <a:latin typeface="Times New Roman"/>
                <a:ea typeface="Times New Roman"/>
                <a:cs typeface="Times New Roman"/>
              </a:rPr>
              <a:t> </a:t>
            </a: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xmlns=""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vi-VN" altLang="zh-CN" sz="36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a:t>
            </a: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xmlns="" id="{332093A8-8555-4DD3-8078-E827CA1C6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xmlns=""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xmlns=""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xmlns=""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chính</a:t>
            </a:r>
            <a:r>
              <a:rPr kumimoji="0" lang="en-US" sz="32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tà</a:t>
            </a:r>
            <a:r>
              <a:rPr lang="en-US" sz="3200" i="1" smtClean="0">
                <a:solidFill>
                  <a:prstClr val="black"/>
                </a:solidFill>
                <a:latin typeface="Times New Roman" pitchFamily="18" charset="0"/>
                <a:cs typeface="Times New Roman" pitchFamily="18" charset="0"/>
              </a:rPr>
              <a:t>;</a:t>
            </a:r>
            <a:r>
              <a:rPr kumimoji="0" lang="en-US" sz="3200" b="0"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sống</a:t>
            </a:r>
            <a:r>
              <a:rPr kumimoji="0" lang="en-US" sz="32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chết; </a:t>
            </a:r>
            <a:r>
              <a:rPr kumimoji="0" lang="en-US" sz="3200" b="0"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vinh</a:t>
            </a:r>
            <a:r>
              <a:rPr kumimoji="0" lang="en-US" sz="32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kumimoji="0" lang="en-US" sz="3200" b="0"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nhục.</a:t>
            </a:r>
            <a:r>
              <a:rPr kumimoji="0" lang="en-US" sz="32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xmlns=""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xmlns=""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xmlns="" id="{33616758-C6A7-4341-AEC4-3C964C5306FB}"/>
              </a:ext>
            </a:extLst>
          </p:cNvPr>
          <p:cNvSpPr txBox="1"/>
          <p:nvPr/>
        </p:nvSpPr>
        <p:spPr>
          <a:xfrm>
            <a:off x="771213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xmlns="" id="{FF50FC56-7830-498E-8214-A1A862A2BBD6}"/>
              </a:ext>
            </a:extLst>
          </p:cNvPr>
          <p:cNvSpPr txBox="1"/>
          <p:nvPr/>
        </p:nvSpPr>
        <p:spPr>
          <a:xfrm>
            <a:off x="7712136" y="3202420"/>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một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xmlns="" id="{6D43F11F-1728-4C67-A745-87FA0A08A2A5}"/>
              </a:ext>
            </a:extLst>
          </p:cNvPr>
          <p:cNvSpPr txBox="1"/>
          <p:nvPr/>
        </p:nvSpPr>
        <p:spPr>
          <a:xfrm>
            <a:off x="7690107" y="4300505"/>
            <a:ext cx="4107152" cy="2062103"/>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xmlns=""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xmlns=""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xmlns=""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xmlns=""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xmlns=""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xmlns=""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a:t>
            </a:r>
            <a:r>
              <a:rPr kumimoji="0" lang="de-DE" sz="2800" b="0" i="1" u="none" strike="noStrike" kern="1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a:t>
            </a:r>
            <a:r>
              <a:rPr kumimoji="0" lang="de-DE" sz="2800" b="0" i="1" u="none" strike="noStrike" kern="1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xmlns=""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xmlns=""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xmlns=""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xmlns=""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xmlns=""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xmlns=""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xmlns=""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xmlns=""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xmlns=""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xmlns=""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xmlns=""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xmlns=""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xmlns=""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xmlns=""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xmlns=""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xmlns=""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xmlns="" id="{7EF144B2-7756-45CC-AD2D-91329FD9B0D1}"/>
              </a:ext>
            </a:extLst>
          </p:cNvPr>
          <p:cNvSpPr>
            <a:spLocks noChangeArrowheads="1"/>
          </p:cNvSpPr>
          <p:nvPr/>
        </p:nvSpPr>
        <p:spPr bwMode="auto">
          <a:xfrm>
            <a:off x="4440025" y="415088"/>
            <a:ext cx="6772212" cy="12917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 </a:t>
            </a:r>
            <a:r>
              <a:rPr lang="en-US" altLang="zh-CN" sz="3200" b="1" baseline="0" smtClean="0">
                <a:solidFill>
                  <a:srgbClr val="FF0000"/>
                </a:solidFill>
                <a:latin typeface="Times New Roman" panose="02020603050405020304" pitchFamily="18" charset="0"/>
                <a:cs typeface="Times New Roman" panose="02020603050405020304" pitchFamily="18" charset="0"/>
              </a:rPr>
              <a:t>một</a:t>
            </a:r>
            <a:r>
              <a:rPr kumimoji="0" lang="en-US" altLang="zh-CN" sz="32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xmlns=""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91481" y="2250769"/>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875D2886-2F02-4C56-A082-B8D03BE12FF3}"/>
              </a:ext>
            </a:extLst>
          </p:cNvPr>
          <p:cNvSpPr txBox="1"/>
          <p:nvPr/>
        </p:nvSpPr>
        <p:spPr>
          <a:xfrm>
            <a:off x="992692" y="2896056"/>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xmlns=""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xmlns=""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xmlns=""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xmlns=""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xmlns=""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xmlns="" id="{444E39C0-2BB2-407A-BDCD-26F41ECF3454}"/>
              </a:ext>
            </a:extLst>
          </p:cNvPr>
          <p:cNvSpPr>
            <a:spLocks noChangeArrowheads="1"/>
          </p:cNvSpPr>
          <p:nvPr/>
        </p:nvSpPr>
        <p:spPr bwMode="auto">
          <a:xfrm>
            <a:off x="4944194" y="4702987"/>
            <a:ext cx="6294120" cy="158720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xmlns=""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561031" y="-53047"/>
            <a:ext cx="4718252" cy="247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xmlns=""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xmlns=""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a:t>
            </a:r>
            <a:r>
              <a:rPr lang="vi-VN" sz="3200" b="0" i="1" dirty="0">
                <a:solidFill>
                  <a:srgbClr val="FF0000"/>
                </a:solidFill>
                <a:effectLst/>
                <a:latin typeface="Times New Roman" panose="02020603050405020304" pitchFamily="18" charset="0"/>
                <a:cs typeface="Times New Roman" panose="02020603050405020304" pitchFamily="18" charset="0"/>
              </a:rPr>
              <a:t>Hịch tướng sĩ </a:t>
            </a:r>
            <a:r>
              <a:rPr lang="vi-VN" sz="3200" b="0" i="0" dirty="0">
                <a:solidFill>
                  <a:srgbClr val="FF0000"/>
                </a:solidFill>
                <a:effectLst/>
                <a:latin typeface="Times New Roman" panose="02020603050405020304" pitchFamily="18" charset="0"/>
                <a:cs typeface="Times New Roman" panose="02020603050405020304" pitchFamily="18" charset="0"/>
              </a:rPr>
              <a:t>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xmlns=""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14930" y="343118"/>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xmlns=""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Nêu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sử.</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Tội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ác của kẻ thù và nỗi lòng vị chủ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prstClr val="black"/>
                </a:solidFill>
                <a:effectLst/>
                <a:uLnTx/>
                <a:uFillTx/>
                <a:latin typeface="Times New Roman"/>
                <a:ea typeface="Times New Roman"/>
                <a:cs typeface="Times New Roman"/>
                <a:sym typeface="Times New Roman"/>
              </a:rPr>
              <a:t>:</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Phê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đúng</a:t>
            </a:r>
            <a:r>
              <a:rPr lang="en-US" sz="2333" b="1" dirty="0">
                <a:solidFill>
                  <a:srgbClr val="FF0000"/>
                </a:solidFill>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lang="en-US" sz="2333" b="1" smtClean="0">
                <a:solidFill>
                  <a:srgbClr val="FF0000"/>
                </a:solidFill>
                <a:latin typeface="Times New Roman"/>
                <a:ea typeface="Times New Roman"/>
                <a:cs typeface="Times New Roman"/>
                <a:sym typeface="Times New Roman"/>
              </a:rPr>
              <a:t>: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Lời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kêu </a:t>
            </a:r>
            <a:r>
              <a:rPr kumimoji="0" lang="en-US" sz="2333" b="1" i="0" u="none" strike="noStrike" kern="1200" cap="none" spc="0" normalizeH="0" baseline="0" noProof="0" smtClean="0">
                <a:ln>
                  <a:noFill/>
                </a:ln>
                <a:solidFill>
                  <a:srgbClr val="FF0000"/>
                </a:solidFill>
                <a:effectLst/>
                <a:uLnTx/>
                <a:uFillTx/>
                <a:latin typeface="Times New Roman"/>
                <a:ea typeface="Times New Roman"/>
                <a:cs typeface="Times New Roman"/>
                <a:sym typeface="Times New Roman"/>
              </a:rPr>
              <a:t>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a:t>
            </a:r>
            <a:r>
              <a:rPr kumimoji="0" lang="en-US" sz="2333" b="1" i="0" u="none" strike="noStrike" kern="1200" cap="none" spc="0" normalizeH="0" baseline="0" noProof="0" smtClean="0">
                <a:ln>
                  <a:noFill/>
                </a:ln>
                <a:solidFill>
                  <a:prstClr val="white"/>
                </a:solidFill>
                <a:effectLst/>
                <a:uLnTx/>
                <a:uFillTx/>
                <a:latin typeface="Times New Roman"/>
                <a:ea typeface="Times New Roman"/>
                <a:cs typeface="Times New Roman"/>
                <a:sym typeface="Times New Roman"/>
              </a:rPr>
              <a:t>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xmlns=""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xmlns=""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xmlns=""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xmlns=""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xmlns=""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xmlns=""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xmlns=""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xmlns=""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xmlns=""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xmlns=""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4324</TotalTime>
  <Words>3278</Words>
  <Application>Microsoft Office PowerPoint</Application>
  <PresentationFormat>Custom</PresentationFormat>
  <Paragraphs>358</Paragraphs>
  <Slides>45</Slides>
  <Notes>15</Notes>
  <HiddenSlides>0</HiddenSlides>
  <MMClips>5</MMClips>
  <ScaleCrop>false</ScaleCrop>
  <HeadingPairs>
    <vt:vector size="4" baseType="variant">
      <vt:variant>
        <vt:lpstr>Theme</vt:lpstr>
      </vt:variant>
      <vt:variant>
        <vt:i4>10</vt:i4>
      </vt:variant>
      <vt:variant>
        <vt:lpstr>Slide Titles</vt:lpstr>
      </vt:variant>
      <vt:variant>
        <vt:i4>45</vt:i4>
      </vt:variant>
    </vt:vector>
  </HeadingPairs>
  <TitlesOfParts>
    <vt:vector size="55" baseType="lpstr">
      <vt:lpstr>Office Theme</vt:lpstr>
      <vt:lpstr>1_Office 主题​​</vt:lpstr>
      <vt:lpstr>12_Office Theme</vt:lpstr>
      <vt:lpstr>1_Office Theme</vt:lpstr>
      <vt:lpstr>5_Office Theme</vt:lpstr>
      <vt:lpstr>2_Office Theme</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32</cp:revision>
  <dcterms:created xsi:type="dcterms:W3CDTF">2023-08-01T06:48:57Z</dcterms:created>
  <dcterms:modified xsi:type="dcterms:W3CDTF">2025-12-15T14:26:47Z</dcterms:modified>
</cp:coreProperties>
</file>