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787" r:id="rId2"/>
    <p:sldId id="780" r:id="rId3"/>
    <p:sldId id="781" r:id="rId4"/>
    <p:sldId id="783" r:id="rId5"/>
    <p:sldId id="790" r:id="rId6"/>
    <p:sldId id="796" r:id="rId7"/>
    <p:sldId id="798" r:id="rId8"/>
    <p:sldId id="791" r:id="rId9"/>
    <p:sldId id="797" r:id="rId10"/>
    <p:sldId id="792" r:id="rId11"/>
    <p:sldId id="261" r:id="rId12"/>
    <p:sldId id="793" r:id="rId13"/>
    <p:sldId id="794" r:id="rId14"/>
    <p:sldId id="795" r:id="rId15"/>
    <p:sldId id="337" r:id="rId16"/>
    <p:sldId id="340" r:id="rId17"/>
    <p:sldId id="383" r:id="rId18"/>
    <p:sldId id="776" r:id="rId19"/>
    <p:sldId id="470" r:id="rId20"/>
    <p:sldId id="433" r:id="rId21"/>
    <p:sldId id="456" r:id="rId22"/>
    <p:sldId id="476" r:id="rId23"/>
    <p:sldId id="439" r:id="rId24"/>
    <p:sldId id="457" r:id="rId25"/>
    <p:sldId id="440" r:id="rId26"/>
    <p:sldId id="477" r:id="rId27"/>
    <p:sldId id="443" r:id="rId28"/>
    <p:sldId id="775" r:id="rId29"/>
    <p:sldId id="480" r:id="rId30"/>
    <p:sldId id="484" r:id="rId31"/>
    <p:sldId id="784" r:id="rId32"/>
    <p:sldId id="384" r:id="rId33"/>
    <p:sldId id="266" r:id="rId34"/>
    <p:sldId id="270" r:id="rId35"/>
    <p:sldId id="482" r:id="rId36"/>
    <p:sldId id="380" r:id="rId37"/>
    <p:sldId id="263" r:id="rId38"/>
    <p:sldId id="274" r:id="rId39"/>
    <p:sldId id="317" r:id="rId40"/>
    <p:sldId id="500" r:id="rId41"/>
    <p:sldId id="276" r:id="rId42"/>
    <p:sldId id="799" r:id="rId43"/>
    <p:sldId id="800" r:id="rId44"/>
    <p:sldId id="786" r:id="rId45"/>
    <p:sldId id="386" r:id="rId46"/>
    <p:sldId id="364" r:id="rId47"/>
    <p:sldId id="282" r:id="rId48"/>
    <p:sldId id="283"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微软雅黑" panose="020B0503020204020204" pitchFamily="34" charset="-122"/>
      <p:regular r:id="rId55"/>
      <p:bold r:id="rId56"/>
    </p:embeddedFont>
    <p:embeddedFont>
      <p:font typeface="#9Slide03 Arima Madurai Black" panose="020B0604020202020204" charset="0"/>
      <p:bold r:id="rId57"/>
    </p:embeddedFont>
    <p:embeddedFont>
      <p:font typeface="Tahoma" panose="020B0604030504040204" pitchFamily="34" charset="0"/>
      <p:regular r:id="rId58"/>
      <p:bold r:id="rId59"/>
    </p:embeddedFont>
    <p:embeddedFont>
      <p:font typeface="#9Slide05 SVNMercury Script" panose="020B0604020202020204" charset="0"/>
      <p:bold r:id="rId60"/>
    </p:embeddedFont>
    <p:embeddedFont>
      <p:font typeface="方正清刻本悦宋简体" panose="020B0604020202020204" charset="-122"/>
      <p:regular r:id="rId61"/>
    </p:embeddedFont>
    <p:embeddedFont>
      <p:font typeface="Calibri Light" panose="020F0302020204030204" pitchFamily="34" charset="0"/>
      <p:regular r:id="rId62"/>
      <p:italic r:id="rId63"/>
    </p:embeddedFont>
    <p:embeddedFont>
      <p:font typeface="宋体" panose="02010600030101010101" pitchFamily="2" charset="-122"/>
      <p:regular r:id="rId64"/>
    </p:embeddedFont>
    <p:embeddedFont>
      <p:font typeface="Verdana" panose="020B0604030504040204" pitchFamily="34" charset="0"/>
      <p:regular r:id="rId65"/>
      <p:bold r:id="rId66"/>
      <p:italic r:id="rId67"/>
      <p:boldItalic r:id="rId68"/>
    </p:embeddedFont>
  </p:embeddedFontLst>
  <p:custDataLst>
    <p:tags r:id="rId6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 id="2" name="VUKHANG" initials="V" lastIdx="1" clrIdx="1">
    <p:extLst>
      <p:ext uri="{19B8F6BF-5375-455C-9EA6-DF929625EA0E}">
        <p15:presenceInfo xmlns:p15="http://schemas.microsoft.com/office/powerpoint/2012/main" userId="VUKH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3399"/>
    <a:srgbClr val="6600CC"/>
    <a:srgbClr val="70AD47"/>
    <a:srgbClr val="90BE71"/>
    <a:srgbClr val="FFA54B"/>
    <a:srgbClr val="FFBA75"/>
    <a:srgbClr val="D05400"/>
    <a:srgbClr val="ECE8E5"/>
    <a:srgbClr val="C6E0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showGuides="1">
      <p:cViewPr varScale="1">
        <p:scale>
          <a:sx n="80" d="100"/>
          <a:sy n="80" d="100"/>
        </p:scale>
        <p:origin x="120" y="5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A8DF05-30DE-4E13-8FB0-1578BFC23D96}"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259B1440-58C9-4F7C-A77F-6013DD55774E}">
      <dgm:prSet phldrT="[Text]"/>
      <dgm:spPr>
        <a:solidFill>
          <a:srgbClr val="A5BBE3"/>
        </a:solidFill>
      </dgm:spPr>
      <dgm:t>
        <a:bodyPr/>
        <a:lstStyle/>
        <a:p>
          <a:pPr algn="l"/>
          <a:r>
            <a:rPr lang="en-US" dirty="0" smtClean="0">
              <a:solidFill>
                <a:srgbClr val="0000FF"/>
              </a:solidFill>
              <a:latin typeface="Times New Roman" panose="02020603050405020304" pitchFamily="18" charset="0"/>
              <a:cs typeface="Times New Roman" panose="02020603050405020304" pitchFamily="18" charset="0"/>
            </a:rPr>
            <a:t>- Nguyễn Dữ (?-?)</a:t>
          </a:r>
        </a:p>
        <a:p>
          <a:pPr algn="l"/>
          <a:r>
            <a:rPr lang="en-US" dirty="0" smtClean="0">
              <a:solidFill>
                <a:srgbClr val="0000FF"/>
              </a:solidFill>
              <a:latin typeface="Times New Roman" panose="02020603050405020304" pitchFamily="18" charset="0"/>
              <a:cs typeface="Times New Roman" panose="02020603050405020304" pitchFamily="18" charset="0"/>
            </a:rPr>
            <a:t>- Quê: ở Hải Dương</a:t>
          </a:r>
          <a:endParaRPr lang="en-US" dirty="0">
            <a:solidFill>
              <a:srgbClr val="0000FF"/>
            </a:solidFill>
            <a:latin typeface="Times New Roman" panose="02020603050405020304" pitchFamily="18" charset="0"/>
            <a:cs typeface="Times New Roman" panose="02020603050405020304" pitchFamily="18" charset="0"/>
          </a:endParaRPr>
        </a:p>
      </dgm:t>
    </dgm:pt>
    <dgm:pt modelId="{B3ABC580-EE0E-4B13-99A1-1F85F70F5E36}" type="parTrans" cxnId="{CB8F1399-8981-4D6C-B658-6A124DAF3A29}">
      <dgm:prSet/>
      <dgm:spPr/>
      <dgm:t>
        <a:bodyPr/>
        <a:lstStyle/>
        <a:p>
          <a:pPr algn="l"/>
          <a:endParaRPr lang="en-US">
            <a:solidFill>
              <a:schemeClr val="tx1"/>
            </a:solidFill>
            <a:latin typeface="Times New Roman" panose="02020603050405020304" pitchFamily="18" charset="0"/>
            <a:cs typeface="Times New Roman" panose="02020603050405020304" pitchFamily="18" charset="0"/>
          </a:endParaRPr>
        </a:p>
      </dgm:t>
    </dgm:pt>
    <dgm:pt modelId="{FD0E1514-FA06-43FE-8C4A-86B396C8A567}" type="sibTrans" cxnId="{CB8F1399-8981-4D6C-B658-6A124DAF3A29}">
      <dgm:prSet/>
      <dgm:spPr/>
      <dgm:t>
        <a:bodyPr/>
        <a:lstStyle/>
        <a:p>
          <a:pPr algn="l"/>
          <a:endParaRPr lang="en-US">
            <a:solidFill>
              <a:schemeClr val="tx1"/>
            </a:solidFill>
            <a:latin typeface="Times New Roman" panose="02020603050405020304" pitchFamily="18" charset="0"/>
            <a:cs typeface="Times New Roman" panose="02020603050405020304" pitchFamily="18" charset="0"/>
          </a:endParaRPr>
        </a:p>
      </dgm:t>
    </dgm:pt>
    <dgm:pt modelId="{96A8AB04-2BE7-44A7-AC95-AE74BDCEA05C}">
      <dgm:prSet phldrT="[Text]"/>
      <dgm:spPr>
        <a:solidFill>
          <a:srgbClr val="90BE71"/>
        </a:solidFill>
        <a:ln>
          <a:solidFill>
            <a:srgbClr val="70AD47"/>
          </a:solidFill>
        </a:ln>
      </dgm:spPr>
      <dgm:t>
        <a:bodyPr/>
        <a:lstStyle/>
        <a:p>
          <a:pPr algn="l"/>
          <a:r>
            <a:rPr lang="en-US" dirty="0" smtClean="0">
              <a:solidFill>
                <a:srgbClr val="0000FF"/>
              </a:solidFill>
              <a:latin typeface="Times New Roman" panose="02020603050405020304" pitchFamily="18" charset="0"/>
              <a:cs typeface="Times New Roman" panose="02020603050405020304" pitchFamily="18" charset="0"/>
            </a:rPr>
            <a:t>Ông học rộng, tài cao nhưng làm quan có một năm rồi lui về ở ẩn.</a:t>
          </a:r>
          <a:endParaRPr lang="en-US" dirty="0">
            <a:solidFill>
              <a:srgbClr val="0000FF"/>
            </a:solidFill>
            <a:latin typeface="Times New Roman" panose="02020603050405020304" pitchFamily="18" charset="0"/>
            <a:cs typeface="Times New Roman" panose="02020603050405020304" pitchFamily="18" charset="0"/>
          </a:endParaRPr>
        </a:p>
      </dgm:t>
    </dgm:pt>
    <dgm:pt modelId="{DDE2C38E-A9F3-49F9-8590-997D30380827}" type="parTrans" cxnId="{5F322CB5-34B9-44FF-AEF6-E4A1DA0C221C}">
      <dgm:prSet/>
      <dgm:spPr/>
      <dgm:t>
        <a:bodyPr/>
        <a:lstStyle/>
        <a:p>
          <a:pPr algn="l"/>
          <a:endParaRPr lang="en-US">
            <a:solidFill>
              <a:schemeClr val="tx1"/>
            </a:solidFill>
            <a:latin typeface="Times New Roman" panose="02020603050405020304" pitchFamily="18" charset="0"/>
            <a:cs typeface="Times New Roman" panose="02020603050405020304" pitchFamily="18" charset="0"/>
          </a:endParaRPr>
        </a:p>
      </dgm:t>
    </dgm:pt>
    <dgm:pt modelId="{B4752804-9F11-4395-AC5D-138621CF29B3}" type="sibTrans" cxnId="{5F322CB5-34B9-44FF-AEF6-E4A1DA0C221C}">
      <dgm:prSet/>
      <dgm:spPr/>
      <dgm:t>
        <a:bodyPr/>
        <a:lstStyle/>
        <a:p>
          <a:pPr algn="l"/>
          <a:endParaRPr lang="en-US">
            <a:solidFill>
              <a:schemeClr val="tx1"/>
            </a:solidFill>
            <a:latin typeface="Times New Roman" panose="02020603050405020304" pitchFamily="18" charset="0"/>
            <a:cs typeface="Times New Roman" panose="02020603050405020304" pitchFamily="18" charset="0"/>
          </a:endParaRPr>
        </a:p>
      </dgm:t>
    </dgm:pt>
    <dgm:pt modelId="{92689392-DC07-40F9-8878-C5AB1EFF0B60}">
      <dgm:prSet phldrT="[Text]"/>
      <dgm:spPr>
        <a:solidFill>
          <a:srgbClr val="FFBA75"/>
        </a:solidFill>
        <a:ln>
          <a:solidFill>
            <a:srgbClr val="FFA54B"/>
          </a:solidFill>
        </a:ln>
      </dgm:spPr>
      <dgm:t>
        <a:bodyPr/>
        <a:lstStyle/>
        <a:p>
          <a:pPr algn="l"/>
          <a:r>
            <a:rPr lang="en-US" dirty="0" err="1" smtClean="0">
              <a:solidFill>
                <a:schemeClr val="tx1"/>
              </a:solidFill>
              <a:latin typeface="Times New Roman" panose="02020603050405020304" pitchFamily="18" charset="0"/>
              <a:cs typeface="Times New Roman" panose="02020603050405020304" pitchFamily="18" charset="0"/>
            </a:rPr>
            <a:t>Sống</a:t>
          </a:r>
          <a:r>
            <a:rPr lang="en-US" dirty="0" smtClean="0">
              <a:solidFill>
                <a:schemeClr val="tx1"/>
              </a:solidFill>
              <a:latin typeface="Times New Roman" panose="02020603050405020304" pitchFamily="18" charset="0"/>
              <a:cs typeface="Times New Roman" panose="02020603050405020304" pitchFamily="18" charset="0"/>
            </a:rPr>
            <a:t> ở </a:t>
          </a:r>
          <a:r>
            <a:rPr lang="en-US" dirty="0" err="1" smtClean="0">
              <a:solidFill>
                <a:schemeClr val="tx1"/>
              </a:solidFill>
              <a:latin typeface="Times New Roman" panose="02020603050405020304" pitchFamily="18" charset="0"/>
              <a:cs typeface="Times New Roman" panose="02020603050405020304" pitchFamily="18" charset="0"/>
            </a:rPr>
            <a:t>thế</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kỉ</a:t>
          </a:r>
          <a:r>
            <a:rPr lang="en-US" dirty="0" smtClean="0">
              <a:solidFill>
                <a:schemeClr val="tx1"/>
              </a:solidFill>
              <a:latin typeface="Times New Roman" panose="02020603050405020304" pitchFamily="18" charset="0"/>
              <a:cs typeface="Times New Roman" panose="02020603050405020304" pitchFamily="18" charset="0"/>
            </a:rPr>
            <a:t> XVI, </a:t>
          </a:r>
          <a:r>
            <a:rPr lang="en-US" dirty="0" err="1" smtClean="0">
              <a:solidFill>
                <a:schemeClr val="tx1"/>
              </a:solidFill>
              <a:latin typeface="Times New Roman" panose="02020603050405020304" pitchFamily="18" charset="0"/>
              <a:cs typeface="Times New Roman" panose="02020603050405020304" pitchFamily="18" charset="0"/>
            </a:rPr>
            <a:t>triều</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đình</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nhà</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Lê</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khủng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hoảng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các</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tập</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đoàn</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phong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kiến</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tranh</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dành</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quyền</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binh</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gây</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ra</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nội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chiến</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kéo</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dài</a:t>
          </a:r>
          <a:r>
            <a:rPr lang="en-US" dirty="0" smtClean="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cs typeface="Times New Roman" panose="02020603050405020304" pitchFamily="18" charset="0"/>
          </a:endParaRPr>
        </a:p>
      </dgm:t>
    </dgm:pt>
    <dgm:pt modelId="{32A09511-753A-48C6-AD23-17957F97D3CB}" type="sibTrans" cxnId="{4E1C077C-1342-4357-9971-9963FC46CA67}">
      <dgm:prSet/>
      <dgm:spPr/>
      <dgm:t>
        <a:bodyPr/>
        <a:lstStyle/>
        <a:p>
          <a:pPr algn="l"/>
          <a:endParaRPr lang="en-US">
            <a:solidFill>
              <a:schemeClr val="tx1"/>
            </a:solidFill>
            <a:latin typeface="Times New Roman" panose="02020603050405020304" pitchFamily="18" charset="0"/>
            <a:cs typeface="Times New Roman" panose="02020603050405020304" pitchFamily="18" charset="0"/>
          </a:endParaRPr>
        </a:p>
      </dgm:t>
    </dgm:pt>
    <dgm:pt modelId="{D64ACFED-622B-43ED-B2D5-B48BA45B3617}" type="parTrans" cxnId="{4E1C077C-1342-4357-9971-9963FC46CA67}">
      <dgm:prSet/>
      <dgm:spPr/>
      <dgm:t>
        <a:bodyPr/>
        <a:lstStyle/>
        <a:p>
          <a:pPr algn="l"/>
          <a:endParaRPr lang="en-US">
            <a:solidFill>
              <a:schemeClr val="tx1"/>
            </a:solidFill>
            <a:latin typeface="Times New Roman" panose="02020603050405020304" pitchFamily="18" charset="0"/>
            <a:cs typeface="Times New Roman" panose="02020603050405020304" pitchFamily="18" charset="0"/>
          </a:endParaRPr>
        </a:p>
      </dgm:t>
    </dgm:pt>
    <dgm:pt modelId="{E5A3651F-0872-4BB3-8580-D7ED83B41860}" type="pres">
      <dgm:prSet presAssocID="{6CA8DF05-30DE-4E13-8FB0-1578BFC23D96}" presName="Name0" presStyleCnt="0">
        <dgm:presLayoutVars>
          <dgm:chMax val="7"/>
          <dgm:chPref val="7"/>
          <dgm:dir/>
        </dgm:presLayoutVars>
      </dgm:prSet>
      <dgm:spPr/>
      <dgm:t>
        <a:bodyPr/>
        <a:lstStyle/>
        <a:p>
          <a:endParaRPr lang="en-US"/>
        </a:p>
      </dgm:t>
    </dgm:pt>
    <dgm:pt modelId="{6D153B32-8E13-4EE7-BA29-9441A2CF9AE4}" type="pres">
      <dgm:prSet presAssocID="{6CA8DF05-30DE-4E13-8FB0-1578BFC23D96}" presName="Name1" presStyleCnt="0"/>
      <dgm:spPr/>
      <dgm:t>
        <a:bodyPr/>
        <a:lstStyle/>
        <a:p>
          <a:endParaRPr lang="en-US"/>
        </a:p>
      </dgm:t>
    </dgm:pt>
    <dgm:pt modelId="{8B021E59-0506-4CFA-BABE-D7851FB057B2}" type="pres">
      <dgm:prSet presAssocID="{6CA8DF05-30DE-4E13-8FB0-1578BFC23D96}" presName="cycle" presStyleCnt="0"/>
      <dgm:spPr/>
      <dgm:t>
        <a:bodyPr/>
        <a:lstStyle/>
        <a:p>
          <a:endParaRPr lang="en-US"/>
        </a:p>
      </dgm:t>
    </dgm:pt>
    <dgm:pt modelId="{A0C41714-2FF0-4E46-9514-E77763957E6F}" type="pres">
      <dgm:prSet presAssocID="{6CA8DF05-30DE-4E13-8FB0-1578BFC23D96}" presName="srcNode" presStyleLbl="node1" presStyleIdx="0" presStyleCnt="3"/>
      <dgm:spPr/>
      <dgm:t>
        <a:bodyPr/>
        <a:lstStyle/>
        <a:p>
          <a:endParaRPr lang="en-US"/>
        </a:p>
      </dgm:t>
    </dgm:pt>
    <dgm:pt modelId="{F370BF52-B048-4BB7-A8A2-4E48AE27628A}" type="pres">
      <dgm:prSet presAssocID="{6CA8DF05-30DE-4E13-8FB0-1578BFC23D96}" presName="conn" presStyleLbl="parChTrans1D2" presStyleIdx="0" presStyleCnt="1"/>
      <dgm:spPr/>
      <dgm:t>
        <a:bodyPr/>
        <a:lstStyle/>
        <a:p>
          <a:endParaRPr lang="en-US"/>
        </a:p>
      </dgm:t>
    </dgm:pt>
    <dgm:pt modelId="{20210072-B657-4D6A-9B5E-4AD4B4E4235A}" type="pres">
      <dgm:prSet presAssocID="{6CA8DF05-30DE-4E13-8FB0-1578BFC23D96}" presName="extraNode" presStyleLbl="node1" presStyleIdx="0" presStyleCnt="3"/>
      <dgm:spPr/>
      <dgm:t>
        <a:bodyPr/>
        <a:lstStyle/>
        <a:p>
          <a:endParaRPr lang="en-US"/>
        </a:p>
      </dgm:t>
    </dgm:pt>
    <dgm:pt modelId="{2376DE6D-E1EA-4444-A76A-810A91DEE7C1}" type="pres">
      <dgm:prSet presAssocID="{6CA8DF05-30DE-4E13-8FB0-1578BFC23D96}" presName="dstNode" presStyleLbl="node1" presStyleIdx="0" presStyleCnt="3"/>
      <dgm:spPr/>
      <dgm:t>
        <a:bodyPr/>
        <a:lstStyle/>
        <a:p>
          <a:endParaRPr lang="en-US"/>
        </a:p>
      </dgm:t>
    </dgm:pt>
    <dgm:pt modelId="{2052D074-54BC-49E7-BF88-152A0990FA66}" type="pres">
      <dgm:prSet presAssocID="{259B1440-58C9-4F7C-A77F-6013DD55774E}" presName="text_1" presStyleLbl="node1" presStyleIdx="0" presStyleCnt="3">
        <dgm:presLayoutVars>
          <dgm:bulletEnabled val="1"/>
        </dgm:presLayoutVars>
      </dgm:prSet>
      <dgm:spPr/>
      <dgm:t>
        <a:bodyPr/>
        <a:lstStyle/>
        <a:p>
          <a:endParaRPr lang="en-US"/>
        </a:p>
      </dgm:t>
    </dgm:pt>
    <dgm:pt modelId="{E5C27FFF-98D5-4980-BFF6-80437C916D74}" type="pres">
      <dgm:prSet presAssocID="{259B1440-58C9-4F7C-A77F-6013DD55774E}" presName="accent_1" presStyleCnt="0"/>
      <dgm:spPr/>
      <dgm:t>
        <a:bodyPr/>
        <a:lstStyle/>
        <a:p>
          <a:endParaRPr lang="en-US"/>
        </a:p>
      </dgm:t>
    </dgm:pt>
    <dgm:pt modelId="{A5F01009-0921-4890-9F03-A37193121319}" type="pres">
      <dgm:prSet presAssocID="{259B1440-58C9-4F7C-A77F-6013DD55774E}" presName="accentRepeatNode" presStyleLbl="solidFgAcc1" presStyleIdx="0" presStyleCnt="3"/>
      <dgm:spPr/>
      <dgm:t>
        <a:bodyPr/>
        <a:lstStyle/>
        <a:p>
          <a:endParaRPr lang="en-US"/>
        </a:p>
      </dgm:t>
    </dgm:pt>
    <dgm:pt modelId="{684251E3-9E89-44E0-8E4A-93AA797484E2}" type="pres">
      <dgm:prSet presAssocID="{92689392-DC07-40F9-8878-C5AB1EFF0B60}" presName="text_2" presStyleLbl="node1" presStyleIdx="1" presStyleCnt="3">
        <dgm:presLayoutVars>
          <dgm:bulletEnabled val="1"/>
        </dgm:presLayoutVars>
      </dgm:prSet>
      <dgm:spPr/>
      <dgm:t>
        <a:bodyPr/>
        <a:lstStyle/>
        <a:p>
          <a:endParaRPr lang="en-US"/>
        </a:p>
      </dgm:t>
    </dgm:pt>
    <dgm:pt modelId="{46CF7374-5C16-42BE-885A-C90023775107}" type="pres">
      <dgm:prSet presAssocID="{92689392-DC07-40F9-8878-C5AB1EFF0B60}" presName="accent_2" presStyleCnt="0"/>
      <dgm:spPr/>
    </dgm:pt>
    <dgm:pt modelId="{C3F79E64-98D4-4131-9800-EB8561DADC72}" type="pres">
      <dgm:prSet presAssocID="{92689392-DC07-40F9-8878-C5AB1EFF0B60}" presName="accentRepeatNode" presStyleLbl="solidFgAcc1" presStyleIdx="1" presStyleCnt="3"/>
      <dgm:spPr>
        <a:ln>
          <a:solidFill>
            <a:srgbClr val="FFA54B"/>
          </a:solidFill>
        </a:ln>
      </dgm:spPr>
      <dgm:t>
        <a:bodyPr/>
        <a:lstStyle/>
        <a:p>
          <a:endParaRPr lang="en-US"/>
        </a:p>
      </dgm:t>
    </dgm:pt>
    <dgm:pt modelId="{E03EE183-2AEC-4405-8FB3-233C4468FA69}" type="pres">
      <dgm:prSet presAssocID="{96A8AB04-2BE7-44A7-AC95-AE74BDCEA05C}" presName="text_3" presStyleLbl="node1" presStyleIdx="2" presStyleCnt="3">
        <dgm:presLayoutVars>
          <dgm:bulletEnabled val="1"/>
        </dgm:presLayoutVars>
      </dgm:prSet>
      <dgm:spPr/>
      <dgm:t>
        <a:bodyPr/>
        <a:lstStyle/>
        <a:p>
          <a:endParaRPr lang="en-US"/>
        </a:p>
      </dgm:t>
    </dgm:pt>
    <dgm:pt modelId="{882082AF-C922-489B-9D16-8EFEA0AED55F}" type="pres">
      <dgm:prSet presAssocID="{96A8AB04-2BE7-44A7-AC95-AE74BDCEA05C}" presName="accent_3" presStyleCnt="0"/>
      <dgm:spPr/>
    </dgm:pt>
    <dgm:pt modelId="{5EC082C3-CD9E-4823-B8AE-082492237C61}" type="pres">
      <dgm:prSet presAssocID="{96A8AB04-2BE7-44A7-AC95-AE74BDCEA05C}" presName="accentRepeatNode" presStyleLbl="solidFgAcc1" presStyleIdx="2" presStyleCnt="3"/>
      <dgm:spPr>
        <a:ln>
          <a:solidFill>
            <a:srgbClr val="70AD47"/>
          </a:solidFill>
        </a:ln>
      </dgm:spPr>
      <dgm:t>
        <a:bodyPr/>
        <a:lstStyle/>
        <a:p>
          <a:endParaRPr lang="en-US"/>
        </a:p>
      </dgm:t>
    </dgm:pt>
  </dgm:ptLst>
  <dgm:cxnLst>
    <dgm:cxn modelId="{CB8F1399-8981-4D6C-B658-6A124DAF3A29}" srcId="{6CA8DF05-30DE-4E13-8FB0-1578BFC23D96}" destId="{259B1440-58C9-4F7C-A77F-6013DD55774E}" srcOrd="0" destOrd="0" parTransId="{B3ABC580-EE0E-4B13-99A1-1F85F70F5E36}" sibTransId="{FD0E1514-FA06-43FE-8C4A-86B396C8A567}"/>
    <dgm:cxn modelId="{4E1C077C-1342-4357-9971-9963FC46CA67}" srcId="{6CA8DF05-30DE-4E13-8FB0-1578BFC23D96}" destId="{92689392-DC07-40F9-8878-C5AB1EFF0B60}" srcOrd="1" destOrd="0" parTransId="{D64ACFED-622B-43ED-B2D5-B48BA45B3617}" sibTransId="{32A09511-753A-48C6-AD23-17957F97D3CB}"/>
    <dgm:cxn modelId="{88274FF6-D5D8-4EE6-B1EC-EA4D9CB22D52}" type="presOf" srcId="{92689392-DC07-40F9-8878-C5AB1EFF0B60}" destId="{684251E3-9E89-44E0-8E4A-93AA797484E2}" srcOrd="0" destOrd="0" presId="urn:microsoft.com/office/officeart/2008/layout/VerticalCurvedList"/>
    <dgm:cxn modelId="{B52D6093-F52F-4D4D-9B31-6C5E37A0D21F}" type="presOf" srcId="{FD0E1514-FA06-43FE-8C4A-86B396C8A567}" destId="{F370BF52-B048-4BB7-A8A2-4E48AE27628A}" srcOrd="0" destOrd="0" presId="urn:microsoft.com/office/officeart/2008/layout/VerticalCurvedList"/>
    <dgm:cxn modelId="{5F322CB5-34B9-44FF-AEF6-E4A1DA0C221C}" srcId="{6CA8DF05-30DE-4E13-8FB0-1578BFC23D96}" destId="{96A8AB04-2BE7-44A7-AC95-AE74BDCEA05C}" srcOrd="2" destOrd="0" parTransId="{DDE2C38E-A9F3-49F9-8590-997D30380827}" sibTransId="{B4752804-9F11-4395-AC5D-138621CF29B3}"/>
    <dgm:cxn modelId="{E2CAE4AD-D2D1-40E7-997D-2D93867BAC8E}" type="presOf" srcId="{96A8AB04-2BE7-44A7-AC95-AE74BDCEA05C}" destId="{E03EE183-2AEC-4405-8FB3-233C4468FA69}" srcOrd="0" destOrd="0" presId="urn:microsoft.com/office/officeart/2008/layout/VerticalCurvedList"/>
    <dgm:cxn modelId="{70B78A35-D8EE-499F-886F-BFA768411F7B}" type="presOf" srcId="{6CA8DF05-30DE-4E13-8FB0-1578BFC23D96}" destId="{E5A3651F-0872-4BB3-8580-D7ED83B41860}" srcOrd="0" destOrd="0" presId="urn:microsoft.com/office/officeart/2008/layout/VerticalCurvedList"/>
    <dgm:cxn modelId="{64650563-A746-4136-900C-9EAE2CA259A0}" type="presOf" srcId="{259B1440-58C9-4F7C-A77F-6013DD55774E}" destId="{2052D074-54BC-49E7-BF88-152A0990FA66}" srcOrd="0" destOrd="0" presId="urn:microsoft.com/office/officeart/2008/layout/VerticalCurvedList"/>
    <dgm:cxn modelId="{8439CE95-4F66-4F3B-A216-005CA35A9955}" type="presParOf" srcId="{E5A3651F-0872-4BB3-8580-D7ED83B41860}" destId="{6D153B32-8E13-4EE7-BA29-9441A2CF9AE4}" srcOrd="0" destOrd="0" presId="urn:microsoft.com/office/officeart/2008/layout/VerticalCurvedList"/>
    <dgm:cxn modelId="{63F63C3B-69E9-4360-8A30-A9CB7C2DB6E2}" type="presParOf" srcId="{6D153B32-8E13-4EE7-BA29-9441A2CF9AE4}" destId="{8B021E59-0506-4CFA-BABE-D7851FB057B2}" srcOrd="0" destOrd="0" presId="urn:microsoft.com/office/officeart/2008/layout/VerticalCurvedList"/>
    <dgm:cxn modelId="{93F621F4-507C-4632-A31F-D4B6FA60A410}" type="presParOf" srcId="{8B021E59-0506-4CFA-BABE-D7851FB057B2}" destId="{A0C41714-2FF0-4E46-9514-E77763957E6F}" srcOrd="0" destOrd="0" presId="urn:microsoft.com/office/officeart/2008/layout/VerticalCurvedList"/>
    <dgm:cxn modelId="{60056D18-DF37-43A3-896F-19797E2D8DF3}" type="presParOf" srcId="{8B021E59-0506-4CFA-BABE-D7851FB057B2}" destId="{F370BF52-B048-4BB7-A8A2-4E48AE27628A}" srcOrd="1" destOrd="0" presId="urn:microsoft.com/office/officeart/2008/layout/VerticalCurvedList"/>
    <dgm:cxn modelId="{69100230-53D9-4ED0-AD6C-CEF5ADEABA6F}" type="presParOf" srcId="{8B021E59-0506-4CFA-BABE-D7851FB057B2}" destId="{20210072-B657-4D6A-9B5E-4AD4B4E4235A}" srcOrd="2" destOrd="0" presId="urn:microsoft.com/office/officeart/2008/layout/VerticalCurvedList"/>
    <dgm:cxn modelId="{BF4D20C4-247D-4F05-9A6D-04E10FC1C1A0}" type="presParOf" srcId="{8B021E59-0506-4CFA-BABE-D7851FB057B2}" destId="{2376DE6D-E1EA-4444-A76A-810A91DEE7C1}" srcOrd="3" destOrd="0" presId="urn:microsoft.com/office/officeart/2008/layout/VerticalCurvedList"/>
    <dgm:cxn modelId="{F68BC29D-256F-4B09-BB3E-FC8DC58B3ABD}" type="presParOf" srcId="{6D153B32-8E13-4EE7-BA29-9441A2CF9AE4}" destId="{2052D074-54BC-49E7-BF88-152A0990FA66}" srcOrd="1" destOrd="0" presId="urn:microsoft.com/office/officeart/2008/layout/VerticalCurvedList"/>
    <dgm:cxn modelId="{EBB1B916-C94E-4951-9F07-D514DF03405A}" type="presParOf" srcId="{6D153B32-8E13-4EE7-BA29-9441A2CF9AE4}" destId="{E5C27FFF-98D5-4980-BFF6-80437C916D74}" srcOrd="2" destOrd="0" presId="urn:microsoft.com/office/officeart/2008/layout/VerticalCurvedList"/>
    <dgm:cxn modelId="{A85420A6-C1F5-4D25-B173-16A8CBDC4859}" type="presParOf" srcId="{E5C27FFF-98D5-4980-BFF6-80437C916D74}" destId="{A5F01009-0921-4890-9F03-A37193121319}" srcOrd="0" destOrd="0" presId="urn:microsoft.com/office/officeart/2008/layout/VerticalCurvedList"/>
    <dgm:cxn modelId="{C6FE5E5C-A28F-4EAC-B0D9-512B8C3736BC}" type="presParOf" srcId="{6D153B32-8E13-4EE7-BA29-9441A2CF9AE4}" destId="{684251E3-9E89-44E0-8E4A-93AA797484E2}" srcOrd="3" destOrd="0" presId="urn:microsoft.com/office/officeart/2008/layout/VerticalCurvedList"/>
    <dgm:cxn modelId="{4CDE523B-596B-4DA4-B7F4-605C5FB1BEF6}" type="presParOf" srcId="{6D153B32-8E13-4EE7-BA29-9441A2CF9AE4}" destId="{46CF7374-5C16-42BE-885A-C90023775107}" srcOrd="4" destOrd="0" presId="urn:microsoft.com/office/officeart/2008/layout/VerticalCurvedList"/>
    <dgm:cxn modelId="{07A85333-CF7F-4825-9760-ED609B1233BD}" type="presParOf" srcId="{46CF7374-5C16-42BE-885A-C90023775107}" destId="{C3F79E64-98D4-4131-9800-EB8561DADC72}" srcOrd="0" destOrd="0" presId="urn:microsoft.com/office/officeart/2008/layout/VerticalCurvedList"/>
    <dgm:cxn modelId="{B539D7A7-5C25-4DF8-B58B-80568B8C0C55}" type="presParOf" srcId="{6D153B32-8E13-4EE7-BA29-9441A2CF9AE4}" destId="{E03EE183-2AEC-4405-8FB3-233C4468FA69}" srcOrd="5" destOrd="0" presId="urn:microsoft.com/office/officeart/2008/layout/VerticalCurvedList"/>
    <dgm:cxn modelId="{2D444396-A004-4131-B132-FFBFF1A54072}" type="presParOf" srcId="{6D153B32-8E13-4EE7-BA29-9441A2CF9AE4}" destId="{882082AF-C922-489B-9D16-8EFEA0AED55F}" srcOrd="6" destOrd="0" presId="urn:microsoft.com/office/officeart/2008/layout/VerticalCurvedList"/>
    <dgm:cxn modelId="{D8B57987-E050-40CD-85D4-67C1BC864921}" type="presParOf" srcId="{882082AF-C922-489B-9D16-8EFEA0AED55F}" destId="{5EC082C3-CD9E-4823-B8AE-082492237C6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C5CF84-6644-49D8-A741-04C648F0DC9F}" type="doc">
      <dgm:prSet loTypeId="urn:microsoft.com/office/officeart/2005/8/layout/process2" loCatId="process" qsTypeId="urn:microsoft.com/office/officeart/2005/8/quickstyle/simple5" qsCatId="simple" csTypeId="urn:microsoft.com/office/officeart/2005/8/colors/colorful1" csCatId="colorful" phldr="1"/>
      <dgm:spPr/>
    </dgm:pt>
    <dgm:pt modelId="{AF161A22-58E5-4B47-AEE5-D43B6356400E}">
      <dgm:prSet phldrT="[Văn bản]" custT="1"/>
      <dgm:spPr/>
      <dgm:t>
        <a:bodyPr/>
        <a:lstStyle/>
        <a:p>
          <a:r>
            <a:rPr lang="en-BZ" sz="3600" b="1" dirty="0" err="1">
              <a:solidFill>
                <a:srgbClr val="0000FF"/>
              </a:solidFill>
              <a:latin typeface="Times New Roman" pitchFamily="18" charset="0"/>
              <a:cs typeface="Times New Roman" pitchFamily="18" charset="0"/>
            </a:rPr>
            <a:t>Không</a:t>
          </a:r>
          <a:r>
            <a:rPr lang="en-BZ" sz="3600" b="1" dirty="0">
              <a:solidFill>
                <a:srgbClr val="0000FF"/>
              </a:solidFill>
              <a:latin typeface="Times New Roman" pitchFamily="18" charset="0"/>
              <a:cs typeface="Times New Roman" pitchFamily="18" charset="0"/>
            </a:rPr>
            <a:t> ham </a:t>
          </a:r>
          <a:r>
            <a:rPr lang="en-BZ" sz="3600" b="1" dirty="0" err="1">
              <a:solidFill>
                <a:srgbClr val="0000FF"/>
              </a:solidFill>
              <a:latin typeface="Times New Roman" pitchFamily="18" charset="0"/>
              <a:cs typeface="Times New Roman" pitchFamily="18" charset="0"/>
            </a:rPr>
            <a:t>danh</a:t>
          </a:r>
          <a:r>
            <a:rPr lang="en-BZ" sz="3600" b="1" dirty="0">
              <a:solidFill>
                <a:srgbClr val="0000FF"/>
              </a:solidFill>
              <a:latin typeface="Times New Roman" pitchFamily="18" charset="0"/>
              <a:cs typeface="Times New Roman" pitchFamily="18" charset="0"/>
            </a:rPr>
            <a:t> </a:t>
          </a:r>
          <a:r>
            <a:rPr lang="en-BZ" sz="3600" b="1" dirty="0" err="1">
              <a:solidFill>
                <a:srgbClr val="0000FF"/>
              </a:solidFill>
              <a:latin typeface="Times New Roman" pitchFamily="18" charset="0"/>
              <a:cs typeface="Times New Roman" pitchFamily="18" charset="0"/>
            </a:rPr>
            <a:t>lợi</a:t>
          </a:r>
          <a:endParaRPr lang="en-BZ" sz="3600" b="1" dirty="0">
            <a:solidFill>
              <a:srgbClr val="0000FF"/>
            </a:solidFill>
            <a:latin typeface="Times New Roman" pitchFamily="18" charset="0"/>
            <a:cs typeface="Times New Roman" pitchFamily="18" charset="0"/>
          </a:endParaRPr>
        </a:p>
      </dgm:t>
    </dgm:pt>
    <dgm:pt modelId="{74FD7643-3B86-42E1-83DD-F8F0E7F2160A}" type="parTrans" cxnId="{795E0028-706C-466C-B900-82D98F11180C}">
      <dgm:prSet/>
      <dgm:spPr/>
      <dgm:t>
        <a:bodyPr/>
        <a:lstStyle/>
        <a:p>
          <a:endParaRPr lang="en-BZ" sz="3600">
            <a:latin typeface="#9Slide03 Arima Madurai" panose="00000500000000000000" pitchFamily="2" charset="0"/>
            <a:cs typeface="#9Slide03 Arima Madurai" panose="00000500000000000000" pitchFamily="2" charset="0"/>
          </a:endParaRPr>
        </a:p>
      </dgm:t>
    </dgm:pt>
    <dgm:pt modelId="{6944F67C-F865-4EF3-BFE0-29E9095C9B2D}" type="sibTrans" cxnId="{795E0028-706C-466C-B900-82D98F11180C}">
      <dgm:prSet custT="1"/>
      <dgm:spPr/>
      <dgm:t>
        <a:bodyPr/>
        <a:lstStyle/>
        <a:p>
          <a:endParaRPr lang="en-BZ" sz="3600">
            <a:latin typeface="#9Slide03 Arima Madurai" panose="00000500000000000000" pitchFamily="2" charset="0"/>
            <a:cs typeface="#9Slide03 Arima Madurai" panose="00000500000000000000" pitchFamily="2" charset="0"/>
          </a:endParaRPr>
        </a:p>
      </dgm:t>
    </dgm:pt>
    <dgm:pt modelId="{35E1FA5D-DC9B-4160-BF6B-DB99D6F3511D}">
      <dgm:prSet phldrT="[Văn bản]" custT="1"/>
      <dgm:spPr/>
      <dgm:t>
        <a:bodyPr/>
        <a:lstStyle/>
        <a:p>
          <a:r>
            <a:rPr lang="en-BZ" sz="3600" b="1" dirty="0">
              <a:solidFill>
                <a:srgbClr val="0000FF"/>
              </a:solidFill>
              <a:latin typeface="Times New Roman" pitchFamily="18" charset="0"/>
              <a:cs typeface="Times New Roman" pitchFamily="18" charset="0"/>
            </a:rPr>
            <a:t>Mong bình yên</a:t>
          </a:r>
        </a:p>
      </dgm:t>
    </dgm:pt>
    <dgm:pt modelId="{4D989C1A-F488-4897-B437-4E3D13F26FA9}" type="parTrans" cxnId="{73278FBC-E0A3-468D-BFCD-3E9BF0236987}">
      <dgm:prSet/>
      <dgm:spPr/>
      <dgm:t>
        <a:bodyPr/>
        <a:lstStyle/>
        <a:p>
          <a:endParaRPr lang="en-BZ" sz="3600">
            <a:latin typeface="#9Slide03 Arima Madurai" panose="00000500000000000000" pitchFamily="2" charset="0"/>
            <a:cs typeface="#9Slide03 Arima Madurai" panose="00000500000000000000" pitchFamily="2" charset="0"/>
          </a:endParaRPr>
        </a:p>
      </dgm:t>
    </dgm:pt>
    <dgm:pt modelId="{ECC0088B-C676-4506-9B21-9A7F03D5FB2C}" type="sibTrans" cxnId="{73278FBC-E0A3-468D-BFCD-3E9BF0236987}">
      <dgm:prSet custT="1"/>
      <dgm:spPr/>
      <dgm:t>
        <a:bodyPr/>
        <a:lstStyle/>
        <a:p>
          <a:endParaRPr lang="en-BZ" sz="3600">
            <a:latin typeface="#9Slide03 Arima Madurai" panose="00000500000000000000" pitchFamily="2" charset="0"/>
            <a:cs typeface="#9Slide03 Arima Madurai" panose="00000500000000000000" pitchFamily="2" charset="0"/>
          </a:endParaRPr>
        </a:p>
      </dgm:t>
    </dgm:pt>
    <dgm:pt modelId="{D7B58073-EB9C-4ECD-8111-D0FB2408D30C}">
      <dgm:prSet phldrT="[Văn bản]" custT="1"/>
      <dgm:spPr/>
      <dgm:t>
        <a:bodyPr/>
        <a:lstStyle/>
        <a:p>
          <a:r>
            <a:rPr lang="en-BZ" sz="3600" b="1" dirty="0">
              <a:solidFill>
                <a:srgbClr val="0000FF"/>
              </a:solidFill>
              <a:latin typeface="Times New Roman" pitchFamily="18" charset="0"/>
              <a:cs typeface="Times New Roman" pitchFamily="18" charset="0"/>
            </a:rPr>
            <a:t>Lo </a:t>
          </a:r>
          <a:r>
            <a:rPr lang="en-BZ" sz="3600" b="1" dirty="0" err="1">
              <a:solidFill>
                <a:srgbClr val="0000FF"/>
              </a:solidFill>
              <a:latin typeface="Times New Roman" pitchFamily="18" charset="0"/>
              <a:cs typeface="Times New Roman" pitchFamily="18" charset="0"/>
            </a:rPr>
            <a:t>sợ</a:t>
          </a:r>
          <a:r>
            <a:rPr lang="en-BZ" sz="3600" b="1" dirty="0">
              <a:solidFill>
                <a:srgbClr val="0000FF"/>
              </a:solidFill>
              <a:latin typeface="Times New Roman" pitchFamily="18" charset="0"/>
              <a:cs typeface="Times New Roman" pitchFamily="18" charset="0"/>
            </a:rPr>
            <a:t> </a:t>
          </a:r>
          <a:r>
            <a:rPr lang="en-BZ" sz="3600" b="1" dirty="0" err="1">
              <a:solidFill>
                <a:srgbClr val="0000FF"/>
              </a:solidFill>
              <a:latin typeface="Times New Roman" pitchFamily="18" charset="0"/>
              <a:cs typeface="Times New Roman" pitchFamily="18" charset="0"/>
            </a:rPr>
            <a:t>sự</a:t>
          </a:r>
          <a:r>
            <a:rPr lang="en-BZ" sz="3600" b="1" dirty="0">
              <a:solidFill>
                <a:srgbClr val="0000FF"/>
              </a:solidFill>
              <a:latin typeface="Times New Roman" pitchFamily="18" charset="0"/>
              <a:cs typeface="Times New Roman" pitchFamily="18" charset="0"/>
            </a:rPr>
            <a:t> </a:t>
          </a:r>
          <a:r>
            <a:rPr lang="en-BZ" sz="3600" b="1" dirty="0" err="1">
              <a:solidFill>
                <a:srgbClr val="0000FF"/>
              </a:solidFill>
              <a:latin typeface="Times New Roman" pitchFamily="18" charset="0"/>
              <a:cs typeface="Times New Roman" pitchFamily="18" charset="0"/>
            </a:rPr>
            <a:t>hiểm</a:t>
          </a:r>
          <a:r>
            <a:rPr lang="en-BZ" sz="3600" b="1" dirty="0">
              <a:solidFill>
                <a:srgbClr val="0000FF"/>
              </a:solidFill>
              <a:latin typeface="Times New Roman" pitchFamily="18" charset="0"/>
              <a:cs typeface="Times New Roman" pitchFamily="18" charset="0"/>
            </a:rPr>
            <a:t> </a:t>
          </a:r>
          <a:r>
            <a:rPr lang="en-BZ" sz="3600" b="1" dirty="0" err="1">
              <a:solidFill>
                <a:srgbClr val="0000FF"/>
              </a:solidFill>
              <a:latin typeface="Times New Roman" pitchFamily="18" charset="0"/>
              <a:cs typeface="Times New Roman" pitchFamily="18" charset="0"/>
            </a:rPr>
            <a:t>nguy</a:t>
          </a:r>
          <a:r>
            <a:rPr lang="en-BZ" sz="3600" b="1" dirty="0">
              <a:solidFill>
                <a:srgbClr val="0000FF"/>
              </a:solidFill>
              <a:latin typeface="Times New Roman" pitchFamily="18" charset="0"/>
              <a:cs typeface="Times New Roman" pitchFamily="18" charset="0"/>
            </a:rPr>
            <a:t>, lo </a:t>
          </a:r>
          <a:r>
            <a:rPr lang="en-BZ" sz="3600" b="1" dirty="0" err="1">
              <a:solidFill>
                <a:srgbClr val="0000FF"/>
              </a:solidFill>
              <a:latin typeface="Times New Roman" pitchFamily="18" charset="0"/>
              <a:cs typeface="Times New Roman" pitchFamily="18" charset="0"/>
            </a:rPr>
            <a:t>cho</a:t>
          </a:r>
          <a:r>
            <a:rPr lang="en-BZ" sz="3600" b="1" dirty="0">
              <a:solidFill>
                <a:srgbClr val="0000FF"/>
              </a:solidFill>
              <a:latin typeface="Times New Roman" pitchFamily="18" charset="0"/>
              <a:cs typeface="Times New Roman" pitchFamily="18" charset="0"/>
            </a:rPr>
            <a:t> </a:t>
          </a:r>
          <a:r>
            <a:rPr lang="en-BZ" sz="3600" b="1" dirty="0" err="1">
              <a:solidFill>
                <a:srgbClr val="0000FF"/>
              </a:solidFill>
              <a:latin typeface="Times New Roman" pitchFamily="18" charset="0"/>
              <a:cs typeface="Times New Roman" pitchFamily="18" charset="0"/>
            </a:rPr>
            <a:t>mẹ</a:t>
          </a:r>
          <a:r>
            <a:rPr lang="en-BZ" sz="3600" b="1" dirty="0">
              <a:solidFill>
                <a:srgbClr val="0000FF"/>
              </a:solidFill>
              <a:latin typeface="Times New Roman" pitchFamily="18" charset="0"/>
              <a:cs typeface="Times New Roman" pitchFamily="18" charset="0"/>
            </a:rPr>
            <a:t> </a:t>
          </a:r>
          <a:r>
            <a:rPr lang="en-BZ" sz="3600" b="1" dirty="0" err="1">
              <a:solidFill>
                <a:srgbClr val="0000FF"/>
              </a:solidFill>
              <a:latin typeface="Times New Roman" pitchFamily="18" charset="0"/>
              <a:cs typeface="Times New Roman" pitchFamily="18" charset="0"/>
            </a:rPr>
            <a:t>già</a:t>
          </a:r>
          <a:endParaRPr lang="en-BZ" sz="3600" b="1" dirty="0">
            <a:solidFill>
              <a:srgbClr val="0000FF"/>
            </a:solidFill>
            <a:latin typeface="Times New Roman" pitchFamily="18" charset="0"/>
            <a:cs typeface="Times New Roman" pitchFamily="18" charset="0"/>
          </a:endParaRPr>
        </a:p>
      </dgm:t>
    </dgm:pt>
    <dgm:pt modelId="{A9830C84-CF72-4A66-97BE-CE5DEE5FEE86}" type="parTrans" cxnId="{5645A84F-1D96-4FC8-9F40-4F8A061A55AC}">
      <dgm:prSet/>
      <dgm:spPr/>
      <dgm:t>
        <a:bodyPr/>
        <a:lstStyle/>
        <a:p>
          <a:endParaRPr lang="en-BZ" sz="3600">
            <a:latin typeface="#9Slide03 Arima Madurai" panose="00000500000000000000" pitchFamily="2" charset="0"/>
            <a:cs typeface="#9Slide03 Arima Madurai" panose="00000500000000000000" pitchFamily="2" charset="0"/>
          </a:endParaRPr>
        </a:p>
      </dgm:t>
    </dgm:pt>
    <dgm:pt modelId="{2A8C63E3-B8F7-4F4B-A529-7ED8F22EAA4F}" type="sibTrans" cxnId="{5645A84F-1D96-4FC8-9F40-4F8A061A55AC}">
      <dgm:prSet custT="1"/>
      <dgm:spPr/>
      <dgm:t>
        <a:bodyPr/>
        <a:lstStyle/>
        <a:p>
          <a:endParaRPr lang="en-BZ" sz="3600">
            <a:latin typeface="#9Slide03 Arima Madurai" panose="00000500000000000000" pitchFamily="2" charset="0"/>
            <a:cs typeface="#9Slide03 Arima Madurai" panose="00000500000000000000" pitchFamily="2" charset="0"/>
          </a:endParaRPr>
        </a:p>
      </dgm:t>
    </dgm:pt>
    <dgm:pt modelId="{EA21C77A-8345-46D3-80A1-88F511A06D69}">
      <dgm:prSet custT="1"/>
      <dgm:spPr/>
      <dgm:t>
        <a:bodyPr/>
        <a:lstStyle/>
        <a:p>
          <a:r>
            <a:rPr lang="en-BZ" sz="3600" b="1" dirty="0" err="1">
              <a:solidFill>
                <a:srgbClr val="0000FF"/>
              </a:solidFill>
              <a:latin typeface="Times New Roman" pitchFamily="18" charset="0"/>
              <a:cs typeface="Times New Roman" pitchFamily="18" charset="0"/>
            </a:rPr>
            <a:t>Bày</a:t>
          </a:r>
          <a:r>
            <a:rPr lang="en-BZ" sz="3600" b="1" dirty="0">
              <a:solidFill>
                <a:srgbClr val="0000FF"/>
              </a:solidFill>
              <a:latin typeface="Times New Roman" pitchFamily="18" charset="0"/>
              <a:cs typeface="Times New Roman" pitchFamily="18" charset="0"/>
            </a:rPr>
            <a:t> </a:t>
          </a:r>
          <a:r>
            <a:rPr lang="en-BZ" sz="3600" b="1" dirty="0" err="1">
              <a:solidFill>
                <a:srgbClr val="0000FF"/>
              </a:solidFill>
              <a:latin typeface="Times New Roman" pitchFamily="18" charset="0"/>
              <a:cs typeface="Times New Roman" pitchFamily="18" charset="0"/>
            </a:rPr>
            <a:t>tỏ</a:t>
          </a:r>
          <a:r>
            <a:rPr lang="en-BZ" sz="3600" b="1" dirty="0">
              <a:solidFill>
                <a:srgbClr val="0000FF"/>
              </a:solidFill>
              <a:latin typeface="Times New Roman" pitchFamily="18" charset="0"/>
              <a:cs typeface="Times New Roman" pitchFamily="18" charset="0"/>
            </a:rPr>
            <a:t> </a:t>
          </a:r>
          <a:r>
            <a:rPr lang="en-BZ" sz="3600" b="1" dirty="0" err="1">
              <a:solidFill>
                <a:srgbClr val="0000FF"/>
              </a:solidFill>
              <a:latin typeface="Times New Roman" pitchFamily="18" charset="0"/>
              <a:cs typeface="Times New Roman" pitchFamily="18" charset="0"/>
            </a:rPr>
            <a:t>kín</a:t>
          </a:r>
          <a:r>
            <a:rPr lang="en-BZ" sz="3600" b="1" dirty="0">
              <a:solidFill>
                <a:srgbClr val="0000FF"/>
              </a:solidFill>
              <a:latin typeface="Times New Roman" pitchFamily="18" charset="0"/>
              <a:cs typeface="Times New Roman" pitchFamily="18" charset="0"/>
            </a:rPr>
            <a:t> </a:t>
          </a:r>
          <a:r>
            <a:rPr lang="en-BZ" sz="3600" b="1" dirty="0" err="1">
              <a:solidFill>
                <a:srgbClr val="0000FF"/>
              </a:solidFill>
              <a:latin typeface="Times New Roman" pitchFamily="18" charset="0"/>
              <a:cs typeface="Times New Roman" pitchFamily="18" charset="0"/>
            </a:rPr>
            <a:t>đáo</a:t>
          </a:r>
          <a:r>
            <a:rPr lang="en-BZ" sz="3600" b="1" dirty="0">
              <a:solidFill>
                <a:srgbClr val="0000FF"/>
              </a:solidFill>
              <a:latin typeface="Times New Roman" pitchFamily="18" charset="0"/>
              <a:cs typeface="Times New Roman" pitchFamily="18" charset="0"/>
            </a:rPr>
            <a:t> </a:t>
          </a:r>
          <a:r>
            <a:rPr lang="en-BZ" sz="3600" b="1" dirty="0" err="1">
              <a:solidFill>
                <a:srgbClr val="0000FF"/>
              </a:solidFill>
              <a:latin typeface="Times New Roman" pitchFamily="18" charset="0"/>
              <a:cs typeface="Times New Roman" pitchFamily="18" charset="0"/>
            </a:rPr>
            <a:t>tình</a:t>
          </a:r>
          <a:r>
            <a:rPr lang="en-BZ" sz="3600" b="1" dirty="0">
              <a:solidFill>
                <a:srgbClr val="0000FF"/>
              </a:solidFill>
              <a:latin typeface="Times New Roman" pitchFamily="18" charset="0"/>
              <a:cs typeface="Times New Roman" pitchFamily="18" charset="0"/>
            </a:rPr>
            <a:t> </a:t>
          </a:r>
          <a:r>
            <a:rPr lang="en-BZ" sz="3600" b="1" dirty="0" err="1">
              <a:solidFill>
                <a:srgbClr val="0000FF"/>
              </a:solidFill>
              <a:latin typeface="Times New Roman" pitchFamily="18" charset="0"/>
              <a:cs typeface="Times New Roman" pitchFamily="18" charset="0"/>
            </a:rPr>
            <a:t>yêu</a:t>
          </a:r>
          <a:r>
            <a:rPr lang="en-BZ" sz="3600" b="1" dirty="0">
              <a:solidFill>
                <a:srgbClr val="0000FF"/>
              </a:solidFill>
              <a:latin typeface="Times New Roman" pitchFamily="18" charset="0"/>
              <a:cs typeface="Times New Roman" pitchFamily="18" charset="0"/>
            </a:rPr>
            <a:t>, </a:t>
          </a:r>
          <a:r>
            <a:rPr lang="en-BZ" sz="3600" b="1" dirty="0" err="1">
              <a:solidFill>
                <a:srgbClr val="0000FF"/>
              </a:solidFill>
              <a:latin typeface="Times New Roman" pitchFamily="18" charset="0"/>
              <a:cs typeface="Times New Roman" pitchFamily="18" charset="0"/>
            </a:rPr>
            <a:t>sự</a:t>
          </a:r>
          <a:r>
            <a:rPr lang="en-BZ" sz="3600" b="1" dirty="0">
              <a:solidFill>
                <a:srgbClr val="0000FF"/>
              </a:solidFill>
              <a:latin typeface="Times New Roman" pitchFamily="18" charset="0"/>
              <a:cs typeface="Times New Roman" pitchFamily="18" charset="0"/>
            </a:rPr>
            <a:t> </a:t>
          </a:r>
          <a:r>
            <a:rPr lang="en-BZ" sz="3600" b="1" dirty="0" err="1">
              <a:solidFill>
                <a:srgbClr val="0000FF"/>
              </a:solidFill>
              <a:latin typeface="Times New Roman" pitchFamily="18" charset="0"/>
              <a:cs typeface="Times New Roman" pitchFamily="18" charset="0"/>
            </a:rPr>
            <a:t>thủy</a:t>
          </a:r>
          <a:r>
            <a:rPr lang="en-BZ" sz="3600" b="1" dirty="0">
              <a:solidFill>
                <a:srgbClr val="0000FF"/>
              </a:solidFill>
              <a:latin typeface="Times New Roman" pitchFamily="18" charset="0"/>
              <a:cs typeface="Times New Roman" pitchFamily="18" charset="0"/>
            </a:rPr>
            <a:t> </a:t>
          </a:r>
          <a:r>
            <a:rPr lang="en-BZ" sz="3600" b="1" dirty="0" err="1">
              <a:solidFill>
                <a:srgbClr val="0000FF"/>
              </a:solidFill>
              <a:latin typeface="Times New Roman" pitchFamily="18" charset="0"/>
              <a:cs typeface="Times New Roman" pitchFamily="18" charset="0"/>
            </a:rPr>
            <a:t>chung</a:t>
          </a:r>
          <a:endParaRPr lang="en-BZ" sz="3600" b="1" dirty="0">
            <a:solidFill>
              <a:srgbClr val="0000FF"/>
            </a:solidFill>
            <a:latin typeface="Times New Roman" pitchFamily="18" charset="0"/>
            <a:cs typeface="Times New Roman" pitchFamily="18" charset="0"/>
          </a:endParaRPr>
        </a:p>
      </dgm:t>
    </dgm:pt>
    <dgm:pt modelId="{C64AC61A-FC61-4ABC-8705-6EB7FA95781A}" type="parTrans" cxnId="{53A32957-8E84-4558-886A-12C3494983B5}">
      <dgm:prSet/>
      <dgm:spPr/>
      <dgm:t>
        <a:bodyPr/>
        <a:lstStyle/>
        <a:p>
          <a:endParaRPr lang="en-BZ" sz="3600">
            <a:latin typeface="#9Slide03 Arima Madurai" panose="00000500000000000000" pitchFamily="2" charset="0"/>
            <a:cs typeface="#9Slide03 Arima Madurai" panose="00000500000000000000" pitchFamily="2" charset="0"/>
          </a:endParaRPr>
        </a:p>
      </dgm:t>
    </dgm:pt>
    <dgm:pt modelId="{08C48BCA-31EF-406A-8641-0F5ACF835C94}" type="sibTrans" cxnId="{53A32957-8E84-4558-886A-12C3494983B5}">
      <dgm:prSet custT="1"/>
      <dgm:spPr/>
      <dgm:t>
        <a:bodyPr/>
        <a:lstStyle/>
        <a:p>
          <a:endParaRPr lang="en-BZ" sz="3600">
            <a:latin typeface="#9Slide03 Arima Madurai" panose="00000500000000000000" pitchFamily="2" charset="0"/>
            <a:cs typeface="#9Slide03 Arima Madurai" panose="00000500000000000000" pitchFamily="2" charset="0"/>
          </a:endParaRPr>
        </a:p>
      </dgm:t>
    </dgm:pt>
    <dgm:pt modelId="{49DA777B-0A24-43CE-A304-C7F38925E52B}">
      <dgm:prSet custT="1"/>
      <dgm:spPr/>
      <dgm:t>
        <a:bodyPr/>
        <a:lstStyle/>
        <a:p>
          <a:r>
            <a:rPr lang="en-BZ" sz="3600" b="1" dirty="0" err="1">
              <a:solidFill>
                <a:srgbClr val="0000FF"/>
              </a:solidFill>
              <a:latin typeface="Times New Roman" pitchFamily="18" charset="0"/>
              <a:cs typeface="Times New Roman" pitchFamily="18" charset="0"/>
            </a:rPr>
            <a:t>Nỗi</a:t>
          </a:r>
          <a:r>
            <a:rPr lang="en-BZ" sz="3600" b="1" dirty="0">
              <a:solidFill>
                <a:srgbClr val="0000FF"/>
              </a:solidFill>
              <a:latin typeface="Times New Roman" pitchFamily="18" charset="0"/>
              <a:cs typeface="Times New Roman" pitchFamily="18" charset="0"/>
            </a:rPr>
            <a:t> </a:t>
          </a:r>
          <a:r>
            <a:rPr lang="en-BZ" sz="3600" b="1" dirty="0" err="1" smtClean="0">
              <a:solidFill>
                <a:srgbClr val="0000FF"/>
              </a:solidFill>
              <a:latin typeface="Times New Roman" pitchFamily="18" charset="0"/>
              <a:cs typeface="Times New Roman" pitchFamily="18" charset="0"/>
            </a:rPr>
            <a:t>nhớ</a:t>
          </a:r>
          <a:r>
            <a:rPr lang="en-BZ" sz="3600" b="1" dirty="0" smtClean="0">
              <a:solidFill>
                <a:srgbClr val="0000FF"/>
              </a:solidFill>
              <a:latin typeface="Times New Roman" pitchFamily="18" charset="0"/>
              <a:cs typeface="Times New Roman" pitchFamily="18" charset="0"/>
            </a:rPr>
            <a:t> </a:t>
          </a:r>
          <a:r>
            <a:rPr lang="en-BZ" sz="3600" b="1" dirty="0" err="1" smtClean="0">
              <a:solidFill>
                <a:srgbClr val="0000FF"/>
              </a:solidFill>
              <a:latin typeface="Times New Roman" pitchFamily="18" charset="0"/>
              <a:cs typeface="Times New Roman" pitchFamily="18" charset="0"/>
            </a:rPr>
            <a:t>nhung</a:t>
          </a:r>
          <a:r>
            <a:rPr lang="en-BZ" sz="3600" b="1" dirty="0" smtClean="0">
              <a:solidFill>
                <a:srgbClr val="0000FF"/>
              </a:solidFill>
              <a:latin typeface="Times New Roman" pitchFamily="18" charset="0"/>
              <a:cs typeface="Times New Roman" pitchFamily="18" charset="0"/>
            </a:rPr>
            <a:t> </a:t>
          </a:r>
          <a:r>
            <a:rPr lang="en-BZ" sz="3600" b="1" dirty="0" err="1" smtClean="0">
              <a:solidFill>
                <a:srgbClr val="0000FF"/>
              </a:solidFill>
              <a:latin typeface="Times New Roman" pitchFamily="18" charset="0"/>
              <a:cs typeface="Times New Roman" pitchFamily="18" charset="0"/>
            </a:rPr>
            <a:t>trông</a:t>
          </a:r>
          <a:r>
            <a:rPr lang="en-BZ" sz="3600" b="1" dirty="0" smtClean="0">
              <a:solidFill>
                <a:srgbClr val="0000FF"/>
              </a:solidFill>
              <a:latin typeface="Times New Roman" pitchFamily="18" charset="0"/>
              <a:cs typeface="Times New Roman" pitchFamily="18" charset="0"/>
            </a:rPr>
            <a:t> </a:t>
          </a:r>
          <a:r>
            <a:rPr lang="en-BZ" sz="3600" b="1" dirty="0" err="1" smtClean="0">
              <a:solidFill>
                <a:srgbClr val="0000FF"/>
              </a:solidFill>
              <a:latin typeface="Times New Roman" pitchFamily="18" charset="0"/>
              <a:cs typeface="Times New Roman" pitchFamily="18" charset="0"/>
            </a:rPr>
            <a:t>trờ</a:t>
          </a:r>
          <a:r>
            <a:rPr lang="en-BZ" sz="3600" b="1" dirty="0" smtClean="0">
              <a:solidFill>
                <a:srgbClr val="0000FF"/>
              </a:solidFill>
              <a:latin typeface="Times New Roman" pitchFamily="18" charset="0"/>
              <a:cs typeface="Times New Roman" pitchFamily="18" charset="0"/>
            </a:rPr>
            <a:t>, </a:t>
          </a:r>
          <a:r>
            <a:rPr lang="en-BZ" sz="3600" b="1" dirty="0" err="1" smtClean="0">
              <a:solidFill>
                <a:srgbClr val="0000FF"/>
              </a:solidFill>
              <a:latin typeface="Times New Roman" pitchFamily="18" charset="0"/>
              <a:cs typeface="Times New Roman" pitchFamily="18" charset="0"/>
            </a:rPr>
            <a:t>khắc</a:t>
          </a:r>
          <a:r>
            <a:rPr lang="en-BZ" sz="3600" b="1" dirty="0" smtClean="0">
              <a:solidFill>
                <a:srgbClr val="0000FF"/>
              </a:solidFill>
              <a:latin typeface="Times New Roman" pitchFamily="18" charset="0"/>
              <a:cs typeface="Times New Roman" pitchFamily="18" charset="0"/>
            </a:rPr>
            <a:t> </a:t>
          </a:r>
          <a:r>
            <a:rPr lang="en-BZ" sz="3600" b="1" dirty="0" err="1" smtClean="0">
              <a:solidFill>
                <a:srgbClr val="0000FF"/>
              </a:solidFill>
              <a:latin typeface="Times New Roman" pitchFamily="18" charset="0"/>
              <a:cs typeface="Times New Roman" pitchFamily="18" charset="0"/>
            </a:rPr>
            <a:t>khoải</a:t>
          </a:r>
          <a:endParaRPr lang="en-BZ" sz="3600" b="1" dirty="0">
            <a:solidFill>
              <a:srgbClr val="0000FF"/>
            </a:solidFill>
            <a:latin typeface="Times New Roman" pitchFamily="18" charset="0"/>
            <a:cs typeface="Times New Roman" pitchFamily="18" charset="0"/>
          </a:endParaRPr>
        </a:p>
      </dgm:t>
    </dgm:pt>
    <dgm:pt modelId="{06B806FE-2D5D-4660-A9A9-FEB4B0AF7D8C}" type="parTrans" cxnId="{D7FFA883-6C01-4EAD-933C-DC226868F3A5}">
      <dgm:prSet/>
      <dgm:spPr/>
      <dgm:t>
        <a:bodyPr/>
        <a:lstStyle/>
        <a:p>
          <a:endParaRPr lang="en-BZ" sz="3600">
            <a:latin typeface="#9Slide03 Arima Madurai" panose="00000500000000000000" pitchFamily="2" charset="0"/>
            <a:cs typeface="#9Slide03 Arima Madurai" panose="00000500000000000000" pitchFamily="2" charset="0"/>
          </a:endParaRPr>
        </a:p>
      </dgm:t>
    </dgm:pt>
    <dgm:pt modelId="{7D8D749E-351D-4D26-8F82-FC72D0F9A977}" type="sibTrans" cxnId="{D7FFA883-6C01-4EAD-933C-DC226868F3A5}">
      <dgm:prSet/>
      <dgm:spPr/>
      <dgm:t>
        <a:bodyPr/>
        <a:lstStyle/>
        <a:p>
          <a:endParaRPr lang="en-BZ" sz="3600">
            <a:latin typeface="#9Slide03 Arima Madurai" panose="00000500000000000000" pitchFamily="2" charset="0"/>
            <a:cs typeface="#9Slide03 Arima Madurai" panose="00000500000000000000" pitchFamily="2" charset="0"/>
          </a:endParaRPr>
        </a:p>
      </dgm:t>
    </dgm:pt>
    <dgm:pt modelId="{A116817A-A9CD-407D-B9DA-1BDDE65547C1}" type="pres">
      <dgm:prSet presAssocID="{CBC5CF84-6644-49D8-A741-04C648F0DC9F}" presName="linearFlow" presStyleCnt="0">
        <dgm:presLayoutVars>
          <dgm:resizeHandles val="exact"/>
        </dgm:presLayoutVars>
      </dgm:prSet>
      <dgm:spPr/>
    </dgm:pt>
    <dgm:pt modelId="{1D43F919-23D9-41F8-8E7C-B1A3AF181D10}" type="pres">
      <dgm:prSet presAssocID="{AF161A22-58E5-4B47-AEE5-D43B6356400E}" presName="node" presStyleLbl="node1" presStyleIdx="0" presStyleCnt="5" custScaleX="292898">
        <dgm:presLayoutVars>
          <dgm:bulletEnabled val="1"/>
        </dgm:presLayoutVars>
      </dgm:prSet>
      <dgm:spPr/>
      <dgm:t>
        <a:bodyPr/>
        <a:lstStyle/>
        <a:p>
          <a:endParaRPr lang="en-US"/>
        </a:p>
      </dgm:t>
    </dgm:pt>
    <dgm:pt modelId="{F5A6CAC0-9A2F-4C12-BD0D-96243A392892}" type="pres">
      <dgm:prSet presAssocID="{6944F67C-F865-4EF3-BFE0-29E9095C9B2D}" presName="sibTrans" presStyleLbl="sibTrans2D1" presStyleIdx="0" presStyleCnt="4"/>
      <dgm:spPr/>
      <dgm:t>
        <a:bodyPr/>
        <a:lstStyle/>
        <a:p>
          <a:endParaRPr lang="en-US"/>
        </a:p>
      </dgm:t>
    </dgm:pt>
    <dgm:pt modelId="{FFF9B538-6C0E-414F-9CC6-FC58DB2862A3}" type="pres">
      <dgm:prSet presAssocID="{6944F67C-F865-4EF3-BFE0-29E9095C9B2D}" presName="connectorText" presStyleLbl="sibTrans2D1" presStyleIdx="0" presStyleCnt="4"/>
      <dgm:spPr/>
      <dgm:t>
        <a:bodyPr/>
        <a:lstStyle/>
        <a:p>
          <a:endParaRPr lang="en-US"/>
        </a:p>
      </dgm:t>
    </dgm:pt>
    <dgm:pt modelId="{F01FEF74-4F2D-444F-9B1D-E296BE98C9F1}" type="pres">
      <dgm:prSet presAssocID="{35E1FA5D-DC9B-4160-BF6B-DB99D6F3511D}" presName="node" presStyleLbl="node1" presStyleIdx="1" presStyleCnt="5" custScaleX="292898">
        <dgm:presLayoutVars>
          <dgm:bulletEnabled val="1"/>
        </dgm:presLayoutVars>
      </dgm:prSet>
      <dgm:spPr/>
      <dgm:t>
        <a:bodyPr/>
        <a:lstStyle/>
        <a:p>
          <a:endParaRPr lang="en-US"/>
        </a:p>
      </dgm:t>
    </dgm:pt>
    <dgm:pt modelId="{FCA7956F-DA37-4325-8045-B30140E294FE}" type="pres">
      <dgm:prSet presAssocID="{ECC0088B-C676-4506-9B21-9A7F03D5FB2C}" presName="sibTrans" presStyleLbl="sibTrans2D1" presStyleIdx="1" presStyleCnt="4"/>
      <dgm:spPr/>
      <dgm:t>
        <a:bodyPr/>
        <a:lstStyle/>
        <a:p>
          <a:endParaRPr lang="en-US"/>
        </a:p>
      </dgm:t>
    </dgm:pt>
    <dgm:pt modelId="{CAF5DF43-0633-4AAA-9B3C-885BFD403067}" type="pres">
      <dgm:prSet presAssocID="{ECC0088B-C676-4506-9B21-9A7F03D5FB2C}" presName="connectorText" presStyleLbl="sibTrans2D1" presStyleIdx="1" presStyleCnt="4"/>
      <dgm:spPr/>
      <dgm:t>
        <a:bodyPr/>
        <a:lstStyle/>
        <a:p>
          <a:endParaRPr lang="en-US"/>
        </a:p>
      </dgm:t>
    </dgm:pt>
    <dgm:pt modelId="{3FA0F4D0-EB72-4E87-89AB-16F91ED3B709}" type="pres">
      <dgm:prSet presAssocID="{D7B58073-EB9C-4ECD-8111-D0FB2408D30C}" presName="node" presStyleLbl="node1" presStyleIdx="2" presStyleCnt="5" custScaleX="292898" custLinFactNeighborX="6730" custLinFactNeighborY="1220">
        <dgm:presLayoutVars>
          <dgm:bulletEnabled val="1"/>
        </dgm:presLayoutVars>
      </dgm:prSet>
      <dgm:spPr/>
      <dgm:t>
        <a:bodyPr/>
        <a:lstStyle/>
        <a:p>
          <a:endParaRPr lang="en-US"/>
        </a:p>
      </dgm:t>
    </dgm:pt>
    <dgm:pt modelId="{C59119A1-60E5-4B77-8032-8368824D8A5F}" type="pres">
      <dgm:prSet presAssocID="{2A8C63E3-B8F7-4F4B-A529-7ED8F22EAA4F}" presName="sibTrans" presStyleLbl="sibTrans2D1" presStyleIdx="2" presStyleCnt="4"/>
      <dgm:spPr/>
      <dgm:t>
        <a:bodyPr/>
        <a:lstStyle/>
        <a:p>
          <a:endParaRPr lang="en-US"/>
        </a:p>
      </dgm:t>
    </dgm:pt>
    <dgm:pt modelId="{E50814EE-8848-4C87-82DA-3A3CB5059FE6}" type="pres">
      <dgm:prSet presAssocID="{2A8C63E3-B8F7-4F4B-A529-7ED8F22EAA4F}" presName="connectorText" presStyleLbl="sibTrans2D1" presStyleIdx="2" presStyleCnt="4"/>
      <dgm:spPr/>
      <dgm:t>
        <a:bodyPr/>
        <a:lstStyle/>
        <a:p>
          <a:endParaRPr lang="en-US"/>
        </a:p>
      </dgm:t>
    </dgm:pt>
    <dgm:pt modelId="{F4AD7E47-8409-41D5-ACA6-730FEC69BEB5}" type="pres">
      <dgm:prSet presAssocID="{EA21C77A-8345-46D3-80A1-88F511A06D69}" presName="node" presStyleLbl="node1" presStyleIdx="3" presStyleCnt="5" custScaleX="298443">
        <dgm:presLayoutVars>
          <dgm:bulletEnabled val="1"/>
        </dgm:presLayoutVars>
      </dgm:prSet>
      <dgm:spPr/>
      <dgm:t>
        <a:bodyPr/>
        <a:lstStyle/>
        <a:p>
          <a:endParaRPr lang="en-US"/>
        </a:p>
      </dgm:t>
    </dgm:pt>
    <dgm:pt modelId="{F239DECA-EDB4-4AD4-A7F2-3968FFB16846}" type="pres">
      <dgm:prSet presAssocID="{08C48BCA-31EF-406A-8641-0F5ACF835C94}" presName="sibTrans" presStyleLbl="sibTrans2D1" presStyleIdx="3" presStyleCnt="4"/>
      <dgm:spPr/>
      <dgm:t>
        <a:bodyPr/>
        <a:lstStyle/>
        <a:p>
          <a:endParaRPr lang="en-US"/>
        </a:p>
      </dgm:t>
    </dgm:pt>
    <dgm:pt modelId="{07EA41FB-2CF6-463D-8BFE-EAED1B3A7DF5}" type="pres">
      <dgm:prSet presAssocID="{08C48BCA-31EF-406A-8641-0F5ACF835C94}" presName="connectorText" presStyleLbl="sibTrans2D1" presStyleIdx="3" presStyleCnt="4"/>
      <dgm:spPr/>
      <dgm:t>
        <a:bodyPr/>
        <a:lstStyle/>
        <a:p>
          <a:endParaRPr lang="en-US"/>
        </a:p>
      </dgm:t>
    </dgm:pt>
    <dgm:pt modelId="{8F81E917-B6E2-4943-BBF5-FE000723820E}" type="pres">
      <dgm:prSet presAssocID="{49DA777B-0A24-43CE-A304-C7F38925E52B}" presName="node" presStyleLbl="node1" presStyleIdx="4" presStyleCnt="5" custScaleX="298443">
        <dgm:presLayoutVars>
          <dgm:bulletEnabled val="1"/>
        </dgm:presLayoutVars>
      </dgm:prSet>
      <dgm:spPr/>
      <dgm:t>
        <a:bodyPr/>
        <a:lstStyle/>
        <a:p>
          <a:endParaRPr lang="en-US"/>
        </a:p>
      </dgm:t>
    </dgm:pt>
  </dgm:ptLst>
  <dgm:cxnLst>
    <dgm:cxn modelId="{8DAF5B35-0A96-4E75-849A-14E3613B43CF}" type="presOf" srcId="{6944F67C-F865-4EF3-BFE0-29E9095C9B2D}" destId="{F5A6CAC0-9A2F-4C12-BD0D-96243A392892}" srcOrd="0" destOrd="0" presId="urn:microsoft.com/office/officeart/2005/8/layout/process2"/>
    <dgm:cxn modelId="{51DEEF49-D16B-4283-8420-1F89AD23C392}" type="presOf" srcId="{ECC0088B-C676-4506-9B21-9A7F03D5FB2C}" destId="{CAF5DF43-0633-4AAA-9B3C-885BFD403067}" srcOrd="1" destOrd="0" presId="urn:microsoft.com/office/officeart/2005/8/layout/process2"/>
    <dgm:cxn modelId="{795E0028-706C-466C-B900-82D98F11180C}" srcId="{CBC5CF84-6644-49D8-A741-04C648F0DC9F}" destId="{AF161A22-58E5-4B47-AEE5-D43B6356400E}" srcOrd="0" destOrd="0" parTransId="{74FD7643-3B86-42E1-83DD-F8F0E7F2160A}" sibTransId="{6944F67C-F865-4EF3-BFE0-29E9095C9B2D}"/>
    <dgm:cxn modelId="{41AF674C-447A-4B6F-9273-A24428E9F03E}" type="presOf" srcId="{D7B58073-EB9C-4ECD-8111-D0FB2408D30C}" destId="{3FA0F4D0-EB72-4E87-89AB-16F91ED3B709}" srcOrd="0" destOrd="0" presId="urn:microsoft.com/office/officeart/2005/8/layout/process2"/>
    <dgm:cxn modelId="{FF7F3F24-8968-4E86-877E-7B5553544BCD}" type="presOf" srcId="{08C48BCA-31EF-406A-8641-0F5ACF835C94}" destId="{F239DECA-EDB4-4AD4-A7F2-3968FFB16846}" srcOrd="0" destOrd="0" presId="urn:microsoft.com/office/officeart/2005/8/layout/process2"/>
    <dgm:cxn modelId="{9578ABA5-937E-4922-8941-8EEA04DDD0A7}" type="presOf" srcId="{08C48BCA-31EF-406A-8641-0F5ACF835C94}" destId="{07EA41FB-2CF6-463D-8BFE-EAED1B3A7DF5}" srcOrd="1" destOrd="0" presId="urn:microsoft.com/office/officeart/2005/8/layout/process2"/>
    <dgm:cxn modelId="{6E210683-5980-4A50-9F75-BAECA66C1E04}" type="presOf" srcId="{ECC0088B-C676-4506-9B21-9A7F03D5FB2C}" destId="{FCA7956F-DA37-4325-8045-B30140E294FE}" srcOrd="0" destOrd="0" presId="urn:microsoft.com/office/officeart/2005/8/layout/process2"/>
    <dgm:cxn modelId="{A16FD8DC-AFE9-49D4-9976-4AE5E3725E17}" type="presOf" srcId="{AF161A22-58E5-4B47-AEE5-D43B6356400E}" destId="{1D43F919-23D9-41F8-8E7C-B1A3AF181D10}" srcOrd="0" destOrd="0" presId="urn:microsoft.com/office/officeart/2005/8/layout/process2"/>
    <dgm:cxn modelId="{5645A84F-1D96-4FC8-9F40-4F8A061A55AC}" srcId="{CBC5CF84-6644-49D8-A741-04C648F0DC9F}" destId="{D7B58073-EB9C-4ECD-8111-D0FB2408D30C}" srcOrd="2" destOrd="0" parTransId="{A9830C84-CF72-4A66-97BE-CE5DEE5FEE86}" sibTransId="{2A8C63E3-B8F7-4F4B-A529-7ED8F22EAA4F}"/>
    <dgm:cxn modelId="{CFC2E191-4C1E-46E3-B2B7-78AC75D06190}" type="presOf" srcId="{49DA777B-0A24-43CE-A304-C7F38925E52B}" destId="{8F81E917-B6E2-4943-BBF5-FE000723820E}" srcOrd="0" destOrd="0" presId="urn:microsoft.com/office/officeart/2005/8/layout/process2"/>
    <dgm:cxn modelId="{0B5A053B-D778-4006-95E3-C31E38887330}" type="presOf" srcId="{CBC5CF84-6644-49D8-A741-04C648F0DC9F}" destId="{A116817A-A9CD-407D-B9DA-1BDDE65547C1}" srcOrd="0" destOrd="0" presId="urn:microsoft.com/office/officeart/2005/8/layout/process2"/>
    <dgm:cxn modelId="{0DCE6FD7-1789-405C-B9E4-499F085BBD3D}" type="presOf" srcId="{2A8C63E3-B8F7-4F4B-A529-7ED8F22EAA4F}" destId="{C59119A1-60E5-4B77-8032-8368824D8A5F}" srcOrd="0" destOrd="0" presId="urn:microsoft.com/office/officeart/2005/8/layout/process2"/>
    <dgm:cxn modelId="{5CC52F70-F64B-41B0-9D8D-A4A988C84C31}" type="presOf" srcId="{EA21C77A-8345-46D3-80A1-88F511A06D69}" destId="{F4AD7E47-8409-41D5-ACA6-730FEC69BEB5}" srcOrd="0" destOrd="0" presId="urn:microsoft.com/office/officeart/2005/8/layout/process2"/>
    <dgm:cxn modelId="{FD5655F4-8624-4924-A3C4-BA9C613799B9}" type="presOf" srcId="{6944F67C-F865-4EF3-BFE0-29E9095C9B2D}" destId="{FFF9B538-6C0E-414F-9CC6-FC58DB2862A3}" srcOrd="1" destOrd="0" presId="urn:microsoft.com/office/officeart/2005/8/layout/process2"/>
    <dgm:cxn modelId="{710A6748-A2A8-4799-9C28-14D2C8E9BDC2}" type="presOf" srcId="{2A8C63E3-B8F7-4F4B-A529-7ED8F22EAA4F}" destId="{E50814EE-8848-4C87-82DA-3A3CB5059FE6}" srcOrd="1" destOrd="0" presId="urn:microsoft.com/office/officeart/2005/8/layout/process2"/>
    <dgm:cxn modelId="{53A32957-8E84-4558-886A-12C3494983B5}" srcId="{CBC5CF84-6644-49D8-A741-04C648F0DC9F}" destId="{EA21C77A-8345-46D3-80A1-88F511A06D69}" srcOrd="3" destOrd="0" parTransId="{C64AC61A-FC61-4ABC-8705-6EB7FA95781A}" sibTransId="{08C48BCA-31EF-406A-8641-0F5ACF835C94}"/>
    <dgm:cxn modelId="{EE1DCF86-65B0-4548-A1C0-1F31755473E0}" type="presOf" srcId="{35E1FA5D-DC9B-4160-BF6B-DB99D6F3511D}" destId="{F01FEF74-4F2D-444F-9B1D-E296BE98C9F1}" srcOrd="0" destOrd="0" presId="urn:microsoft.com/office/officeart/2005/8/layout/process2"/>
    <dgm:cxn modelId="{D7FFA883-6C01-4EAD-933C-DC226868F3A5}" srcId="{CBC5CF84-6644-49D8-A741-04C648F0DC9F}" destId="{49DA777B-0A24-43CE-A304-C7F38925E52B}" srcOrd="4" destOrd="0" parTransId="{06B806FE-2D5D-4660-A9A9-FEB4B0AF7D8C}" sibTransId="{7D8D749E-351D-4D26-8F82-FC72D0F9A977}"/>
    <dgm:cxn modelId="{73278FBC-E0A3-468D-BFCD-3E9BF0236987}" srcId="{CBC5CF84-6644-49D8-A741-04C648F0DC9F}" destId="{35E1FA5D-DC9B-4160-BF6B-DB99D6F3511D}" srcOrd="1" destOrd="0" parTransId="{4D989C1A-F488-4897-B437-4E3D13F26FA9}" sibTransId="{ECC0088B-C676-4506-9B21-9A7F03D5FB2C}"/>
    <dgm:cxn modelId="{A5BBA77F-78DC-4038-9E3D-27ECBC0EF09F}" type="presParOf" srcId="{A116817A-A9CD-407D-B9DA-1BDDE65547C1}" destId="{1D43F919-23D9-41F8-8E7C-B1A3AF181D10}" srcOrd="0" destOrd="0" presId="urn:microsoft.com/office/officeart/2005/8/layout/process2"/>
    <dgm:cxn modelId="{5475C00C-9496-444A-8B95-BBFC526D1FAF}" type="presParOf" srcId="{A116817A-A9CD-407D-B9DA-1BDDE65547C1}" destId="{F5A6CAC0-9A2F-4C12-BD0D-96243A392892}" srcOrd="1" destOrd="0" presId="urn:microsoft.com/office/officeart/2005/8/layout/process2"/>
    <dgm:cxn modelId="{9938F363-2986-4B67-A034-E9A988D2FD14}" type="presParOf" srcId="{F5A6CAC0-9A2F-4C12-BD0D-96243A392892}" destId="{FFF9B538-6C0E-414F-9CC6-FC58DB2862A3}" srcOrd="0" destOrd="0" presId="urn:microsoft.com/office/officeart/2005/8/layout/process2"/>
    <dgm:cxn modelId="{DBF50429-9123-413B-BAEC-FCBADC0CD8A8}" type="presParOf" srcId="{A116817A-A9CD-407D-B9DA-1BDDE65547C1}" destId="{F01FEF74-4F2D-444F-9B1D-E296BE98C9F1}" srcOrd="2" destOrd="0" presId="urn:microsoft.com/office/officeart/2005/8/layout/process2"/>
    <dgm:cxn modelId="{3AD88682-B1EF-457C-B67E-71CB9A98CB87}" type="presParOf" srcId="{A116817A-A9CD-407D-B9DA-1BDDE65547C1}" destId="{FCA7956F-DA37-4325-8045-B30140E294FE}" srcOrd="3" destOrd="0" presId="urn:microsoft.com/office/officeart/2005/8/layout/process2"/>
    <dgm:cxn modelId="{A974647F-FAF9-4F12-85CD-39935951103A}" type="presParOf" srcId="{FCA7956F-DA37-4325-8045-B30140E294FE}" destId="{CAF5DF43-0633-4AAA-9B3C-885BFD403067}" srcOrd="0" destOrd="0" presId="urn:microsoft.com/office/officeart/2005/8/layout/process2"/>
    <dgm:cxn modelId="{1409CFB9-2B41-4532-B35E-C2D5995C4FC2}" type="presParOf" srcId="{A116817A-A9CD-407D-B9DA-1BDDE65547C1}" destId="{3FA0F4D0-EB72-4E87-89AB-16F91ED3B709}" srcOrd="4" destOrd="0" presId="urn:microsoft.com/office/officeart/2005/8/layout/process2"/>
    <dgm:cxn modelId="{27D4E2D8-6FEE-40B2-AE79-6048ED1DF960}" type="presParOf" srcId="{A116817A-A9CD-407D-B9DA-1BDDE65547C1}" destId="{C59119A1-60E5-4B77-8032-8368824D8A5F}" srcOrd="5" destOrd="0" presId="urn:microsoft.com/office/officeart/2005/8/layout/process2"/>
    <dgm:cxn modelId="{7AEBA17E-ABE0-4A7B-AE27-CABC0B086E3E}" type="presParOf" srcId="{C59119A1-60E5-4B77-8032-8368824D8A5F}" destId="{E50814EE-8848-4C87-82DA-3A3CB5059FE6}" srcOrd="0" destOrd="0" presId="urn:microsoft.com/office/officeart/2005/8/layout/process2"/>
    <dgm:cxn modelId="{30076C94-D259-4CB2-918A-AE2C98E76AC8}" type="presParOf" srcId="{A116817A-A9CD-407D-B9DA-1BDDE65547C1}" destId="{F4AD7E47-8409-41D5-ACA6-730FEC69BEB5}" srcOrd="6" destOrd="0" presId="urn:microsoft.com/office/officeart/2005/8/layout/process2"/>
    <dgm:cxn modelId="{DB955203-F247-460D-858F-7F1C270CDC28}" type="presParOf" srcId="{A116817A-A9CD-407D-B9DA-1BDDE65547C1}" destId="{F239DECA-EDB4-4AD4-A7F2-3968FFB16846}" srcOrd="7" destOrd="0" presId="urn:microsoft.com/office/officeart/2005/8/layout/process2"/>
    <dgm:cxn modelId="{64330CAA-90B4-4978-8792-477EEC54C107}" type="presParOf" srcId="{F239DECA-EDB4-4AD4-A7F2-3968FFB16846}" destId="{07EA41FB-2CF6-463D-8BFE-EAED1B3A7DF5}" srcOrd="0" destOrd="0" presId="urn:microsoft.com/office/officeart/2005/8/layout/process2"/>
    <dgm:cxn modelId="{C9EDEA60-9840-44C3-A7E7-483BF187C5BF}" type="presParOf" srcId="{A116817A-A9CD-407D-B9DA-1BDDE65547C1}" destId="{8F81E917-B6E2-4943-BBF5-FE000723820E}"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354658-B0F0-4CDB-8579-61746EB35561}" type="doc">
      <dgm:prSet loTypeId="urn:microsoft.com/office/officeart/2005/8/layout/process5" loCatId="process" qsTypeId="urn:microsoft.com/office/officeart/2005/8/quickstyle/simple5" qsCatId="simple" csTypeId="urn:microsoft.com/office/officeart/2005/8/colors/accent2_4" csCatId="accent2" phldr="1"/>
      <dgm:spPr/>
      <dgm:t>
        <a:bodyPr/>
        <a:lstStyle/>
        <a:p>
          <a:endParaRPr lang="en-BZ"/>
        </a:p>
      </dgm:t>
    </dgm:pt>
    <dgm:pt modelId="{7F43ED29-EB5F-48F8-8CFB-96A195A6AE82}">
      <dgm:prSet phldrT="[Văn bản]" custT="1"/>
      <dgm:spPr>
        <a:solidFill>
          <a:schemeClr val="accent2">
            <a:lumMod val="60000"/>
            <a:lumOff val="40000"/>
          </a:schemeClr>
        </a:solidFill>
        <a:ln w="38100">
          <a:solidFill>
            <a:schemeClr val="accent2">
              <a:lumMod val="50000"/>
            </a:schemeClr>
          </a:solidFill>
        </a:ln>
        <a:effectLst>
          <a:outerShdw blurRad="76200" dir="13500000" sy="23000" kx="1200000" algn="br" rotWithShape="0">
            <a:prstClr val="black">
              <a:alpha val="20000"/>
            </a:prstClr>
          </a:outerShdw>
        </a:effectLst>
      </dgm:spPr>
      <dgm:t>
        <a:bodyPr/>
        <a:lstStyle/>
        <a:p>
          <a:r>
            <a:rPr lang="en-BZ" sz="3200" b="1" dirty="0" smtClean="0">
              <a:solidFill>
                <a:srgbClr val="0070C0"/>
              </a:solidFill>
              <a:latin typeface="Times New Roman" pitchFamily="18" charset="0"/>
              <a:cs typeface="Times New Roman" pitchFamily="18" charset="0"/>
            </a:rPr>
            <a:t>+ Mẹ </a:t>
          </a:r>
          <a:r>
            <a:rPr lang="en-BZ" sz="3200" b="1" dirty="0">
              <a:solidFill>
                <a:srgbClr val="0070C0"/>
              </a:solidFill>
              <a:latin typeface="Times New Roman" pitchFamily="18" charset="0"/>
              <a:cs typeface="Times New Roman" pitchFamily="18" charset="0"/>
            </a:rPr>
            <a:t>chồng ốm</a:t>
          </a:r>
        </a:p>
      </dgm:t>
    </dgm:pt>
    <dgm:pt modelId="{90ADAE17-9816-4E2D-BC9D-2F741E066F28}" type="parTrans" cxnId="{65948AB1-FDFF-4436-8CCA-D02FF662A3C1}">
      <dgm:prSet/>
      <dgm:spPr/>
      <dgm:t>
        <a:bodyPr/>
        <a:lstStyle/>
        <a:p>
          <a:endParaRPr lang="en-BZ" sz="2400" b="1">
            <a:solidFill>
              <a:srgbClr val="0070C0"/>
            </a:solidFill>
            <a:latin typeface="#9Slide05 SVNFourth" panose="00000500000000000000" pitchFamily="2" charset="0"/>
          </a:endParaRPr>
        </a:p>
      </dgm:t>
    </dgm:pt>
    <dgm:pt modelId="{8D35B1BE-1CF1-41E6-BC91-F34C53E51ECA}" type="sibTrans" cxnId="{65948AB1-FDFF-4436-8CCA-D02FF662A3C1}">
      <dgm:prSet custT="1"/>
      <dgm:spPr>
        <a:ln w="38100">
          <a:solidFill>
            <a:schemeClr val="accent2">
              <a:lumMod val="50000"/>
            </a:schemeClr>
          </a:solidFill>
        </a:ln>
        <a:effectLst>
          <a:outerShdw blurRad="76200" dir="13500000" sy="23000" kx="1200000" algn="br" rotWithShape="0">
            <a:prstClr val="black">
              <a:alpha val="20000"/>
            </a:prstClr>
          </a:outerShdw>
        </a:effectLst>
      </dgm:spPr>
      <dgm:t>
        <a:bodyPr/>
        <a:lstStyle/>
        <a:p>
          <a:endParaRPr lang="en-BZ" sz="2800" b="1">
            <a:solidFill>
              <a:srgbClr val="0070C0"/>
            </a:solidFill>
            <a:latin typeface="Times New Roman" pitchFamily="18" charset="0"/>
            <a:cs typeface="Times New Roman" pitchFamily="18" charset="0"/>
          </a:endParaRPr>
        </a:p>
      </dgm:t>
    </dgm:pt>
    <dgm:pt modelId="{3B19C9C2-66BD-4599-99C6-4CD70661274B}">
      <dgm:prSet phldrT="[Văn bản]" custT="1"/>
      <dgm:spPr>
        <a:solidFill>
          <a:schemeClr val="accent2">
            <a:lumMod val="40000"/>
            <a:lumOff val="60000"/>
          </a:schemeClr>
        </a:solidFill>
        <a:ln w="38100">
          <a:solidFill>
            <a:schemeClr val="accent2">
              <a:lumMod val="50000"/>
            </a:schemeClr>
          </a:solidFill>
        </a:ln>
        <a:effectLst>
          <a:outerShdw blurRad="76200" dir="13500000" sy="23000" kx="1200000" algn="br" rotWithShape="0">
            <a:prstClr val="black">
              <a:alpha val="20000"/>
            </a:prstClr>
          </a:outerShdw>
        </a:effectLst>
      </dgm:spPr>
      <dgm:t>
        <a:bodyPr/>
        <a:lstStyle/>
        <a:p>
          <a:r>
            <a:rPr lang="en-BZ" sz="3200" b="1" dirty="0" err="1">
              <a:solidFill>
                <a:srgbClr val="0070C0"/>
              </a:solidFill>
              <a:latin typeface="Times New Roman" pitchFamily="18" charset="0"/>
              <a:cs typeface="Times New Roman" pitchFamily="18" charset="0"/>
            </a:rPr>
            <a:t>Hết</a:t>
          </a:r>
          <a:r>
            <a:rPr lang="en-BZ" sz="3200" b="1" dirty="0">
              <a:solidFill>
                <a:srgbClr val="0070C0"/>
              </a:solidFill>
              <a:latin typeface="Times New Roman" pitchFamily="18" charset="0"/>
              <a:cs typeface="Times New Roman" pitchFamily="18" charset="0"/>
            </a:rPr>
            <a:t> </a:t>
          </a:r>
          <a:r>
            <a:rPr lang="en-BZ" sz="3200" b="1" dirty="0" err="1">
              <a:solidFill>
                <a:srgbClr val="0070C0"/>
              </a:solidFill>
              <a:latin typeface="Times New Roman" pitchFamily="18" charset="0"/>
              <a:cs typeface="Times New Roman" pitchFamily="18" charset="0"/>
            </a:rPr>
            <a:t>sức</a:t>
          </a:r>
          <a:r>
            <a:rPr lang="en-BZ" sz="3200" b="1" dirty="0">
              <a:solidFill>
                <a:srgbClr val="0070C0"/>
              </a:solidFill>
              <a:latin typeface="Times New Roman" pitchFamily="18" charset="0"/>
              <a:cs typeface="Times New Roman" pitchFamily="18" charset="0"/>
            </a:rPr>
            <a:t> </a:t>
          </a:r>
          <a:r>
            <a:rPr lang="en-BZ" sz="3200" b="1" dirty="0" err="1">
              <a:solidFill>
                <a:srgbClr val="0070C0"/>
              </a:solidFill>
              <a:latin typeface="Times New Roman" pitchFamily="18" charset="0"/>
              <a:cs typeface="Times New Roman" pitchFamily="18" charset="0"/>
            </a:rPr>
            <a:t>thuốc</a:t>
          </a:r>
          <a:r>
            <a:rPr lang="en-BZ" sz="3200" b="1" dirty="0">
              <a:solidFill>
                <a:srgbClr val="0070C0"/>
              </a:solidFill>
              <a:latin typeface="Times New Roman" pitchFamily="18" charset="0"/>
              <a:cs typeface="Times New Roman" pitchFamily="18" charset="0"/>
            </a:rPr>
            <a:t> thang</a:t>
          </a:r>
        </a:p>
      </dgm:t>
    </dgm:pt>
    <dgm:pt modelId="{890F687D-7998-4937-91CE-DE7233B107FF}" type="parTrans" cxnId="{ABD287AB-EFF1-4AD3-9D05-A6CC51B7B52B}">
      <dgm:prSet/>
      <dgm:spPr/>
      <dgm:t>
        <a:bodyPr/>
        <a:lstStyle/>
        <a:p>
          <a:endParaRPr lang="en-BZ" sz="2400" b="1">
            <a:solidFill>
              <a:srgbClr val="0070C0"/>
            </a:solidFill>
            <a:latin typeface="#9Slide05 SVNFourth" panose="00000500000000000000" pitchFamily="2" charset="0"/>
          </a:endParaRPr>
        </a:p>
      </dgm:t>
    </dgm:pt>
    <dgm:pt modelId="{8FF479BA-7D71-4F51-A3AE-5257854D5CC6}" type="sibTrans" cxnId="{ABD287AB-EFF1-4AD3-9D05-A6CC51B7B52B}">
      <dgm:prSet custT="1"/>
      <dgm:spPr>
        <a:ln w="38100">
          <a:solidFill>
            <a:schemeClr val="accent2">
              <a:lumMod val="50000"/>
            </a:schemeClr>
          </a:solidFill>
        </a:ln>
        <a:effectLst>
          <a:outerShdw blurRad="76200" dir="13500000" sy="23000" kx="1200000" algn="br" rotWithShape="0">
            <a:prstClr val="black">
              <a:alpha val="20000"/>
            </a:prstClr>
          </a:outerShdw>
        </a:effectLst>
      </dgm:spPr>
      <dgm:t>
        <a:bodyPr/>
        <a:lstStyle/>
        <a:p>
          <a:endParaRPr lang="en-BZ" sz="2800" b="1">
            <a:solidFill>
              <a:srgbClr val="0070C0"/>
            </a:solidFill>
            <a:latin typeface="Times New Roman" pitchFamily="18" charset="0"/>
            <a:cs typeface="Times New Roman" pitchFamily="18" charset="0"/>
          </a:endParaRPr>
        </a:p>
      </dgm:t>
    </dgm:pt>
    <dgm:pt modelId="{8D69039D-B587-4B36-B599-A4641FEA31AC}">
      <dgm:prSet phldrT="[Văn bản]" custT="1"/>
      <dgm:spPr>
        <a:ln w="38100">
          <a:solidFill>
            <a:schemeClr val="accent2">
              <a:lumMod val="50000"/>
            </a:schemeClr>
          </a:solidFill>
        </a:ln>
        <a:effectLst>
          <a:outerShdw blurRad="76200" dir="13500000" sy="23000" kx="1200000" algn="br" rotWithShape="0">
            <a:prstClr val="black">
              <a:alpha val="20000"/>
            </a:prstClr>
          </a:outerShdw>
        </a:effectLst>
      </dgm:spPr>
      <dgm:t>
        <a:bodyPr/>
        <a:lstStyle/>
        <a:p>
          <a:r>
            <a:rPr lang="en-BZ" sz="3200" b="1" dirty="0" smtClean="0">
              <a:solidFill>
                <a:srgbClr val="0070C0"/>
              </a:solidFill>
              <a:latin typeface="Times New Roman" pitchFamily="18" charset="0"/>
              <a:cs typeface="Times New Roman" pitchFamily="18" charset="0"/>
            </a:rPr>
            <a:t>+ Lễ </a:t>
          </a:r>
          <a:r>
            <a:rPr lang="en-BZ" sz="3200" b="1" dirty="0">
              <a:solidFill>
                <a:srgbClr val="0070C0"/>
              </a:solidFill>
              <a:latin typeface="Times New Roman" pitchFamily="18" charset="0"/>
              <a:cs typeface="Times New Roman" pitchFamily="18" charset="0"/>
            </a:rPr>
            <a:t>bái thần phật</a:t>
          </a:r>
        </a:p>
      </dgm:t>
    </dgm:pt>
    <dgm:pt modelId="{2C492B6C-F5C3-4857-A9BA-740E56C1BEC8}" type="parTrans" cxnId="{9FB891B8-686D-4E26-B68C-6766C1FB0BBF}">
      <dgm:prSet/>
      <dgm:spPr/>
      <dgm:t>
        <a:bodyPr/>
        <a:lstStyle/>
        <a:p>
          <a:endParaRPr lang="en-BZ" sz="2400" b="1">
            <a:solidFill>
              <a:srgbClr val="0070C0"/>
            </a:solidFill>
            <a:latin typeface="#9Slide05 SVNFourth" panose="00000500000000000000" pitchFamily="2" charset="0"/>
          </a:endParaRPr>
        </a:p>
      </dgm:t>
    </dgm:pt>
    <dgm:pt modelId="{FE6D633C-74A6-4DB3-9D02-544A93B46438}" type="sibTrans" cxnId="{9FB891B8-686D-4E26-B68C-6766C1FB0BBF}">
      <dgm:prSet custT="1"/>
      <dgm:spPr>
        <a:ln w="38100">
          <a:solidFill>
            <a:schemeClr val="accent2">
              <a:lumMod val="50000"/>
            </a:schemeClr>
          </a:solidFill>
        </a:ln>
        <a:effectLst>
          <a:outerShdw blurRad="76200" dir="13500000" sy="23000" kx="1200000" algn="br" rotWithShape="0">
            <a:prstClr val="black">
              <a:alpha val="20000"/>
            </a:prstClr>
          </a:outerShdw>
        </a:effectLst>
      </dgm:spPr>
      <dgm:t>
        <a:bodyPr/>
        <a:lstStyle/>
        <a:p>
          <a:endParaRPr lang="en-BZ" sz="2800" b="1">
            <a:solidFill>
              <a:srgbClr val="0070C0"/>
            </a:solidFill>
            <a:latin typeface="Times New Roman" pitchFamily="18" charset="0"/>
            <a:cs typeface="Times New Roman" pitchFamily="18" charset="0"/>
          </a:endParaRPr>
        </a:p>
      </dgm:t>
    </dgm:pt>
    <dgm:pt modelId="{CCCF5B7C-17B6-46E5-94A0-B6AB6526B963}">
      <dgm:prSet phldrT="[Văn bản]" custT="1"/>
      <dgm:spPr>
        <a:ln w="38100">
          <a:solidFill>
            <a:schemeClr val="accent2">
              <a:lumMod val="50000"/>
            </a:schemeClr>
          </a:solidFill>
        </a:ln>
        <a:effectLst>
          <a:outerShdw blurRad="76200" dir="13500000" sy="23000" kx="1200000" algn="br" rotWithShape="0">
            <a:prstClr val="black">
              <a:alpha val="20000"/>
            </a:prstClr>
          </a:outerShdw>
        </a:effectLst>
      </dgm:spPr>
      <dgm:t>
        <a:bodyPr/>
        <a:lstStyle/>
        <a:p>
          <a:r>
            <a:rPr lang="en-BZ" sz="3200" b="1" dirty="0" err="1">
              <a:solidFill>
                <a:srgbClr val="0070C0"/>
              </a:solidFill>
              <a:latin typeface="Times New Roman" pitchFamily="18" charset="0"/>
              <a:cs typeface="Times New Roman" pitchFamily="18" charset="0"/>
            </a:rPr>
            <a:t>Dùng</a:t>
          </a:r>
          <a:r>
            <a:rPr lang="en-BZ" sz="3200" b="1" dirty="0">
              <a:solidFill>
                <a:srgbClr val="0070C0"/>
              </a:solidFill>
              <a:latin typeface="Times New Roman" pitchFamily="18" charset="0"/>
              <a:cs typeface="Times New Roman" pitchFamily="18" charset="0"/>
            </a:rPr>
            <a:t> </a:t>
          </a:r>
          <a:r>
            <a:rPr lang="en-BZ" sz="3200" b="1" dirty="0" err="1">
              <a:solidFill>
                <a:srgbClr val="0070C0"/>
              </a:solidFill>
              <a:latin typeface="Times New Roman" pitchFamily="18" charset="0"/>
              <a:cs typeface="Times New Roman" pitchFamily="18" charset="0"/>
            </a:rPr>
            <a:t>lời</a:t>
          </a:r>
          <a:r>
            <a:rPr lang="en-BZ" sz="3200" b="1" dirty="0">
              <a:solidFill>
                <a:srgbClr val="0070C0"/>
              </a:solidFill>
              <a:latin typeface="Times New Roman" pitchFamily="18" charset="0"/>
              <a:cs typeface="Times New Roman" pitchFamily="18" charset="0"/>
            </a:rPr>
            <a:t> </a:t>
          </a:r>
          <a:r>
            <a:rPr lang="en-BZ" sz="3200" b="1" dirty="0" err="1">
              <a:solidFill>
                <a:srgbClr val="0070C0"/>
              </a:solidFill>
              <a:latin typeface="Times New Roman" pitchFamily="18" charset="0"/>
              <a:cs typeface="Times New Roman" pitchFamily="18" charset="0"/>
            </a:rPr>
            <a:t>ngọt</a:t>
          </a:r>
          <a:r>
            <a:rPr lang="en-BZ" sz="3200" b="1" dirty="0">
              <a:solidFill>
                <a:srgbClr val="0070C0"/>
              </a:solidFill>
              <a:latin typeface="Times New Roman" pitchFamily="18" charset="0"/>
              <a:cs typeface="Times New Roman" pitchFamily="18" charset="0"/>
            </a:rPr>
            <a:t> </a:t>
          </a:r>
          <a:r>
            <a:rPr lang="en-BZ" sz="3200" b="1" dirty="0" err="1">
              <a:solidFill>
                <a:srgbClr val="0070C0"/>
              </a:solidFill>
              <a:latin typeface="Times New Roman" pitchFamily="18" charset="0"/>
              <a:cs typeface="Times New Roman" pitchFamily="18" charset="0"/>
            </a:rPr>
            <a:t>ngào</a:t>
          </a:r>
          <a:endParaRPr lang="en-BZ" sz="3200" b="1" dirty="0">
            <a:solidFill>
              <a:srgbClr val="0070C0"/>
            </a:solidFill>
            <a:latin typeface="Times New Roman" pitchFamily="18" charset="0"/>
            <a:cs typeface="Times New Roman" pitchFamily="18" charset="0"/>
          </a:endParaRPr>
        </a:p>
      </dgm:t>
    </dgm:pt>
    <dgm:pt modelId="{F5422F50-D0D5-430D-91D2-B18782B49DFD}" type="parTrans" cxnId="{99679B23-2DD5-4842-B23E-27859DA372B6}">
      <dgm:prSet/>
      <dgm:spPr/>
      <dgm:t>
        <a:bodyPr/>
        <a:lstStyle/>
        <a:p>
          <a:endParaRPr lang="en-BZ" sz="2400" b="1">
            <a:solidFill>
              <a:srgbClr val="0070C0"/>
            </a:solidFill>
            <a:latin typeface="#9Slide05 SVNFourth" panose="00000500000000000000" pitchFamily="2" charset="0"/>
          </a:endParaRPr>
        </a:p>
      </dgm:t>
    </dgm:pt>
    <dgm:pt modelId="{310A8131-8188-470B-9B1C-1798D4C179DD}" type="sibTrans" cxnId="{99679B23-2DD5-4842-B23E-27859DA372B6}">
      <dgm:prSet custT="1"/>
      <dgm:spPr>
        <a:ln w="38100">
          <a:solidFill>
            <a:schemeClr val="accent2">
              <a:lumMod val="50000"/>
            </a:schemeClr>
          </a:solidFill>
        </a:ln>
        <a:effectLst>
          <a:outerShdw blurRad="76200" dir="13500000" sy="23000" kx="1200000" algn="br" rotWithShape="0">
            <a:prstClr val="black">
              <a:alpha val="20000"/>
            </a:prstClr>
          </a:outerShdw>
        </a:effectLst>
      </dgm:spPr>
      <dgm:t>
        <a:bodyPr/>
        <a:lstStyle/>
        <a:p>
          <a:endParaRPr lang="en-BZ" sz="2800" b="1">
            <a:solidFill>
              <a:srgbClr val="0070C0"/>
            </a:solidFill>
            <a:latin typeface="Times New Roman" pitchFamily="18" charset="0"/>
            <a:cs typeface="Times New Roman" pitchFamily="18" charset="0"/>
          </a:endParaRPr>
        </a:p>
      </dgm:t>
    </dgm:pt>
    <dgm:pt modelId="{2FF0DAB4-CF31-4B28-B49E-443351A5924A}">
      <dgm:prSet phldrT="[Văn bản]" custT="1"/>
      <dgm:spPr>
        <a:ln w="38100">
          <a:solidFill>
            <a:schemeClr val="accent2">
              <a:lumMod val="50000"/>
            </a:schemeClr>
          </a:solidFill>
        </a:ln>
        <a:effectLst>
          <a:outerShdw blurRad="76200" dir="13500000" sy="23000" kx="1200000" algn="br" rotWithShape="0">
            <a:prstClr val="black">
              <a:alpha val="20000"/>
            </a:prstClr>
          </a:outerShdw>
        </a:effectLst>
      </dgm:spPr>
      <dgm:t>
        <a:bodyPr/>
        <a:lstStyle/>
        <a:p>
          <a:r>
            <a:rPr lang="en-BZ" sz="3200" b="1" dirty="0" smtClean="0">
              <a:solidFill>
                <a:srgbClr val="0070C0"/>
              </a:solidFill>
              <a:latin typeface="Times New Roman" pitchFamily="18" charset="0"/>
              <a:cs typeface="Times New Roman" pitchFamily="18" charset="0"/>
            </a:rPr>
            <a:t>+ Thương </a:t>
          </a:r>
          <a:r>
            <a:rPr lang="en-BZ" sz="3200" b="1" dirty="0">
              <a:solidFill>
                <a:srgbClr val="0070C0"/>
              </a:solidFill>
              <a:latin typeface="Times New Roman" pitchFamily="18" charset="0"/>
              <a:cs typeface="Times New Roman" pitchFamily="18" charset="0"/>
            </a:rPr>
            <a:t>xót</a:t>
          </a:r>
        </a:p>
      </dgm:t>
    </dgm:pt>
    <dgm:pt modelId="{BC0958E4-CD62-4A5E-9A7B-ED61042D8292}" type="parTrans" cxnId="{2BEB2176-9FF1-40DC-A65B-9BB2E2AABF67}">
      <dgm:prSet/>
      <dgm:spPr/>
      <dgm:t>
        <a:bodyPr/>
        <a:lstStyle/>
        <a:p>
          <a:endParaRPr lang="en-BZ" sz="2400" b="1">
            <a:solidFill>
              <a:srgbClr val="0070C0"/>
            </a:solidFill>
            <a:latin typeface="#9Slide05 SVNFourth" panose="00000500000000000000" pitchFamily="2" charset="0"/>
          </a:endParaRPr>
        </a:p>
      </dgm:t>
    </dgm:pt>
    <dgm:pt modelId="{7645E1C0-2515-475B-B4AB-0FC8832711E7}" type="sibTrans" cxnId="{2BEB2176-9FF1-40DC-A65B-9BB2E2AABF67}">
      <dgm:prSet custT="1"/>
      <dgm:spPr/>
      <dgm:t>
        <a:bodyPr/>
        <a:lstStyle/>
        <a:p>
          <a:endParaRPr lang="en-BZ" sz="2800" b="1">
            <a:solidFill>
              <a:srgbClr val="0070C0"/>
            </a:solidFill>
            <a:latin typeface="Times New Roman" pitchFamily="18" charset="0"/>
            <a:cs typeface="Times New Roman" pitchFamily="18" charset="0"/>
          </a:endParaRPr>
        </a:p>
      </dgm:t>
    </dgm:pt>
    <dgm:pt modelId="{39219916-0931-4185-A791-311610ADD396}">
      <dgm:prSet custT="1"/>
      <dgm:spPr>
        <a:solidFill>
          <a:schemeClr val="accent2">
            <a:lumMod val="20000"/>
            <a:lumOff val="80000"/>
          </a:schemeClr>
        </a:solidFill>
        <a:ln w="38100">
          <a:solidFill>
            <a:schemeClr val="accent2">
              <a:lumMod val="50000"/>
            </a:schemeClr>
          </a:solidFill>
        </a:ln>
      </dgm:spPr>
      <dgm:t>
        <a:bodyPr/>
        <a:lstStyle/>
        <a:p>
          <a:r>
            <a:rPr lang="en-BZ" sz="3200" b="1" dirty="0" smtClean="0">
              <a:solidFill>
                <a:srgbClr val="0070C0"/>
              </a:solidFill>
              <a:latin typeface="Times New Roman" pitchFamily="18" charset="0"/>
              <a:cs typeface="Times New Roman" pitchFamily="18" charset="0"/>
            </a:rPr>
            <a:t>Lo </a:t>
          </a:r>
          <a:r>
            <a:rPr lang="en-BZ" sz="3200" b="1" dirty="0">
              <a:solidFill>
                <a:srgbClr val="0070C0"/>
              </a:solidFill>
              <a:latin typeface="Times New Roman" pitchFamily="18" charset="0"/>
              <a:cs typeface="Times New Roman" pitchFamily="18" charset="0"/>
            </a:rPr>
            <a:t>ma chay như cha mẹ ruột</a:t>
          </a:r>
        </a:p>
      </dgm:t>
    </dgm:pt>
    <dgm:pt modelId="{7DED9ADD-C9A9-4E13-A3F3-15F8D73A2C08}" type="parTrans" cxnId="{282254E0-4F27-4FCC-96E8-CEFFE6FCE444}">
      <dgm:prSet/>
      <dgm:spPr/>
      <dgm:t>
        <a:bodyPr/>
        <a:lstStyle/>
        <a:p>
          <a:endParaRPr lang="en-BZ" sz="2400" b="1">
            <a:solidFill>
              <a:srgbClr val="0070C0"/>
            </a:solidFill>
            <a:latin typeface="#9Slide05 SVNFourth" panose="00000500000000000000" pitchFamily="2" charset="0"/>
          </a:endParaRPr>
        </a:p>
      </dgm:t>
    </dgm:pt>
    <dgm:pt modelId="{AFE25686-B1D6-41E7-8690-56112A775117}" type="sibTrans" cxnId="{282254E0-4F27-4FCC-96E8-CEFFE6FCE444}">
      <dgm:prSet/>
      <dgm:spPr/>
      <dgm:t>
        <a:bodyPr/>
        <a:lstStyle/>
        <a:p>
          <a:endParaRPr lang="en-BZ" sz="2400" b="1">
            <a:solidFill>
              <a:srgbClr val="0070C0"/>
            </a:solidFill>
            <a:latin typeface="#9Slide05 SVNFourth" panose="00000500000000000000" pitchFamily="2" charset="0"/>
          </a:endParaRPr>
        </a:p>
      </dgm:t>
    </dgm:pt>
    <dgm:pt modelId="{76451B62-CA0A-4CE3-9191-C45E0090077A}" type="pres">
      <dgm:prSet presAssocID="{2F354658-B0F0-4CDB-8579-61746EB35561}" presName="diagram" presStyleCnt="0">
        <dgm:presLayoutVars>
          <dgm:dir/>
          <dgm:resizeHandles val="exact"/>
        </dgm:presLayoutVars>
      </dgm:prSet>
      <dgm:spPr/>
      <dgm:t>
        <a:bodyPr/>
        <a:lstStyle/>
        <a:p>
          <a:endParaRPr lang="en-US"/>
        </a:p>
      </dgm:t>
    </dgm:pt>
    <dgm:pt modelId="{20002821-18CD-4CC2-A74B-8EE68855C000}" type="pres">
      <dgm:prSet presAssocID="{7F43ED29-EB5F-48F8-8CFB-96A195A6AE82}" presName="node" presStyleLbl="node1" presStyleIdx="0" presStyleCnt="6" custScaleX="120874">
        <dgm:presLayoutVars>
          <dgm:bulletEnabled val="1"/>
        </dgm:presLayoutVars>
      </dgm:prSet>
      <dgm:spPr/>
      <dgm:t>
        <a:bodyPr/>
        <a:lstStyle/>
        <a:p>
          <a:endParaRPr lang="en-US"/>
        </a:p>
      </dgm:t>
    </dgm:pt>
    <dgm:pt modelId="{BE5D5C74-1BC8-482D-9F85-15D4B69460A2}" type="pres">
      <dgm:prSet presAssocID="{8D35B1BE-1CF1-41E6-BC91-F34C53E51ECA}" presName="sibTrans" presStyleLbl="sibTrans2D1" presStyleIdx="0" presStyleCnt="5"/>
      <dgm:spPr/>
      <dgm:t>
        <a:bodyPr/>
        <a:lstStyle/>
        <a:p>
          <a:endParaRPr lang="en-US"/>
        </a:p>
      </dgm:t>
    </dgm:pt>
    <dgm:pt modelId="{BB48089C-6A57-479F-A50C-FD0CD405B9D1}" type="pres">
      <dgm:prSet presAssocID="{8D35B1BE-1CF1-41E6-BC91-F34C53E51ECA}" presName="connectorText" presStyleLbl="sibTrans2D1" presStyleIdx="0" presStyleCnt="5"/>
      <dgm:spPr/>
      <dgm:t>
        <a:bodyPr/>
        <a:lstStyle/>
        <a:p>
          <a:endParaRPr lang="en-US"/>
        </a:p>
      </dgm:t>
    </dgm:pt>
    <dgm:pt modelId="{3269D23B-EA63-4F49-B932-4CEECBD17589}" type="pres">
      <dgm:prSet presAssocID="{3B19C9C2-66BD-4599-99C6-4CD70661274B}" presName="node" presStyleLbl="node1" presStyleIdx="1" presStyleCnt="6" custScaleX="120874">
        <dgm:presLayoutVars>
          <dgm:bulletEnabled val="1"/>
        </dgm:presLayoutVars>
      </dgm:prSet>
      <dgm:spPr/>
      <dgm:t>
        <a:bodyPr/>
        <a:lstStyle/>
        <a:p>
          <a:endParaRPr lang="en-US"/>
        </a:p>
      </dgm:t>
    </dgm:pt>
    <dgm:pt modelId="{F5527B6F-BA72-4F09-9C60-500B68C9F52C}" type="pres">
      <dgm:prSet presAssocID="{8FF479BA-7D71-4F51-A3AE-5257854D5CC6}" presName="sibTrans" presStyleLbl="sibTrans2D1" presStyleIdx="1" presStyleCnt="5"/>
      <dgm:spPr/>
      <dgm:t>
        <a:bodyPr/>
        <a:lstStyle/>
        <a:p>
          <a:endParaRPr lang="en-US"/>
        </a:p>
      </dgm:t>
    </dgm:pt>
    <dgm:pt modelId="{6A1949A0-4B68-41ED-8C05-C60BBE2FA0F6}" type="pres">
      <dgm:prSet presAssocID="{8FF479BA-7D71-4F51-A3AE-5257854D5CC6}" presName="connectorText" presStyleLbl="sibTrans2D1" presStyleIdx="1" presStyleCnt="5"/>
      <dgm:spPr/>
      <dgm:t>
        <a:bodyPr/>
        <a:lstStyle/>
        <a:p>
          <a:endParaRPr lang="en-US"/>
        </a:p>
      </dgm:t>
    </dgm:pt>
    <dgm:pt modelId="{C53526CB-0646-4089-AE63-76E446439699}" type="pres">
      <dgm:prSet presAssocID="{8D69039D-B587-4B36-B599-A4641FEA31AC}" presName="node" presStyleLbl="node1" presStyleIdx="2" presStyleCnt="6" custScaleX="120874">
        <dgm:presLayoutVars>
          <dgm:bulletEnabled val="1"/>
        </dgm:presLayoutVars>
      </dgm:prSet>
      <dgm:spPr/>
      <dgm:t>
        <a:bodyPr/>
        <a:lstStyle/>
        <a:p>
          <a:endParaRPr lang="en-US"/>
        </a:p>
      </dgm:t>
    </dgm:pt>
    <dgm:pt modelId="{46F57F98-5756-4B2D-A849-25DA17FE267C}" type="pres">
      <dgm:prSet presAssocID="{FE6D633C-74A6-4DB3-9D02-544A93B46438}" presName="sibTrans" presStyleLbl="sibTrans2D1" presStyleIdx="2" presStyleCnt="5"/>
      <dgm:spPr/>
      <dgm:t>
        <a:bodyPr/>
        <a:lstStyle/>
        <a:p>
          <a:endParaRPr lang="en-US"/>
        </a:p>
      </dgm:t>
    </dgm:pt>
    <dgm:pt modelId="{00A46244-F955-418D-9804-75AE6E0DF42B}" type="pres">
      <dgm:prSet presAssocID="{FE6D633C-74A6-4DB3-9D02-544A93B46438}" presName="connectorText" presStyleLbl="sibTrans2D1" presStyleIdx="2" presStyleCnt="5"/>
      <dgm:spPr/>
      <dgm:t>
        <a:bodyPr/>
        <a:lstStyle/>
        <a:p>
          <a:endParaRPr lang="en-US"/>
        </a:p>
      </dgm:t>
    </dgm:pt>
    <dgm:pt modelId="{9E07DE62-C2AC-41DF-9EF8-1CE72434924F}" type="pres">
      <dgm:prSet presAssocID="{CCCF5B7C-17B6-46E5-94A0-B6AB6526B963}" presName="node" presStyleLbl="node1" presStyleIdx="3" presStyleCnt="6" custScaleX="120874">
        <dgm:presLayoutVars>
          <dgm:bulletEnabled val="1"/>
        </dgm:presLayoutVars>
      </dgm:prSet>
      <dgm:spPr/>
      <dgm:t>
        <a:bodyPr/>
        <a:lstStyle/>
        <a:p>
          <a:endParaRPr lang="en-US"/>
        </a:p>
      </dgm:t>
    </dgm:pt>
    <dgm:pt modelId="{6BDC8ADE-52AB-4A4B-BAC2-477DD46A6132}" type="pres">
      <dgm:prSet presAssocID="{310A8131-8188-470B-9B1C-1798D4C179DD}" presName="sibTrans" presStyleLbl="sibTrans2D1" presStyleIdx="3" presStyleCnt="5"/>
      <dgm:spPr/>
      <dgm:t>
        <a:bodyPr/>
        <a:lstStyle/>
        <a:p>
          <a:endParaRPr lang="en-US"/>
        </a:p>
      </dgm:t>
    </dgm:pt>
    <dgm:pt modelId="{30EDA23F-2C6C-4B1F-83B5-56ABFA754D75}" type="pres">
      <dgm:prSet presAssocID="{310A8131-8188-470B-9B1C-1798D4C179DD}" presName="connectorText" presStyleLbl="sibTrans2D1" presStyleIdx="3" presStyleCnt="5"/>
      <dgm:spPr/>
      <dgm:t>
        <a:bodyPr/>
        <a:lstStyle/>
        <a:p>
          <a:endParaRPr lang="en-US"/>
        </a:p>
      </dgm:t>
    </dgm:pt>
    <dgm:pt modelId="{BD04D2DC-289C-4D85-AC4F-2CC1EE102E1D}" type="pres">
      <dgm:prSet presAssocID="{2FF0DAB4-CF31-4B28-B49E-443351A5924A}" presName="node" presStyleLbl="node1" presStyleIdx="4" presStyleCnt="6" custScaleX="120874">
        <dgm:presLayoutVars>
          <dgm:bulletEnabled val="1"/>
        </dgm:presLayoutVars>
      </dgm:prSet>
      <dgm:spPr/>
      <dgm:t>
        <a:bodyPr/>
        <a:lstStyle/>
        <a:p>
          <a:endParaRPr lang="en-US"/>
        </a:p>
      </dgm:t>
    </dgm:pt>
    <dgm:pt modelId="{DA875A06-E579-428C-A795-2E122D92A80C}" type="pres">
      <dgm:prSet presAssocID="{7645E1C0-2515-475B-B4AB-0FC8832711E7}" presName="sibTrans" presStyleLbl="sibTrans2D1" presStyleIdx="4" presStyleCnt="5"/>
      <dgm:spPr/>
      <dgm:t>
        <a:bodyPr/>
        <a:lstStyle/>
        <a:p>
          <a:endParaRPr lang="en-US"/>
        </a:p>
      </dgm:t>
    </dgm:pt>
    <dgm:pt modelId="{38CCD040-DEA2-4C70-A30A-94DD23633613}" type="pres">
      <dgm:prSet presAssocID="{7645E1C0-2515-475B-B4AB-0FC8832711E7}" presName="connectorText" presStyleLbl="sibTrans2D1" presStyleIdx="4" presStyleCnt="5"/>
      <dgm:spPr/>
      <dgm:t>
        <a:bodyPr/>
        <a:lstStyle/>
        <a:p>
          <a:endParaRPr lang="en-US"/>
        </a:p>
      </dgm:t>
    </dgm:pt>
    <dgm:pt modelId="{D2A8F269-A29F-49CF-9D18-9450D9DCC075}" type="pres">
      <dgm:prSet presAssocID="{39219916-0931-4185-A791-311610ADD396}" presName="node" presStyleLbl="node1" presStyleIdx="5" presStyleCnt="6" custScaleX="120874">
        <dgm:presLayoutVars>
          <dgm:bulletEnabled val="1"/>
        </dgm:presLayoutVars>
      </dgm:prSet>
      <dgm:spPr/>
      <dgm:t>
        <a:bodyPr/>
        <a:lstStyle/>
        <a:p>
          <a:endParaRPr lang="en-US"/>
        </a:p>
      </dgm:t>
    </dgm:pt>
  </dgm:ptLst>
  <dgm:cxnLst>
    <dgm:cxn modelId="{ADFC6ACD-1EFB-4345-BB44-07AE5E876D75}" type="presOf" srcId="{8D35B1BE-1CF1-41E6-BC91-F34C53E51ECA}" destId="{BE5D5C74-1BC8-482D-9F85-15D4B69460A2}" srcOrd="0" destOrd="0" presId="urn:microsoft.com/office/officeart/2005/8/layout/process5"/>
    <dgm:cxn modelId="{9FB891B8-686D-4E26-B68C-6766C1FB0BBF}" srcId="{2F354658-B0F0-4CDB-8579-61746EB35561}" destId="{8D69039D-B587-4B36-B599-A4641FEA31AC}" srcOrd="2" destOrd="0" parTransId="{2C492B6C-F5C3-4857-A9BA-740E56C1BEC8}" sibTransId="{FE6D633C-74A6-4DB3-9D02-544A93B46438}"/>
    <dgm:cxn modelId="{9B17A998-4202-44C5-9037-919D02E589E0}" type="presOf" srcId="{FE6D633C-74A6-4DB3-9D02-544A93B46438}" destId="{46F57F98-5756-4B2D-A849-25DA17FE267C}" srcOrd="0" destOrd="0" presId="urn:microsoft.com/office/officeart/2005/8/layout/process5"/>
    <dgm:cxn modelId="{70BC6B3D-6944-4E00-BB67-CAD2FF1CA459}" type="presOf" srcId="{2F354658-B0F0-4CDB-8579-61746EB35561}" destId="{76451B62-CA0A-4CE3-9191-C45E0090077A}" srcOrd="0" destOrd="0" presId="urn:microsoft.com/office/officeart/2005/8/layout/process5"/>
    <dgm:cxn modelId="{A8C5E2BF-584A-4360-9A2F-F075E176F86C}" type="presOf" srcId="{3B19C9C2-66BD-4599-99C6-4CD70661274B}" destId="{3269D23B-EA63-4F49-B932-4CEECBD17589}" srcOrd="0" destOrd="0" presId="urn:microsoft.com/office/officeart/2005/8/layout/process5"/>
    <dgm:cxn modelId="{282254E0-4F27-4FCC-96E8-CEFFE6FCE444}" srcId="{2F354658-B0F0-4CDB-8579-61746EB35561}" destId="{39219916-0931-4185-A791-311610ADD396}" srcOrd="5" destOrd="0" parTransId="{7DED9ADD-C9A9-4E13-A3F3-15F8D73A2C08}" sibTransId="{AFE25686-B1D6-41E7-8690-56112A775117}"/>
    <dgm:cxn modelId="{F65F0A08-D5C7-4F41-92C1-32D167EB6B3F}" type="presOf" srcId="{7F43ED29-EB5F-48F8-8CFB-96A195A6AE82}" destId="{20002821-18CD-4CC2-A74B-8EE68855C000}" srcOrd="0" destOrd="0" presId="urn:microsoft.com/office/officeart/2005/8/layout/process5"/>
    <dgm:cxn modelId="{C0A53A0F-FAD3-4F3E-939B-8A070B0F2642}" type="presOf" srcId="{310A8131-8188-470B-9B1C-1798D4C179DD}" destId="{30EDA23F-2C6C-4B1F-83B5-56ABFA754D75}" srcOrd="1" destOrd="0" presId="urn:microsoft.com/office/officeart/2005/8/layout/process5"/>
    <dgm:cxn modelId="{0AAB2BD5-C9D1-40CC-AEE8-7BF8C7096C94}" type="presOf" srcId="{2FF0DAB4-CF31-4B28-B49E-443351A5924A}" destId="{BD04D2DC-289C-4D85-AC4F-2CC1EE102E1D}" srcOrd="0" destOrd="0" presId="urn:microsoft.com/office/officeart/2005/8/layout/process5"/>
    <dgm:cxn modelId="{64E3E028-ECA0-4D8F-9712-794354B8FFCD}" type="presOf" srcId="{310A8131-8188-470B-9B1C-1798D4C179DD}" destId="{6BDC8ADE-52AB-4A4B-BAC2-477DD46A6132}" srcOrd="0" destOrd="0" presId="urn:microsoft.com/office/officeart/2005/8/layout/process5"/>
    <dgm:cxn modelId="{2627BA12-522B-4A0E-916A-BA97AAFADA03}" type="presOf" srcId="{FE6D633C-74A6-4DB3-9D02-544A93B46438}" destId="{00A46244-F955-418D-9804-75AE6E0DF42B}" srcOrd="1" destOrd="0" presId="urn:microsoft.com/office/officeart/2005/8/layout/process5"/>
    <dgm:cxn modelId="{8A607163-3E29-42DB-B96C-C94EB676C569}" type="presOf" srcId="{39219916-0931-4185-A791-311610ADD396}" destId="{D2A8F269-A29F-49CF-9D18-9450D9DCC075}" srcOrd="0" destOrd="0" presId="urn:microsoft.com/office/officeart/2005/8/layout/process5"/>
    <dgm:cxn modelId="{C3A8D4CA-9D30-4FC4-8A14-BCD0CE44DAE5}" type="presOf" srcId="{8D35B1BE-1CF1-41E6-BC91-F34C53E51ECA}" destId="{BB48089C-6A57-479F-A50C-FD0CD405B9D1}" srcOrd="1" destOrd="0" presId="urn:microsoft.com/office/officeart/2005/8/layout/process5"/>
    <dgm:cxn modelId="{80A241CE-4C9B-4465-8D67-05D44DE8C8C0}" type="presOf" srcId="{CCCF5B7C-17B6-46E5-94A0-B6AB6526B963}" destId="{9E07DE62-C2AC-41DF-9EF8-1CE72434924F}" srcOrd="0" destOrd="0" presId="urn:microsoft.com/office/officeart/2005/8/layout/process5"/>
    <dgm:cxn modelId="{2BEB2176-9FF1-40DC-A65B-9BB2E2AABF67}" srcId="{2F354658-B0F0-4CDB-8579-61746EB35561}" destId="{2FF0DAB4-CF31-4B28-B49E-443351A5924A}" srcOrd="4" destOrd="0" parTransId="{BC0958E4-CD62-4A5E-9A7B-ED61042D8292}" sibTransId="{7645E1C0-2515-475B-B4AB-0FC8832711E7}"/>
    <dgm:cxn modelId="{99679B23-2DD5-4842-B23E-27859DA372B6}" srcId="{2F354658-B0F0-4CDB-8579-61746EB35561}" destId="{CCCF5B7C-17B6-46E5-94A0-B6AB6526B963}" srcOrd="3" destOrd="0" parTransId="{F5422F50-D0D5-430D-91D2-B18782B49DFD}" sibTransId="{310A8131-8188-470B-9B1C-1798D4C179DD}"/>
    <dgm:cxn modelId="{ABD287AB-EFF1-4AD3-9D05-A6CC51B7B52B}" srcId="{2F354658-B0F0-4CDB-8579-61746EB35561}" destId="{3B19C9C2-66BD-4599-99C6-4CD70661274B}" srcOrd="1" destOrd="0" parTransId="{890F687D-7998-4937-91CE-DE7233B107FF}" sibTransId="{8FF479BA-7D71-4F51-A3AE-5257854D5CC6}"/>
    <dgm:cxn modelId="{8362E6A7-E195-48D3-A96E-EFBA8191F176}" type="presOf" srcId="{8D69039D-B587-4B36-B599-A4641FEA31AC}" destId="{C53526CB-0646-4089-AE63-76E446439699}" srcOrd="0" destOrd="0" presId="urn:microsoft.com/office/officeart/2005/8/layout/process5"/>
    <dgm:cxn modelId="{B266AA97-3521-40D2-A48C-7BF4C166A862}" type="presOf" srcId="{8FF479BA-7D71-4F51-A3AE-5257854D5CC6}" destId="{6A1949A0-4B68-41ED-8C05-C60BBE2FA0F6}" srcOrd="1" destOrd="0" presId="urn:microsoft.com/office/officeart/2005/8/layout/process5"/>
    <dgm:cxn modelId="{65948AB1-FDFF-4436-8CCA-D02FF662A3C1}" srcId="{2F354658-B0F0-4CDB-8579-61746EB35561}" destId="{7F43ED29-EB5F-48F8-8CFB-96A195A6AE82}" srcOrd="0" destOrd="0" parTransId="{90ADAE17-9816-4E2D-BC9D-2F741E066F28}" sibTransId="{8D35B1BE-1CF1-41E6-BC91-F34C53E51ECA}"/>
    <dgm:cxn modelId="{2AE721C6-9BE3-4D66-A987-0F1DE0EC7A8D}" type="presOf" srcId="{8FF479BA-7D71-4F51-A3AE-5257854D5CC6}" destId="{F5527B6F-BA72-4F09-9C60-500B68C9F52C}" srcOrd="0" destOrd="0" presId="urn:microsoft.com/office/officeart/2005/8/layout/process5"/>
    <dgm:cxn modelId="{EBEE022C-3252-4AC3-86F9-F14137FEA8DC}" type="presOf" srcId="{7645E1C0-2515-475B-B4AB-0FC8832711E7}" destId="{38CCD040-DEA2-4C70-A30A-94DD23633613}" srcOrd="1" destOrd="0" presId="urn:microsoft.com/office/officeart/2005/8/layout/process5"/>
    <dgm:cxn modelId="{3B6F01AF-4EFB-480E-9298-FCEB4EC24A66}" type="presOf" srcId="{7645E1C0-2515-475B-B4AB-0FC8832711E7}" destId="{DA875A06-E579-428C-A795-2E122D92A80C}" srcOrd="0" destOrd="0" presId="urn:microsoft.com/office/officeart/2005/8/layout/process5"/>
    <dgm:cxn modelId="{4BB64421-B13F-49BA-A6B1-1AB58EAD7598}" type="presParOf" srcId="{76451B62-CA0A-4CE3-9191-C45E0090077A}" destId="{20002821-18CD-4CC2-A74B-8EE68855C000}" srcOrd="0" destOrd="0" presId="urn:microsoft.com/office/officeart/2005/8/layout/process5"/>
    <dgm:cxn modelId="{C4856B39-2AD1-4BC8-A93D-FF7A69966C47}" type="presParOf" srcId="{76451B62-CA0A-4CE3-9191-C45E0090077A}" destId="{BE5D5C74-1BC8-482D-9F85-15D4B69460A2}" srcOrd="1" destOrd="0" presId="urn:microsoft.com/office/officeart/2005/8/layout/process5"/>
    <dgm:cxn modelId="{BE75B918-8C68-46B0-A569-B920A500553B}" type="presParOf" srcId="{BE5D5C74-1BC8-482D-9F85-15D4B69460A2}" destId="{BB48089C-6A57-479F-A50C-FD0CD405B9D1}" srcOrd="0" destOrd="0" presId="urn:microsoft.com/office/officeart/2005/8/layout/process5"/>
    <dgm:cxn modelId="{3E592756-4518-476D-8461-AE132285CA8E}" type="presParOf" srcId="{76451B62-CA0A-4CE3-9191-C45E0090077A}" destId="{3269D23B-EA63-4F49-B932-4CEECBD17589}" srcOrd="2" destOrd="0" presId="urn:microsoft.com/office/officeart/2005/8/layout/process5"/>
    <dgm:cxn modelId="{463C8D93-17AC-4BCF-97DB-95A1C13A92DE}" type="presParOf" srcId="{76451B62-CA0A-4CE3-9191-C45E0090077A}" destId="{F5527B6F-BA72-4F09-9C60-500B68C9F52C}" srcOrd="3" destOrd="0" presId="urn:microsoft.com/office/officeart/2005/8/layout/process5"/>
    <dgm:cxn modelId="{9A576EBE-D99A-4962-BE38-E80AA9F1BA84}" type="presParOf" srcId="{F5527B6F-BA72-4F09-9C60-500B68C9F52C}" destId="{6A1949A0-4B68-41ED-8C05-C60BBE2FA0F6}" srcOrd="0" destOrd="0" presId="urn:microsoft.com/office/officeart/2005/8/layout/process5"/>
    <dgm:cxn modelId="{202720FA-062B-4944-B607-99D5D69DFB2F}" type="presParOf" srcId="{76451B62-CA0A-4CE3-9191-C45E0090077A}" destId="{C53526CB-0646-4089-AE63-76E446439699}" srcOrd="4" destOrd="0" presId="urn:microsoft.com/office/officeart/2005/8/layout/process5"/>
    <dgm:cxn modelId="{44526B45-4969-41D0-8401-2A3E904A9A7B}" type="presParOf" srcId="{76451B62-CA0A-4CE3-9191-C45E0090077A}" destId="{46F57F98-5756-4B2D-A849-25DA17FE267C}" srcOrd="5" destOrd="0" presId="urn:microsoft.com/office/officeart/2005/8/layout/process5"/>
    <dgm:cxn modelId="{68CC7EBA-ADAF-4D34-9BF8-DAE2711687CB}" type="presParOf" srcId="{46F57F98-5756-4B2D-A849-25DA17FE267C}" destId="{00A46244-F955-418D-9804-75AE6E0DF42B}" srcOrd="0" destOrd="0" presId="urn:microsoft.com/office/officeart/2005/8/layout/process5"/>
    <dgm:cxn modelId="{66058C7F-AA7F-4095-93CE-D90F56805504}" type="presParOf" srcId="{76451B62-CA0A-4CE3-9191-C45E0090077A}" destId="{9E07DE62-C2AC-41DF-9EF8-1CE72434924F}" srcOrd="6" destOrd="0" presId="urn:microsoft.com/office/officeart/2005/8/layout/process5"/>
    <dgm:cxn modelId="{820947F6-8D90-4CAA-AF5D-3D254948C5F7}" type="presParOf" srcId="{76451B62-CA0A-4CE3-9191-C45E0090077A}" destId="{6BDC8ADE-52AB-4A4B-BAC2-477DD46A6132}" srcOrd="7" destOrd="0" presId="urn:microsoft.com/office/officeart/2005/8/layout/process5"/>
    <dgm:cxn modelId="{93F3C12E-83E8-4060-900D-64ED9E2DA787}" type="presParOf" srcId="{6BDC8ADE-52AB-4A4B-BAC2-477DD46A6132}" destId="{30EDA23F-2C6C-4B1F-83B5-56ABFA754D75}" srcOrd="0" destOrd="0" presId="urn:microsoft.com/office/officeart/2005/8/layout/process5"/>
    <dgm:cxn modelId="{22A63C7F-040D-448A-B400-B841D140C3F6}" type="presParOf" srcId="{76451B62-CA0A-4CE3-9191-C45E0090077A}" destId="{BD04D2DC-289C-4D85-AC4F-2CC1EE102E1D}" srcOrd="8" destOrd="0" presId="urn:microsoft.com/office/officeart/2005/8/layout/process5"/>
    <dgm:cxn modelId="{6AF6C0E9-9F2D-474B-BBAB-D704E5830324}" type="presParOf" srcId="{76451B62-CA0A-4CE3-9191-C45E0090077A}" destId="{DA875A06-E579-428C-A795-2E122D92A80C}" srcOrd="9" destOrd="0" presId="urn:microsoft.com/office/officeart/2005/8/layout/process5"/>
    <dgm:cxn modelId="{DC4C414F-965B-4E12-BBEF-159D9CD68D51}" type="presParOf" srcId="{DA875A06-E579-428C-A795-2E122D92A80C}" destId="{38CCD040-DEA2-4C70-A30A-94DD23633613}" srcOrd="0" destOrd="0" presId="urn:microsoft.com/office/officeart/2005/8/layout/process5"/>
    <dgm:cxn modelId="{2167979B-E801-4EFD-A3DE-8CFEBEE9A63D}" type="presParOf" srcId="{76451B62-CA0A-4CE3-9191-C45E0090077A}" destId="{D2A8F269-A29F-49CF-9D18-9450D9DCC075}" srcOrd="10" destOrd="0" presId="urn:microsoft.com/office/officeart/2005/8/layout/process5"/>
  </dgm:cxnLst>
  <dgm:bg/>
  <dgm:whole>
    <a:ln w="38100">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C2136E-921D-4602-B59D-B58D122B3B65}"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BZ"/>
        </a:p>
      </dgm:t>
    </dgm:pt>
    <dgm:pt modelId="{D0C22A64-3EA4-4638-BF99-B32902097412}">
      <dgm:prSet custT="1"/>
      <dgm:spPr>
        <a:solidFill>
          <a:srgbClr val="A3835E"/>
        </a:solidFill>
      </dgm:spPr>
      <dgm:t>
        <a:bodyPr/>
        <a:lstStyle/>
        <a:p>
          <a:r>
            <a:rPr lang="en-BZ" sz="2800" dirty="0" smtClean="0">
              <a:solidFill>
                <a:srgbClr val="0000FF"/>
              </a:solidFill>
              <a:latin typeface="Times New Roman" pitchFamily="18" charset="0"/>
              <a:cs typeface="Times New Roman" pitchFamily="18" charset="0"/>
            </a:rPr>
            <a:t>- Vũ Nương:</a:t>
          </a:r>
        </a:p>
        <a:p>
          <a:r>
            <a:rPr lang="en-BZ" sz="2800" dirty="0" smtClean="0">
              <a:solidFill>
                <a:srgbClr val="0000FF"/>
              </a:solidFill>
              <a:latin typeface="Times New Roman" pitchFamily="18" charset="0"/>
              <a:cs typeface="Times New Roman" pitchFamily="18" charset="0"/>
            </a:rPr>
            <a:t>+ Thanh </a:t>
          </a:r>
          <a:r>
            <a:rPr lang="en-BZ" sz="2800" dirty="0">
              <a:solidFill>
                <a:srgbClr val="0000FF"/>
              </a:solidFill>
              <a:latin typeface="Times New Roman" pitchFamily="18" charset="0"/>
              <a:cs typeface="Times New Roman" pitchFamily="18" charset="0"/>
            </a:rPr>
            <a:t>minh, giãi bày trong tủi hổ</a:t>
          </a:r>
        </a:p>
      </dgm:t>
    </dgm:pt>
    <dgm:pt modelId="{0D2A407C-E99E-49E0-971C-83D5664B7D9E}" type="parTrans" cxnId="{B102BD9B-6CDE-4B60-BCBB-B50A6F087738}">
      <dgm:prSet/>
      <dgm:spPr/>
      <dgm:t>
        <a:bodyPr/>
        <a:lstStyle/>
        <a:p>
          <a:endParaRPr lang="en-BZ">
            <a:latin typeface="#9Slide03 Arima Madurai" panose="00000500000000000000" pitchFamily="2" charset="0"/>
            <a:cs typeface="#9Slide03 Arima Madurai" panose="00000500000000000000" pitchFamily="2" charset="0"/>
          </a:endParaRPr>
        </a:p>
      </dgm:t>
    </dgm:pt>
    <dgm:pt modelId="{CF0F5064-E57D-4037-9C37-ED63403C3DE5}" type="sibTrans" cxnId="{B102BD9B-6CDE-4B60-BCBB-B50A6F087738}">
      <dgm:prSet/>
      <dgm:spPr/>
      <dgm:t>
        <a:bodyPr/>
        <a:lstStyle/>
        <a:p>
          <a:endParaRPr lang="en-BZ">
            <a:latin typeface="Times New Roman" pitchFamily="18" charset="0"/>
            <a:cs typeface="Times New Roman" pitchFamily="18" charset="0"/>
          </a:endParaRPr>
        </a:p>
      </dgm:t>
    </dgm:pt>
    <dgm:pt modelId="{7C9B0FA6-1A7B-494B-8E2E-711139F446D4}">
      <dgm:prSet custT="1"/>
      <dgm:spPr>
        <a:solidFill>
          <a:srgbClr val="A3835E"/>
        </a:solidFill>
      </dgm:spPr>
      <dgm:t>
        <a:bodyPr/>
        <a:lstStyle/>
        <a:p>
          <a:r>
            <a:rPr lang="en-BZ" sz="2800" dirty="0" smtClean="0">
              <a:solidFill>
                <a:srgbClr val="0000FF"/>
              </a:solidFill>
              <a:latin typeface="Times New Roman" pitchFamily="18" charset="0"/>
              <a:cs typeface="Times New Roman" pitchFamily="18" charset="0"/>
            </a:rPr>
            <a:t>+ Xót </a:t>
          </a:r>
          <a:r>
            <a:rPr lang="en-BZ" sz="2800" dirty="0">
              <a:solidFill>
                <a:srgbClr val="0000FF"/>
              </a:solidFill>
              <a:latin typeface="Times New Roman" pitchFamily="18" charset="0"/>
              <a:cs typeface="Times New Roman" pitchFamily="18" charset="0"/>
            </a:rPr>
            <a:t>xa, đau đớn trước tình cảnh chia lìa</a:t>
          </a:r>
        </a:p>
      </dgm:t>
    </dgm:pt>
    <dgm:pt modelId="{11D94FF4-C5AC-434B-95BE-6BB77876EFD0}" type="parTrans" cxnId="{9B7D8EE0-56BF-4549-8402-350BFDBD12FD}">
      <dgm:prSet/>
      <dgm:spPr/>
      <dgm:t>
        <a:bodyPr/>
        <a:lstStyle/>
        <a:p>
          <a:endParaRPr lang="en-BZ">
            <a:latin typeface="#9Slide03 Arima Madurai" panose="00000500000000000000" pitchFamily="2" charset="0"/>
            <a:cs typeface="#9Slide03 Arima Madurai" panose="00000500000000000000" pitchFamily="2" charset="0"/>
          </a:endParaRPr>
        </a:p>
      </dgm:t>
    </dgm:pt>
    <dgm:pt modelId="{D5E0ABE5-926D-4A55-8339-9999BF43F939}" type="sibTrans" cxnId="{9B7D8EE0-56BF-4549-8402-350BFDBD12FD}">
      <dgm:prSet/>
      <dgm:spPr/>
      <dgm:t>
        <a:bodyPr/>
        <a:lstStyle/>
        <a:p>
          <a:endParaRPr lang="en-BZ">
            <a:latin typeface="Times New Roman" pitchFamily="18" charset="0"/>
            <a:cs typeface="Times New Roman" pitchFamily="18" charset="0"/>
          </a:endParaRPr>
        </a:p>
      </dgm:t>
    </dgm:pt>
    <dgm:pt modelId="{07E8A29B-FBF8-41F4-AD84-FC23D1947FF2}">
      <dgm:prSet custT="1"/>
      <dgm:spPr>
        <a:solidFill>
          <a:srgbClr val="A3835E"/>
        </a:solidFill>
      </dgm:spPr>
      <dgm:t>
        <a:bodyPr/>
        <a:lstStyle/>
        <a:p>
          <a:r>
            <a:rPr lang="en-BZ" sz="2800" dirty="0" smtClean="0">
              <a:solidFill>
                <a:srgbClr val="0000FF"/>
              </a:solidFill>
              <a:latin typeface="Times New Roman" pitchFamily="18" charset="0"/>
              <a:cs typeface="Times New Roman" pitchFamily="18" charset="0"/>
            </a:rPr>
            <a:t> + Tuyệt </a:t>
          </a:r>
          <a:r>
            <a:rPr lang="en-BZ" sz="2800" dirty="0">
              <a:solidFill>
                <a:srgbClr val="0000FF"/>
              </a:solidFill>
              <a:latin typeface="Times New Roman" pitchFamily="18" charset="0"/>
              <a:cs typeface="Times New Roman" pitchFamily="18" charset="0"/>
            </a:rPr>
            <a:t>vọng, lấy cái chết để minh chứng</a:t>
          </a:r>
        </a:p>
      </dgm:t>
    </dgm:pt>
    <dgm:pt modelId="{26A58360-5404-43C4-A4D3-9E059B9579C2}" type="parTrans" cxnId="{94E972B7-CB39-42EB-8FA4-F0CD898F3E8D}">
      <dgm:prSet/>
      <dgm:spPr/>
      <dgm:t>
        <a:bodyPr/>
        <a:lstStyle/>
        <a:p>
          <a:endParaRPr lang="en-BZ">
            <a:latin typeface="#9Slide03 Arima Madurai" panose="00000500000000000000" pitchFamily="2" charset="0"/>
            <a:cs typeface="#9Slide03 Arima Madurai" panose="00000500000000000000" pitchFamily="2" charset="0"/>
          </a:endParaRPr>
        </a:p>
      </dgm:t>
    </dgm:pt>
    <dgm:pt modelId="{5E22EAA8-0045-4367-9A37-FB188AE5B3C5}" type="sibTrans" cxnId="{94E972B7-CB39-42EB-8FA4-F0CD898F3E8D}">
      <dgm:prSet/>
      <dgm:spPr/>
      <dgm:t>
        <a:bodyPr/>
        <a:lstStyle/>
        <a:p>
          <a:endParaRPr lang="en-BZ">
            <a:latin typeface="Times New Roman" pitchFamily="18" charset="0"/>
            <a:cs typeface="Times New Roman" pitchFamily="18" charset="0"/>
          </a:endParaRPr>
        </a:p>
      </dgm:t>
    </dgm:pt>
    <dgm:pt modelId="{6A40127D-B1A5-4354-A7F3-227778C4101C}">
      <dgm:prSet custT="1"/>
      <dgm:spPr>
        <a:solidFill>
          <a:srgbClr val="A3835E"/>
        </a:solidFill>
      </dgm:spPr>
      <dgm:t>
        <a:bodyPr/>
        <a:lstStyle/>
        <a:p>
          <a:r>
            <a:rPr lang="en-BZ" sz="2800" dirty="0" smtClean="0">
              <a:solidFill>
                <a:srgbClr val="0000FF"/>
              </a:solidFill>
              <a:latin typeface="Times New Roman" pitchFamily="18" charset="0"/>
              <a:cs typeface="Times New Roman" pitchFamily="18" charset="0"/>
            </a:rPr>
            <a:t>=&gt; Số </a:t>
          </a:r>
          <a:r>
            <a:rPr lang="en-BZ" sz="2800" dirty="0">
              <a:solidFill>
                <a:srgbClr val="0000FF"/>
              </a:solidFill>
              <a:latin typeface="Times New Roman" pitchFamily="18" charset="0"/>
              <a:cs typeface="Times New Roman" pitchFamily="18" charset="0"/>
            </a:rPr>
            <a:t>phận oan nghiệt, bất </a:t>
          </a:r>
          <a:r>
            <a:rPr lang="en-BZ" sz="2800" dirty="0" smtClean="0">
              <a:solidFill>
                <a:srgbClr val="0000FF"/>
              </a:solidFill>
              <a:latin typeface="Times New Roman" pitchFamily="18" charset="0"/>
              <a:cs typeface="Times New Roman" pitchFamily="18" charset="0"/>
            </a:rPr>
            <a:t>hạnh</a:t>
          </a:r>
          <a:endParaRPr lang="en-BZ" sz="2800" dirty="0">
            <a:solidFill>
              <a:srgbClr val="0000FF"/>
            </a:solidFill>
            <a:latin typeface="Times New Roman" pitchFamily="18" charset="0"/>
            <a:cs typeface="Times New Roman" pitchFamily="18" charset="0"/>
          </a:endParaRPr>
        </a:p>
      </dgm:t>
    </dgm:pt>
    <dgm:pt modelId="{F57E7AFD-7D79-426C-9BE7-E07C7CC9BA86}" type="parTrans" cxnId="{0973076C-791B-4C36-B7D9-2BC81E131127}">
      <dgm:prSet/>
      <dgm:spPr/>
      <dgm:t>
        <a:bodyPr/>
        <a:lstStyle/>
        <a:p>
          <a:endParaRPr lang="en-BZ">
            <a:latin typeface="#9Slide03 Arima Madurai" panose="00000500000000000000" pitchFamily="2" charset="0"/>
            <a:cs typeface="#9Slide03 Arima Madurai" panose="00000500000000000000" pitchFamily="2" charset="0"/>
          </a:endParaRPr>
        </a:p>
      </dgm:t>
    </dgm:pt>
    <dgm:pt modelId="{FB26838A-9751-4476-851A-E8E774024828}" type="sibTrans" cxnId="{0973076C-791B-4C36-B7D9-2BC81E131127}">
      <dgm:prSet/>
      <dgm:spPr/>
      <dgm:t>
        <a:bodyPr/>
        <a:lstStyle/>
        <a:p>
          <a:endParaRPr lang="en-BZ">
            <a:latin typeface="#9Slide03 Arima Madurai" panose="00000500000000000000" pitchFamily="2" charset="0"/>
            <a:cs typeface="#9Slide03 Arima Madurai" panose="00000500000000000000" pitchFamily="2" charset="0"/>
          </a:endParaRPr>
        </a:p>
      </dgm:t>
    </dgm:pt>
    <dgm:pt modelId="{3C2DA770-A22D-4B1A-B8B1-590C11B981D8}" type="pres">
      <dgm:prSet presAssocID="{D2C2136E-921D-4602-B59D-B58D122B3B65}" presName="linearFlow" presStyleCnt="0">
        <dgm:presLayoutVars>
          <dgm:resizeHandles val="exact"/>
        </dgm:presLayoutVars>
      </dgm:prSet>
      <dgm:spPr/>
      <dgm:t>
        <a:bodyPr/>
        <a:lstStyle/>
        <a:p>
          <a:endParaRPr lang="en-US"/>
        </a:p>
      </dgm:t>
    </dgm:pt>
    <dgm:pt modelId="{49760483-ACB9-4FC8-B1B8-5B9290B0EB2A}" type="pres">
      <dgm:prSet presAssocID="{D0C22A64-3EA4-4638-BF99-B32902097412}" presName="node" presStyleLbl="node1" presStyleIdx="0" presStyleCnt="4" custScaleX="155320">
        <dgm:presLayoutVars>
          <dgm:bulletEnabled val="1"/>
        </dgm:presLayoutVars>
      </dgm:prSet>
      <dgm:spPr/>
      <dgm:t>
        <a:bodyPr/>
        <a:lstStyle/>
        <a:p>
          <a:endParaRPr lang="en-US"/>
        </a:p>
      </dgm:t>
    </dgm:pt>
    <dgm:pt modelId="{1380CB88-008D-4EBD-8CD2-655B18B998A1}" type="pres">
      <dgm:prSet presAssocID="{CF0F5064-E57D-4037-9C37-ED63403C3DE5}" presName="sibTrans" presStyleLbl="sibTrans2D1" presStyleIdx="0" presStyleCnt="3"/>
      <dgm:spPr/>
      <dgm:t>
        <a:bodyPr/>
        <a:lstStyle/>
        <a:p>
          <a:endParaRPr lang="en-US"/>
        </a:p>
      </dgm:t>
    </dgm:pt>
    <dgm:pt modelId="{BE094738-CC54-4468-9790-55C45ACB38E3}" type="pres">
      <dgm:prSet presAssocID="{CF0F5064-E57D-4037-9C37-ED63403C3DE5}" presName="connectorText" presStyleLbl="sibTrans2D1" presStyleIdx="0" presStyleCnt="3"/>
      <dgm:spPr/>
      <dgm:t>
        <a:bodyPr/>
        <a:lstStyle/>
        <a:p>
          <a:endParaRPr lang="en-US"/>
        </a:p>
      </dgm:t>
    </dgm:pt>
    <dgm:pt modelId="{9B87AFEA-2A85-4236-8C0B-F3F8BA9E1052}" type="pres">
      <dgm:prSet presAssocID="{7C9B0FA6-1A7B-494B-8E2E-711139F446D4}" presName="node" presStyleLbl="node1" presStyleIdx="1" presStyleCnt="4" custScaleX="155320">
        <dgm:presLayoutVars>
          <dgm:bulletEnabled val="1"/>
        </dgm:presLayoutVars>
      </dgm:prSet>
      <dgm:spPr/>
      <dgm:t>
        <a:bodyPr/>
        <a:lstStyle/>
        <a:p>
          <a:endParaRPr lang="en-US"/>
        </a:p>
      </dgm:t>
    </dgm:pt>
    <dgm:pt modelId="{31F34716-FD11-492E-AA31-A5C6DB6D94D6}" type="pres">
      <dgm:prSet presAssocID="{D5E0ABE5-926D-4A55-8339-9999BF43F939}" presName="sibTrans" presStyleLbl="sibTrans2D1" presStyleIdx="1" presStyleCnt="3"/>
      <dgm:spPr/>
      <dgm:t>
        <a:bodyPr/>
        <a:lstStyle/>
        <a:p>
          <a:endParaRPr lang="en-US"/>
        </a:p>
      </dgm:t>
    </dgm:pt>
    <dgm:pt modelId="{4C2E8FA4-09CE-40E4-A7FF-3FAE99A3865E}" type="pres">
      <dgm:prSet presAssocID="{D5E0ABE5-926D-4A55-8339-9999BF43F939}" presName="connectorText" presStyleLbl="sibTrans2D1" presStyleIdx="1" presStyleCnt="3"/>
      <dgm:spPr/>
      <dgm:t>
        <a:bodyPr/>
        <a:lstStyle/>
        <a:p>
          <a:endParaRPr lang="en-US"/>
        </a:p>
      </dgm:t>
    </dgm:pt>
    <dgm:pt modelId="{6C34846E-F05B-4703-9B79-3A6876EBD595}" type="pres">
      <dgm:prSet presAssocID="{07E8A29B-FBF8-41F4-AD84-FC23D1947FF2}" presName="node" presStyleLbl="node1" presStyleIdx="2" presStyleCnt="4" custScaleX="155320">
        <dgm:presLayoutVars>
          <dgm:bulletEnabled val="1"/>
        </dgm:presLayoutVars>
      </dgm:prSet>
      <dgm:spPr/>
      <dgm:t>
        <a:bodyPr/>
        <a:lstStyle/>
        <a:p>
          <a:endParaRPr lang="en-US"/>
        </a:p>
      </dgm:t>
    </dgm:pt>
    <dgm:pt modelId="{099CDB31-541B-4A2A-AF44-B7D04C669428}" type="pres">
      <dgm:prSet presAssocID="{5E22EAA8-0045-4367-9A37-FB188AE5B3C5}" presName="sibTrans" presStyleLbl="sibTrans2D1" presStyleIdx="2" presStyleCnt="3"/>
      <dgm:spPr/>
      <dgm:t>
        <a:bodyPr/>
        <a:lstStyle/>
        <a:p>
          <a:endParaRPr lang="en-US"/>
        </a:p>
      </dgm:t>
    </dgm:pt>
    <dgm:pt modelId="{EB57370F-3311-4B48-9501-BC816C05F80F}" type="pres">
      <dgm:prSet presAssocID="{5E22EAA8-0045-4367-9A37-FB188AE5B3C5}" presName="connectorText" presStyleLbl="sibTrans2D1" presStyleIdx="2" presStyleCnt="3"/>
      <dgm:spPr/>
      <dgm:t>
        <a:bodyPr/>
        <a:lstStyle/>
        <a:p>
          <a:endParaRPr lang="en-US"/>
        </a:p>
      </dgm:t>
    </dgm:pt>
    <dgm:pt modelId="{BA99F4A8-389F-4509-8237-D82AD9BC015A}" type="pres">
      <dgm:prSet presAssocID="{6A40127D-B1A5-4354-A7F3-227778C4101C}" presName="node" presStyleLbl="node1" presStyleIdx="3" presStyleCnt="4" custScaleX="155320">
        <dgm:presLayoutVars>
          <dgm:bulletEnabled val="1"/>
        </dgm:presLayoutVars>
      </dgm:prSet>
      <dgm:spPr/>
      <dgm:t>
        <a:bodyPr/>
        <a:lstStyle/>
        <a:p>
          <a:endParaRPr lang="en-US"/>
        </a:p>
      </dgm:t>
    </dgm:pt>
  </dgm:ptLst>
  <dgm:cxnLst>
    <dgm:cxn modelId="{F80E15CF-3DED-4A69-B03B-3BB77C38C53A}" type="presOf" srcId="{D2C2136E-921D-4602-B59D-B58D122B3B65}" destId="{3C2DA770-A22D-4B1A-B8B1-590C11B981D8}" srcOrd="0" destOrd="0" presId="urn:microsoft.com/office/officeart/2005/8/layout/process2"/>
    <dgm:cxn modelId="{B102BD9B-6CDE-4B60-BCBB-B50A6F087738}" srcId="{D2C2136E-921D-4602-B59D-B58D122B3B65}" destId="{D0C22A64-3EA4-4638-BF99-B32902097412}" srcOrd="0" destOrd="0" parTransId="{0D2A407C-E99E-49E0-971C-83D5664B7D9E}" sibTransId="{CF0F5064-E57D-4037-9C37-ED63403C3DE5}"/>
    <dgm:cxn modelId="{94E972B7-CB39-42EB-8FA4-F0CD898F3E8D}" srcId="{D2C2136E-921D-4602-B59D-B58D122B3B65}" destId="{07E8A29B-FBF8-41F4-AD84-FC23D1947FF2}" srcOrd="2" destOrd="0" parTransId="{26A58360-5404-43C4-A4D3-9E059B9579C2}" sibTransId="{5E22EAA8-0045-4367-9A37-FB188AE5B3C5}"/>
    <dgm:cxn modelId="{0973076C-791B-4C36-B7D9-2BC81E131127}" srcId="{D2C2136E-921D-4602-B59D-B58D122B3B65}" destId="{6A40127D-B1A5-4354-A7F3-227778C4101C}" srcOrd="3" destOrd="0" parTransId="{F57E7AFD-7D79-426C-9BE7-E07C7CC9BA86}" sibTransId="{FB26838A-9751-4476-851A-E8E774024828}"/>
    <dgm:cxn modelId="{7DE4E682-BCAB-4104-B288-33A526AA1D3A}" type="presOf" srcId="{07E8A29B-FBF8-41F4-AD84-FC23D1947FF2}" destId="{6C34846E-F05B-4703-9B79-3A6876EBD595}" srcOrd="0" destOrd="0" presId="urn:microsoft.com/office/officeart/2005/8/layout/process2"/>
    <dgm:cxn modelId="{208037AB-DB68-4AC7-9FC6-005594717AFB}" type="presOf" srcId="{5E22EAA8-0045-4367-9A37-FB188AE5B3C5}" destId="{099CDB31-541B-4A2A-AF44-B7D04C669428}" srcOrd="0" destOrd="0" presId="urn:microsoft.com/office/officeart/2005/8/layout/process2"/>
    <dgm:cxn modelId="{9B7D8EE0-56BF-4549-8402-350BFDBD12FD}" srcId="{D2C2136E-921D-4602-B59D-B58D122B3B65}" destId="{7C9B0FA6-1A7B-494B-8E2E-711139F446D4}" srcOrd="1" destOrd="0" parTransId="{11D94FF4-C5AC-434B-95BE-6BB77876EFD0}" sibTransId="{D5E0ABE5-926D-4A55-8339-9999BF43F939}"/>
    <dgm:cxn modelId="{FFDCA050-6299-40ED-B3F1-A0AAF282588D}" type="presOf" srcId="{D5E0ABE5-926D-4A55-8339-9999BF43F939}" destId="{4C2E8FA4-09CE-40E4-A7FF-3FAE99A3865E}" srcOrd="1" destOrd="0" presId="urn:microsoft.com/office/officeart/2005/8/layout/process2"/>
    <dgm:cxn modelId="{64EFA08E-E0D3-49FE-8AB3-393C7B4817F0}" type="presOf" srcId="{CF0F5064-E57D-4037-9C37-ED63403C3DE5}" destId="{BE094738-CC54-4468-9790-55C45ACB38E3}" srcOrd="1" destOrd="0" presId="urn:microsoft.com/office/officeart/2005/8/layout/process2"/>
    <dgm:cxn modelId="{EE075301-76A2-45A6-8921-758EBD004602}" type="presOf" srcId="{D5E0ABE5-926D-4A55-8339-9999BF43F939}" destId="{31F34716-FD11-492E-AA31-A5C6DB6D94D6}" srcOrd="0" destOrd="0" presId="urn:microsoft.com/office/officeart/2005/8/layout/process2"/>
    <dgm:cxn modelId="{9F70C806-FA33-4BA4-9291-9F5488C644D6}" type="presOf" srcId="{6A40127D-B1A5-4354-A7F3-227778C4101C}" destId="{BA99F4A8-389F-4509-8237-D82AD9BC015A}" srcOrd="0" destOrd="0" presId="urn:microsoft.com/office/officeart/2005/8/layout/process2"/>
    <dgm:cxn modelId="{B59FDC27-11E5-4B2B-8EF6-609447B4E368}" type="presOf" srcId="{7C9B0FA6-1A7B-494B-8E2E-711139F446D4}" destId="{9B87AFEA-2A85-4236-8C0B-F3F8BA9E1052}" srcOrd="0" destOrd="0" presId="urn:microsoft.com/office/officeart/2005/8/layout/process2"/>
    <dgm:cxn modelId="{DA22AE0F-D913-4C5C-A7E9-99108D280D07}" type="presOf" srcId="{CF0F5064-E57D-4037-9C37-ED63403C3DE5}" destId="{1380CB88-008D-4EBD-8CD2-655B18B998A1}" srcOrd="0" destOrd="0" presId="urn:microsoft.com/office/officeart/2005/8/layout/process2"/>
    <dgm:cxn modelId="{6A834319-29D8-4EED-B3A0-F5BFA53A6E88}" type="presOf" srcId="{5E22EAA8-0045-4367-9A37-FB188AE5B3C5}" destId="{EB57370F-3311-4B48-9501-BC816C05F80F}" srcOrd="1" destOrd="0" presId="urn:microsoft.com/office/officeart/2005/8/layout/process2"/>
    <dgm:cxn modelId="{459FCB95-1CC1-40F6-B12B-E28C03550DA8}" type="presOf" srcId="{D0C22A64-3EA4-4638-BF99-B32902097412}" destId="{49760483-ACB9-4FC8-B1B8-5B9290B0EB2A}" srcOrd="0" destOrd="0" presId="urn:microsoft.com/office/officeart/2005/8/layout/process2"/>
    <dgm:cxn modelId="{F213D1FF-E55C-40ED-9BB8-BF9C022875C3}" type="presParOf" srcId="{3C2DA770-A22D-4B1A-B8B1-590C11B981D8}" destId="{49760483-ACB9-4FC8-B1B8-5B9290B0EB2A}" srcOrd="0" destOrd="0" presId="urn:microsoft.com/office/officeart/2005/8/layout/process2"/>
    <dgm:cxn modelId="{8E6B3860-A190-4743-8955-2AC1C684462C}" type="presParOf" srcId="{3C2DA770-A22D-4B1A-B8B1-590C11B981D8}" destId="{1380CB88-008D-4EBD-8CD2-655B18B998A1}" srcOrd="1" destOrd="0" presId="urn:microsoft.com/office/officeart/2005/8/layout/process2"/>
    <dgm:cxn modelId="{625F8129-3451-4D47-B656-5C6EBECF425D}" type="presParOf" srcId="{1380CB88-008D-4EBD-8CD2-655B18B998A1}" destId="{BE094738-CC54-4468-9790-55C45ACB38E3}" srcOrd="0" destOrd="0" presId="urn:microsoft.com/office/officeart/2005/8/layout/process2"/>
    <dgm:cxn modelId="{D0DB9A0D-72EA-42BE-8D66-EC8AF88E5601}" type="presParOf" srcId="{3C2DA770-A22D-4B1A-B8B1-590C11B981D8}" destId="{9B87AFEA-2A85-4236-8C0B-F3F8BA9E1052}" srcOrd="2" destOrd="0" presId="urn:microsoft.com/office/officeart/2005/8/layout/process2"/>
    <dgm:cxn modelId="{CCEDDD0C-317A-4B36-838B-85C488B0A394}" type="presParOf" srcId="{3C2DA770-A22D-4B1A-B8B1-590C11B981D8}" destId="{31F34716-FD11-492E-AA31-A5C6DB6D94D6}" srcOrd="3" destOrd="0" presId="urn:microsoft.com/office/officeart/2005/8/layout/process2"/>
    <dgm:cxn modelId="{75227EFC-4F97-4BB1-BC73-BF57F7A0CBD7}" type="presParOf" srcId="{31F34716-FD11-492E-AA31-A5C6DB6D94D6}" destId="{4C2E8FA4-09CE-40E4-A7FF-3FAE99A3865E}" srcOrd="0" destOrd="0" presId="urn:microsoft.com/office/officeart/2005/8/layout/process2"/>
    <dgm:cxn modelId="{65A495E3-968E-433C-87EE-28135EE6F46D}" type="presParOf" srcId="{3C2DA770-A22D-4B1A-B8B1-590C11B981D8}" destId="{6C34846E-F05B-4703-9B79-3A6876EBD595}" srcOrd="4" destOrd="0" presId="urn:microsoft.com/office/officeart/2005/8/layout/process2"/>
    <dgm:cxn modelId="{B3EAFDCC-5217-4803-B941-8283E3A32626}" type="presParOf" srcId="{3C2DA770-A22D-4B1A-B8B1-590C11B981D8}" destId="{099CDB31-541B-4A2A-AF44-B7D04C669428}" srcOrd="5" destOrd="0" presId="urn:microsoft.com/office/officeart/2005/8/layout/process2"/>
    <dgm:cxn modelId="{143B7A2F-CBE8-43FA-B1E3-2308BECEF24D}" type="presParOf" srcId="{099CDB31-541B-4A2A-AF44-B7D04C669428}" destId="{EB57370F-3311-4B48-9501-BC816C05F80F}" srcOrd="0" destOrd="0" presId="urn:microsoft.com/office/officeart/2005/8/layout/process2"/>
    <dgm:cxn modelId="{D4F0908F-9A14-4D1F-B857-DDC8ECC19B8A}" type="presParOf" srcId="{3C2DA770-A22D-4B1A-B8B1-590C11B981D8}" destId="{BA99F4A8-389F-4509-8237-D82AD9BC015A}"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E19F21-6F53-43A9-AD5D-FA0682DCC90A}"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BZ"/>
        </a:p>
      </dgm:t>
    </dgm:pt>
    <dgm:pt modelId="{1225F8F0-BE43-46D9-B917-81F543634DE3}">
      <dgm:prSet custT="1"/>
      <dgm:spPr/>
      <dgm:t>
        <a:bodyPr/>
        <a:lstStyle/>
        <a:p>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bớt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endParaRPr lang="en-BZ" sz="2400" dirty="0">
            <a:latin typeface="Times New Roman" pitchFamily="18" charset="0"/>
            <a:cs typeface="Times New Roman" pitchFamily="18" charset="0"/>
          </a:endParaRPr>
        </a:p>
      </dgm:t>
    </dgm:pt>
    <dgm:pt modelId="{A2FFEF08-BB97-40FD-9381-DC55EF688062}" type="parTrans" cxnId="{DA5DC94A-62CC-4697-9CD5-2DF12C395E24}">
      <dgm:prSet/>
      <dgm:spPr/>
      <dgm:t>
        <a:bodyPr/>
        <a:lstStyle/>
        <a:p>
          <a:endParaRPr lang="en-BZ" sz="2000">
            <a:latin typeface="Times New Roman" pitchFamily="18" charset="0"/>
            <a:cs typeface="Times New Roman" pitchFamily="18" charset="0"/>
          </a:endParaRPr>
        </a:p>
      </dgm:t>
    </dgm:pt>
    <dgm:pt modelId="{CC01B35B-C5CD-448C-B3C5-9833723F5CD2}" type="sibTrans" cxnId="{DA5DC94A-62CC-4697-9CD5-2DF12C395E24}">
      <dgm:prSet custT="1"/>
      <dgm:spPr/>
      <dgm:t>
        <a:bodyPr/>
        <a:lstStyle/>
        <a:p>
          <a:endParaRPr lang="en-BZ" sz="600">
            <a:latin typeface="Times New Roman" pitchFamily="18" charset="0"/>
            <a:cs typeface="Times New Roman" pitchFamily="18" charset="0"/>
          </a:endParaRPr>
        </a:p>
      </dgm:t>
    </dgm:pt>
    <dgm:pt modelId="{645094E8-5BE1-4337-BC8B-2996E14B2A00}">
      <dgm:prSet custT="1"/>
      <dgm:spPr/>
      <dgm:t>
        <a:bodyPr/>
        <a:lstStyle/>
        <a:p>
          <a:r>
            <a:rPr lang="en-US" sz="2400" dirty="0">
              <a:latin typeface="Times New Roman" pitchFamily="18" charset="0"/>
              <a:cs typeface="Times New Roman" pitchFamily="18" charset="0"/>
            </a:rPr>
            <a:t>Minh </a:t>
          </a:r>
          <a:r>
            <a:rPr lang="en-US" sz="2400" dirty="0" err="1">
              <a:latin typeface="Times New Roman" pitchFamily="18" charset="0"/>
              <a:cs typeface="Times New Roman" pitchFamily="18" charset="0"/>
            </a:rPr>
            <a:t>oan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đẹp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Nương</a:t>
          </a:r>
          <a:endParaRPr lang="en-BZ" sz="2400" dirty="0">
            <a:latin typeface="Times New Roman" pitchFamily="18" charset="0"/>
            <a:cs typeface="Times New Roman" pitchFamily="18" charset="0"/>
          </a:endParaRPr>
        </a:p>
      </dgm:t>
    </dgm:pt>
    <dgm:pt modelId="{B8A07CF4-5902-4AD9-8A96-B9EE6F76A98F}" type="parTrans" cxnId="{09562172-5C11-4E23-BC2E-3C1422F767CD}">
      <dgm:prSet/>
      <dgm:spPr/>
      <dgm:t>
        <a:bodyPr/>
        <a:lstStyle/>
        <a:p>
          <a:endParaRPr lang="en-BZ" sz="2000">
            <a:latin typeface="Times New Roman" pitchFamily="18" charset="0"/>
            <a:cs typeface="Times New Roman" pitchFamily="18" charset="0"/>
          </a:endParaRPr>
        </a:p>
      </dgm:t>
    </dgm:pt>
    <dgm:pt modelId="{E436DB1B-A255-4677-BAE7-3E95EE2D95BB}" type="sibTrans" cxnId="{09562172-5C11-4E23-BC2E-3C1422F767CD}">
      <dgm:prSet custT="1"/>
      <dgm:spPr/>
      <dgm:t>
        <a:bodyPr/>
        <a:lstStyle/>
        <a:p>
          <a:endParaRPr lang="en-BZ" sz="600">
            <a:latin typeface="Times New Roman" pitchFamily="18" charset="0"/>
            <a:cs typeface="Times New Roman" pitchFamily="18" charset="0"/>
          </a:endParaRPr>
        </a:p>
      </dgm:t>
    </dgm:pt>
    <dgm:pt modelId="{F886C087-8B65-4526-ACFA-05EA3A2B461D}">
      <dgm:prSet custT="1"/>
      <dgm:spPr/>
      <dgm:t>
        <a:bodyPr/>
        <a:lstStyle/>
        <a:p>
          <a:r>
            <a:rPr lang="en-US" sz="2400" dirty="0" err="1" smtClean="0">
              <a:latin typeface="Times New Roman" pitchFamily="18" charset="0"/>
              <a:cs typeface="Times New Roman" pitchFamily="18" charset="0"/>
            </a:rPr>
            <a:t>Lên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chiến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tranh</a:t>
          </a:r>
          <a:r>
            <a:rPr lang="en-US" sz="2400" dirty="0" smtClean="0">
              <a:latin typeface="Times New Roman" pitchFamily="18" charset="0"/>
              <a:cs typeface="Times New Roman" pitchFamily="18" charset="0"/>
            </a:rPr>
            <a:t> phi </a:t>
          </a:r>
          <a:r>
            <a:rPr lang="en-US" sz="2400" dirty="0" err="1" smtClean="0">
              <a:latin typeface="Times New Roman" pitchFamily="18" charset="0"/>
              <a:cs typeface="Times New Roman" pitchFamily="18" charset="0"/>
            </a:rPr>
            <a:t>nghĩa</a:t>
          </a:r>
          <a:endParaRPr lang="en-BZ" sz="2400" dirty="0">
            <a:latin typeface="Times New Roman" pitchFamily="18" charset="0"/>
            <a:cs typeface="Times New Roman" pitchFamily="18" charset="0"/>
          </a:endParaRPr>
        </a:p>
      </dgm:t>
    </dgm:pt>
    <dgm:pt modelId="{0746BF26-2070-4870-B62C-2D3125E2BA28}" type="parTrans" cxnId="{F9DC6E54-4F48-4F61-B77C-7CEF2F1DD9C6}">
      <dgm:prSet/>
      <dgm:spPr/>
      <dgm:t>
        <a:bodyPr/>
        <a:lstStyle/>
        <a:p>
          <a:endParaRPr lang="en-BZ" sz="2000">
            <a:latin typeface="Times New Roman" pitchFamily="18" charset="0"/>
            <a:cs typeface="Times New Roman" pitchFamily="18" charset="0"/>
          </a:endParaRPr>
        </a:p>
      </dgm:t>
    </dgm:pt>
    <dgm:pt modelId="{E73869C2-FCCB-4C86-BD77-51BC4346F520}" type="sibTrans" cxnId="{F9DC6E54-4F48-4F61-B77C-7CEF2F1DD9C6}">
      <dgm:prSet custT="1"/>
      <dgm:spPr/>
      <dgm:t>
        <a:bodyPr/>
        <a:lstStyle/>
        <a:p>
          <a:endParaRPr lang="en-BZ" sz="600">
            <a:latin typeface="Times New Roman" pitchFamily="18" charset="0"/>
            <a:cs typeface="Times New Roman" pitchFamily="18" charset="0"/>
          </a:endParaRPr>
        </a:p>
      </dgm:t>
    </dgm:pt>
    <dgm:pt modelId="{691962CF-F4AD-4877-9766-12DEBD2F0E45}">
      <dgm:prSet custT="1"/>
      <dgm:spPr/>
      <dgm:t>
        <a:bodyPr/>
        <a:lstStyle/>
        <a:p>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chuyện</a:t>
          </a:r>
          <a:endParaRPr lang="en-BZ" sz="2400" dirty="0">
            <a:latin typeface="Times New Roman" pitchFamily="18" charset="0"/>
            <a:cs typeface="Times New Roman" pitchFamily="18" charset="0"/>
          </a:endParaRPr>
        </a:p>
      </dgm:t>
    </dgm:pt>
    <dgm:pt modelId="{94DA4635-4100-4D51-A85D-4E0C1685BD17}" type="parTrans" cxnId="{4AA74212-1572-4BB1-B670-1173FF056BD9}">
      <dgm:prSet/>
      <dgm:spPr/>
      <dgm:t>
        <a:bodyPr/>
        <a:lstStyle/>
        <a:p>
          <a:endParaRPr lang="en-BZ" sz="2000">
            <a:latin typeface="Times New Roman" pitchFamily="18" charset="0"/>
            <a:cs typeface="Times New Roman" pitchFamily="18" charset="0"/>
          </a:endParaRPr>
        </a:p>
      </dgm:t>
    </dgm:pt>
    <dgm:pt modelId="{82CF8053-6220-4180-8DF7-717AAAF59975}" type="sibTrans" cxnId="{4AA74212-1572-4BB1-B670-1173FF056BD9}">
      <dgm:prSet custT="1"/>
      <dgm:spPr/>
      <dgm:t>
        <a:bodyPr/>
        <a:lstStyle/>
        <a:p>
          <a:endParaRPr lang="en-BZ" sz="600">
            <a:latin typeface="Times New Roman" pitchFamily="18" charset="0"/>
            <a:cs typeface="Times New Roman" pitchFamily="18" charset="0"/>
          </a:endParaRPr>
        </a:p>
      </dgm:t>
    </dgm:pt>
    <dgm:pt modelId="{175941C2-5C7A-488D-9398-E06474F910A2}">
      <dgm:prSet custT="1"/>
      <dgm:spPr/>
      <dgm:t>
        <a:bodyPr/>
        <a:lstStyle/>
        <a:p>
          <a:r>
            <a:rPr lang="en-BZ" sz="2400" dirty="0" err="1">
              <a:latin typeface="Times New Roman" pitchFamily="18" charset="0"/>
              <a:cs typeface="Times New Roman" pitchFamily="18" charset="0"/>
            </a:rPr>
            <a:t>Là</a:t>
          </a:r>
          <a:r>
            <a:rPr lang="en-BZ" sz="2400" dirty="0">
              <a:latin typeface="Times New Roman" pitchFamily="18" charset="0"/>
              <a:cs typeface="Times New Roman" pitchFamily="18" charset="0"/>
            </a:rPr>
            <a:t> </a:t>
          </a:r>
          <a:r>
            <a:rPr lang="en-BZ" sz="2400" dirty="0" err="1">
              <a:latin typeface="Times New Roman" pitchFamily="18" charset="0"/>
              <a:cs typeface="Times New Roman" pitchFamily="18" charset="0"/>
            </a:rPr>
            <a:t>sự</a:t>
          </a:r>
          <a:r>
            <a:rPr lang="en-BZ" sz="2400" dirty="0">
              <a:latin typeface="Times New Roman" pitchFamily="18" charset="0"/>
              <a:cs typeface="Times New Roman" pitchFamily="18" charset="0"/>
            </a:rPr>
            <a:t> </a:t>
          </a:r>
          <a:r>
            <a:rPr lang="en-BZ" sz="2400" dirty="0" err="1">
              <a:latin typeface="Times New Roman" pitchFamily="18" charset="0"/>
              <a:cs typeface="Times New Roman" pitchFamily="18" charset="0"/>
            </a:rPr>
            <a:t>sáng</a:t>
          </a:r>
          <a:r>
            <a:rPr lang="en-BZ" sz="2400" dirty="0">
              <a:latin typeface="Times New Roman" pitchFamily="18" charset="0"/>
              <a:cs typeface="Times New Roman" pitchFamily="18" charset="0"/>
            </a:rPr>
            <a:t> </a:t>
          </a:r>
          <a:r>
            <a:rPr lang="en-BZ" sz="2400" dirty="0" err="1">
              <a:latin typeface="Times New Roman" pitchFamily="18" charset="0"/>
              <a:cs typeface="Times New Roman" pitchFamily="18" charset="0"/>
            </a:rPr>
            <a:t>tạo</a:t>
          </a:r>
          <a:r>
            <a:rPr lang="en-BZ" sz="2400" dirty="0">
              <a:latin typeface="Times New Roman" pitchFamily="18" charset="0"/>
              <a:cs typeface="Times New Roman" pitchFamily="18" charset="0"/>
            </a:rPr>
            <a:t> </a:t>
          </a:r>
          <a:r>
            <a:rPr lang="en-BZ" sz="2400" dirty="0" err="1">
              <a:latin typeface="Times New Roman" pitchFamily="18" charset="0"/>
              <a:cs typeface="Times New Roman" pitchFamily="18" charset="0"/>
            </a:rPr>
            <a:t>đậm</a:t>
          </a:r>
          <a:r>
            <a:rPr lang="en-BZ" sz="2400" dirty="0">
              <a:latin typeface="Times New Roman" pitchFamily="18" charset="0"/>
              <a:cs typeface="Times New Roman" pitchFamily="18" charset="0"/>
            </a:rPr>
            <a:t> </a:t>
          </a:r>
          <a:r>
            <a:rPr lang="en-BZ" sz="2400" dirty="0" err="1">
              <a:latin typeface="Times New Roman" pitchFamily="18" charset="0"/>
              <a:cs typeface="Times New Roman" pitchFamily="18" charset="0"/>
            </a:rPr>
            <a:t>chất</a:t>
          </a:r>
          <a:r>
            <a:rPr lang="en-BZ" sz="2400" dirty="0">
              <a:latin typeface="Times New Roman" pitchFamily="18" charset="0"/>
              <a:cs typeface="Times New Roman" pitchFamily="18" charset="0"/>
            </a:rPr>
            <a:t> </a:t>
          </a:r>
          <a:r>
            <a:rPr lang="en-BZ" sz="2400" dirty="0" err="1">
              <a:latin typeface="Times New Roman" pitchFamily="18" charset="0"/>
              <a:cs typeface="Times New Roman" pitchFamily="18" charset="0"/>
            </a:rPr>
            <a:t>nhân</a:t>
          </a:r>
          <a:r>
            <a:rPr lang="en-BZ" sz="2400" dirty="0">
              <a:latin typeface="Times New Roman" pitchFamily="18" charset="0"/>
              <a:cs typeface="Times New Roman" pitchFamily="18" charset="0"/>
            </a:rPr>
            <a:t> </a:t>
          </a:r>
          <a:r>
            <a:rPr lang="en-BZ" sz="2400" dirty="0" err="1">
              <a:latin typeface="Times New Roman" pitchFamily="18" charset="0"/>
              <a:cs typeface="Times New Roman" pitchFamily="18" charset="0"/>
            </a:rPr>
            <a:t>văn</a:t>
          </a:r>
          <a:r>
            <a:rPr lang="en-BZ" sz="2400" dirty="0">
              <a:latin typeface="Times New Roman" pitchFamily="18" charset="0"/>
              <a:cs typeface="Times New Roman" pitchFamily="18" charset="0"/>
            </a:rPr>
            <a:t> </a:t>
          </a:r>
          <a:r>
            <a:rPr lang="en-BZ" sz="2400" dirty="0" err="1">
              <a:latin typeface="Times New Roman" pitchFamily="18" charset="0"/>
              <a:cs typeface="Times New Roman" pitchFamily="18" charset="0"/>
            </a:rPr>
            <a:t>của</a:t>
          </a:r>
          <a:r>
            <a:rPr lang="en-BZ" sz="2400" dirty="0">
              <a:latin typeface="Times New Roman" pitchFamily="18" charset="0"/>
              <a:cs typeface="Times New Roman" pitchFamily="18" charset="0"/>
            </a:rPr>
            <a:t> Nguyễn </a:t>
          </a:r>
          <a:r>
            <a:rPr lang="en-BZ" sz="2400" dirty="0" err="1">
              <a:latin typeface="Times New Roman" pitchFamily="18" charset="0"/>
              <a:cs typeface="Times New Roman" pitchFamily="18" charset="0"/>
            </a:rPr>
            <a:t>Dữ</a:t>
          </a:r>
          <a:endParaRPr lang="en-BZ" sz="2400" dirty="0">
            <a:latin typeface="Times New Roman" pitchFamily="18" charset="0"/>
            <a:cs typeface="Times New Roman" pitchFamily="18" charset="0"/>
          </a:endParaRPr>
        </a:p>
      </dgm:t>
    </dgm:pt>
    <dgm:pt modelId="{0F70E18A-9C61-4AD1-8B7B-CE8324477A4C}" type="parTrans" cxnId="{767972D5-99CE-45D6-A992-303E8294A900}">
      <dgm:prSet/>
      <dgm:spPr/>
      <dgm:t>
        <a:bodyPr/>
        <a:lstStyle/>
        <a:p>
          <a:endParaRPr lang="en-BZ" sz="2000">
            <a:latin typeface="Times New Roman" pitchFamily="18" charset="0"/>
            <a:cs typeface="Times New Roman" pitchFamily="18" charset="0"/>
          </a:endParaRPr>
        </a:p>
      </dgm:t>
    </dgm:pt>
    <dgm:pt modelId="{F927C525-7E91-4AC9-AB69-2352BC81B337}" type="sibTrans" cxnId="{767972D5-99CE-45D6-A992-303E8294A900}">
      <dgm:prSet/>
      <dgm:spPr/>
      <dgm:t>
        <a:bodyPr/>
        <a:lstStyle/>
        <a:p>
          <a:endParaRPr lang="en-BZ" sz="2000">
            <a:latin typeface="Times New Roman" pitchFamily="18" charset="0"/>
            <a:cs typeface="Times New Roman" pitchFamily="18" charset="0"/>
          </a:endParaRPr>
        </a:p>
      </dgm:t>
    </dgm:pt>
    <dgm:pt modelId="{786F868B-5569-431F-B1CD-8C3E17827683}" type="pres">
      <dgm:prSet presAssocID="{5DE19F21-6F53-43A9-AD5D-FA0682DCC90A}" presName="Name0" presStyleCnt="0">
        <dgm:presLayoutVars>
          <dgm:dir/>
          <dgm:resizeHandles val="exact"/>
        </dgm:presLayoutVars>
      </dgm:prSet>
      <dgm:spPr/>
      <dgm:t>
        <a:bodyPr/>
        <a:lstStyle/>
        <a:p>
          <a:endParaRPr lang="en-US"/>
        </a:p>
      </dgm:t>
    </dgm:pt>
    <dgm:pt modelId="{5BB62B86-E600-473C-9E5D-C533E3239E1E}" type="pres">
      <dgm:prSet presAssocID="{1225F8F0-BE43-46D9-B917-81F543634DE3}" presName="node" presStyleLbl="node1" presStyleIdx="0" presStyleCnt="5">
        <dgm:presLayoutVars>
          <dgm:bulletEnabled val="1"/>
        </dgm:presLayoutVars>
      </dgm:prSet>
      <dgm:spPr/>
      <dgm:t>
        <a:bodyPr/>
        <a:lstStyle/>
        <a:p>
          <a:endParaRPr lang="en-US"/>
        </a:p>
      </dgm:t>
    </dgm:pt>
    <dgm:pt modelId="{B95ED291-A439-448F-B756-B52275D4603C}" type="pres">
      <dgm:prSet presAssocID="{CC01B35B-C5CD-448C-B3C5-9833723F5CD2}" presName="sibTrans" presStyleLbl="sibTrans1D1" presStyleIdx="0" presStyleCnt="4"/>
      <dgm:spPr/>
      <dgm:t>
        <a:bodyPr/>
        <a:lstStyle/>
        <a:p>
          <a:endParaRPr lang="en-US"/>
        </a:p>
      </dgm:t>
    </dgm:pt>
    <dgm:pt modelId="{77C66245-F8F9-4A06-8B12-40E24DE8BD70}" type="pres">
      <dgm:prSet presAssocID="{CC01B35B-C5CD-448C-B3C5-9833723F5CD2}" presName="connectorText" presStyleLbl="sibTrans1D1" presStyleIdx="0" presStyleCnt="4"/>
      <dgm:spPr/>
      <dgm:t>
        <a:bodyPr/>
        <a:lstStyle/>
        <a:p>
          <a:endParaRPr lang="en-US"/>
        </a:p>
      </dgm:t>
    </dgm:pt>
    <dgm:pt modelId="{7655899C-894F-4D2F-8C9D-473B68E01AB1}" type="pres">
      <dgm:prSet presAssocID="{645094E8-5BE1-4337-BC8B-2996E14B2A00}" presName="node" presStyleLbl="node1" presStyleIdx="1" presStyleCnt="5" custScaleX="116535">
        <dgm:presLayoutVars>
          <dgm:bulletEnabled val="1"/>
        </dgm:presLayoutVars>
      </dgm:prSet>
      <dgm:spPr/>
      <dgm:t>
        <a:bodyPr/>
        <a:lstStyle/>
        <a:p>
          <a:endParaRPr lang="en-US"/>
        </a:p>
      </dgm:t>
    </dgm:pt>
    <dgm:pt modelId="{81BF037B-9050-408E-AFF7-F2C89B0BB3D7}" type="pres">
      <dgm:prSet presAssocID="{E436DB1B-A255-4677-BAE7-3E95EE2D95BB}" presName="sibTrans" presStyleLbl="sibTrans1D1" presStyleIdx="1" presStyleCnt="4"/>
      <dgm:spPr/>
      <dgm:t>
        <a:bodyPr/>
        <a:lstStyle/>
        <a:p>
          <a:endParaRPr lang="en-US"/>
        </a:p>
      </dgm:t>
    </dgm:pt>
    <dgm:pt modelId="{A021C7D3-7EBC-40A5-A099-9DF1C8B4258D}" type="pres">
      <dgm:prSet presAssocID="{E436DB1B-A255-4677-BAE7-3E95EE2D95BB}" presName="connectorText" presStyleLbl="sibTrans1D1" presStyleIdx="1" presStyleCnt="4"/>
      <dgm:spPr/>
      <dgm:t>
        <a:bodyPr/>
        <a:lstStyle/>
        <a:p>
          <a:endParaRPr lang="en-US"/>
        </a:p>
      </dgm:t>
    </dgm:pt>
    <dgm:pt modelId="{99920D65-4E8C-4379-B4AB-7D4D302C9E42}" type="pres">
      <dgm:prSet presAssocID="{F886C087-8B65-4526-ACFA-05EA3A2B461D}" presName="node" presStyleLbl="node1" presStyleIdx="2" presStyleCnt="5" custScaleY="102452" custLinFactNeighborX="1765">
        <dgm:presLayoutVars>
          <dgm:bulletEnabled val="1"/>
        </dgm:presLayoutVars>
      </dgm:prSet>
      <dgm:spPr/>
      <dgm:t>
        <a:bodyPr/>
        <a:lstStyle/>
        <a:p>
          <a:endParaRPr lang="en-US"/>
        </a:p>
      </dgm:t>
    </dgm:pt>
    <dgm:pt modelId="{323F631A-A0DE-4D4C-B5A5-F16091E2A111}" type="pres">
      <dgm:prSet presAssocID="{E73869C2-FCCB-4C86-BD77-51BC4346F520}" presName="sibTrans" presStyleLbl="sibTrans1D1" presStyleIdx="2" presStyleCnt="4"/>
      <dgm:spPr/>
      <dgm:t>
        <a:bodyPr/>
        <a:lstStyle/>
        <a:p>
          <a:endParaRPr lang="en-US"/>
        </a:p>
      </dgm:t>
    </dgm:pt>
    <dgm:pt modelId="{49482638-23A5-49C3-B265-6929E931F58D}" type="pres">
      <dgm:prSet presAssocID="{E73869C2-FCCB-4C86-BD77-51BC4346F520}" presName="connectorText" presStyleLbl="sibTrans1D1" presStyleIdx="2" presStyleCnt="4"/>
      <dgm:spPr/>
      <dgm:t>
        <a:bodyPr/>
        <a:lstStyle/>
        <a:p>
          <a:endParaRPr lang="en-US"/>
        </a:p>
      </dgm:t>
    </dgm:pt>
    <dgm:pt modelId="{477827C4-3D22-4C40-B08D-F54F53FC05E2}" type="pres">
      <dgm:prSet presAssocID="{691962CF-F4AD-4877-9766-12DEBD2F0E45}" presName="node" presStyleLbl="node1" presStyleIdx="3" presStyleCnt="5">
        <dgm:presLayoutVars>
          <dgm:bulletEnabled val="1"/>
        </dgm:presLayoutVars>
      </dgm:prSet>
      <dgm:spPr/>
      <dgm:t>
        <a:bodyPr/>
        <a:lstStyle/>
        <a:p>
          <a:endParaRPr lang="en-US"/>
        </a:p>
      </dgm:t>
    </dgm:pt>
    <dgm:pt modelId="{0F7341E7-CE50-4060-AAD3-8B864422BEDE}" type="pres">
      <dgm:prSet presAssocID="{82CF8053-6220-4180-8DF7-717AAAF59975}" presName="sibTrans" presStyleLbl="sibTrans1D1" presStyleIdx="3" presStyleCnt="4"/>
      <dgm:spPr/>
      <dgm:t>
        <a:bodyPr/>
        <a:lstStyle/>
        <a:p>
          <a:endParaRPr lang="en-US"/>
        </a:p>
      </dgm:t>
    </dgm:pt>
    <dgm:pt modelId="{5C0A702F-CE05-4A28-8190-79586C1E3A9A}" type="pres">
      <dgm:prSet presAssocID="{82CF8053-6220-4180-8DF7-717AAAF59975}" presName="connectorText" presStyleLbl="sibTrans1D1" presStyleIdx="3" presStyleCnt="4"/>
      <dgm:spPr/>
      <dgm:t>
        <a:bodyPr/>
        <a:lstStyle/>
        <a:p>
          <a:endParaRPr lang="en-US"/>
        </a:p>
      </dgm:t>
    </dgm:pt>
    <dgm:pt modelId="{5A949AA9-D894-4623-B164-E67C9A44C176}" type="pres">
      <dgm:prSet presAssocID="{175941C2-5C7A-488D-9398-E06474F910A2}" presName="node" presStyleLbl="node1" presStyleIdx="4" presStyleCnt="5">
        <dgm:presLayoutVars>
          <dgm:bulletEnabled val="1"/>
        </dgm:presLayoutVars>
      </dgm:prSet>
      <dgm:spPr/>
      <dgm:t>
        <a:bodyPr/>
        <a:lstStyle/>
        <a:p>
          <a:endParaRPr lang="en-US"/>
        </a:p>
      </dgm:t>
    </dgm:pt>
  </dgm:ptLst>
  <dgm:cxnLst>
    <dgm:cxn modelId="{838F36C5-427E-43CC-9E4F-F70CEA573B1A}" type="presOf" srcId="{691962CF-F4AD-4877-9766-12DEBD2F0E45}" destId="{477827C4-3D22-4C40-B08D-F54F53FC05E2}" srcOrd="0" destOrd="0" presId="urn:microsoft.com/office/officeart/2005/8/layout/bProcess3"/>
    <dgm:cxn modelId="{4AA74212-1572-4BB1-B670-1173FF056BD9}" srcId="{5DE19F21-6F53-43A9-AD5D-FA0682DCC90A}" destId="{691962CF-F4AD-4877-9766-12DEBD2F0E45}" srcOrd="3" destOrd="0" parTransId="{94DA4635-4100-4D51-A85D-4E0C1685BD17}" sibTransId="{82CF8053-6220-4180-8DF7-717AAAF59975}"/>
    <dgm:cxn modelId="{81FFE559-44BD-4D53-936E-9AAC4048B64B}" type="presOf" srcId="{CC01B35B-C5CD-448C-B3C5-9833723F5CD2}" destId="{77C66245-F8F9-4A06-8B12-40E24DE8BD70}" srcOrd="1" destOrd="0" presId="urn:microsoft.com/office/officeart/2005/8/layout/bProcess3"/>
    <dgm:cxn modelId="{76964E4E-E959-4EDD-90B2-632D7B06E9D5}" type="presOf" srcId="{1225F8F0-BE43-46D9-B917-81F543634DE3}" destId="{5BB62B86-E600-473C-9E5D-C533E3239E1E}" srcOrd="0" destOrd="0" presId="urn:microsoft.com/office/officeart/2005/8/layout/bProcess3"/>
    <dgm:cxn modelId="{83CB1FB3-C809-4E32-8C17-182A3BC84608}" type="presOf" srcId="{CC01B35B-C5CD-448C-B3C5-9833723F5CD2}" destId="{B95ED291-A439-448F-B756-B52275D4603C}" srcOrd="0" destOrd="0" presId="urn:microsoft.com/office/officeart/2005/8/layout/bProcess3"/>
    <dgm:cxn modelId="{A5C8A85C-438C-4FB7-91AD-219D865E0735}" type="presOf" srcId="{645094E8-5BE1-4337-BC8B-2996E14B2A00}" destId="{7655899C-894F-4D2F-8C9D-473B68E01AB1}" srcOrd="0" destOrd="0" presId="urn:microsoft.com/office/officeart/2005/8/layout/bProcess3"/>
    <dgm:cxn modelId="{CBFC04F8-F541-451B-AD01-1A8650133208}" type="presOf" srcId="{F886C087-8B65-4526-ACFA-05EA3A2B461D}" destId="{99920D65-4E8C-4379-B4AB-7D4D302C9E42}" srcOrd="0" destOrd="0" presId="urn:microsoft.com/office/officeart/2005/8/layout/bProcess3"/>
    <dgm:cxn modelId="{434B8D63-8982-4A3C-BB26-E388D47CC7F2}" type="presOf" srcId="{82CF8053-6220-4180-8DF7-717AAAF59975}" destId="{5C0A702F-CE05-4A28-8190-79586C1E3A9A}" srcOrd="1" destOrd="0" presId="urn:microsoft.com/office/officeart/2005/8/layout/bProcess3"/>
    <dgm:cxn modelId="{88584BFC-FFC0-4B13-9C65-3488C88007AE}" type="presOf" srcId="{82CF8053-6220-4180-8DF7-717AAAF59975}" destId="{0F7341E7-CE50-4060-AAD3-8B864422BEDE}" srcOrd="0" destOrd="0" presId="urn:microsoft.com/office/officeart/2005/8/layout/bProcess3"/>
    <dgm:cxn modelId="{743B6C3B-2DA0-4F09-AFDD-48E4CCE56342}" type="presOf" srcId="{175941C2-5C7A-488D-9398-E06474F910A2}" destId="{5A949AA9-D894-4623-B164-E67C9A44C176}" srcOrd="0" destOrd="0" presId="urn:microsoft.com/office/officeart/2005/8/layout/bProcess3"/>
    <dgm:cxn modelId="{00878AB2-AAFB-4CC5-9FB6-E978E620F9C0}" type="presOf" srcId="{E73869C2-FCCB-4C86-BD77-51BC4346F520}" destId="{49482638-23A5-49C3-B265-6929E931F58D}" srcOrd="1" destOrd="0" presId="urn:microsoft.com/office/officeart/2005/8/layout/bProcess3"/>
    <dgm:cxn modelId="{09562172-5C11-4E23-BC2E-3C1422F767CD}" srcId="{5DE19F21-6F53-43A9-AD5D-FA0682DCC90A}" destId="{645094E8-5BE1-4337-BC8B-2996E14B2A00}" srcOrd="1" destOrd="0" parTransId="{B8A07CF4-5902-4AD9-8A96-B9EE6F76A98F}" sibTransId="{E436DB1B-A255-4677-BAE7-3E95EE2D95BB}"/>
    <dgm:cxn modelId="{6A3CB250-FA28-4D8A-8E1B-7E708CB4B288}" type="presOf" srcId="{E436DB1B-A255-4677-BAE7-3E95EE2D95BB}" destId="{A021C7D3-7EBC-40A5-A099-9DF1C8B4258D}" srcOrd="1" destOrd="0" presId="urn:microsoft.com/office/officeart/2005/8/layout/bProcess3"/>
    <dgm:cxn modelId="{3155ED1E-DBF7-4B00-8559-41F565E71F67}" type="presOf" srcId="{E73869C2-FCCB-4C86-BD77-51BC4346F520}" destId="{323F631A-A0DE-4D4C-B5A5-F16091E2A111}" srcOrd="0" destOrd="0" presId="urn:microsoft.com/office/officeart/2005/8/layout/bProcess3"/>
    <dgm:cxn modelId="{DA5DC94A-62CC-4697-9CD5-2DF12C395E24}" srcId="{5DE19F21-6F53-43A9-AD5D-FA0682DCC90A}" destId="{1225F8F0-BE43-46D9-B917-81F543634DE3}" srcOrd="0" destOrd="0" parTransId="{A2FFEF08-BB97-40FD-9381-DC55EF688062}" sibTransId="{CC01B35B-C5CD-448C-B3C5-9833723F5CD2}"/>
    <dgm:cxn modelId="{56B90BDF-6505-4835-B3D5-4EB0801DE887}" type="presOf" srcId="{E436DB1B-A255-4677-BAE7-3E95EE2D95BB}" destId="{81BF037B-9050-408E-AFF7-F2C89B0BB3D7}" srcOrd="0" destOrd="0" presId="urn:microsoft.com/office/officeart/2005/8/layout/bProcess3"/>
    <dgm:cxn modelId="{01E44D40-0852-492A-AA53-2F9FE1053BA7}" type="presOf" srcId="{5DE19F21-6F53-43A9-AD5D-FA0682DCC90A}" destId="{786F868B-5569-431F-B1CD-8C3E17827683}" srcOrd="0" destOrd="0" presId="urn:microsoft.com/office/officeart/2005/8/layout/bProcess3"/>
    <dgm:cxn modelId="{767972D5-99CE-45D6-A992-303E8294A900}" srcId="{5DE19F21-6F53-43A9-AD5D-FA0682DCC90A}" destId="{175941C2-5C7A-488D-9398-E06474F910A2}" srcOrd="4" destOrd="0" parTransId="{0F70E18A-9C61-4AD1-8B7B-CE8324477A4C}" sibTransId="{F927C525-7E91-4AC9-AB69-2352BC81B337}"/>
    <dgm:cxn modelId="{F9DC6E54-4F48-4F61-B77C-7CEF2F1DD9C6}" srcId="{5DE19F21-6F53-43A9-AD5D-FA0682DCC90A}" destId="{F886C087-8B65-4526-ACFA-05EA3A2B461D}" srcOrd="2" destOrd="0" parTransId="{0746BF26-2070-4870-B62C-2D3125E2BA28}" sibTransId="{E73869C2-FCCB-4C86-BD77-51BC4346F520}"/>
    <dgm:cxn modelId="{249B55AD-C33A-4EC3-8159-262A5287AAEA}" type="presParOf" srcId="{786F868B-5569-431F-B1CD-8C3E17827683}" destId="{5BB62B86-E600-473C-9E5D-C533E3239E1E}" srcOrd="0" destOrd="0" presId="urn:microsoft.com/office/officeart/2005/8/layout/bProcess3"/>
    <dgm:cxn modelId="{B6F468CF-39EA-4F94-A6D5-E1C3903B595B}" type="presParOf" srcId="{786F868B-5569-431F-B1CD-8C3E17827683}" destId="{B95ED291-A439-448F-B756-B52275D4603C}" srcOrd="1" destOrd="0" presId="urn:microsoft.com/office/officeart/2005/8/layout/bProcess3"/>
    <dgm:cxn modelId="{58FF0518-2B27-4ABB-B908-D03FACABE82F}" type="presParOf" srcId="{B95ED291-A439-448F-B756-B52275D4603C}" destId="{77C66245-F8F9-4A06-8B12-40E24DE8BD70}" srcOrd="0" destOrd="0" presId="urn:microsoft.com/office/officeart/2005/8/layout/bProcess3"/>
    <dgm:cxn modelId="{E3D87FD5-9F51-4F8F-A48A-A8676163F0BA}" type="presParOf" srcId="{786F868B-5569-431F-B1CD-8C3E17827683}" destId="{7655899C-894F-4D2F-8C9D-473B68E01AB1}" srcOrd="2" destOrd="0" presId="urn:microsoft.com/office/officeart/2005/8/layout/bProcess3"/>
    <dgm:cxn modelId="{F68F865E-AB95-4AC0-A968-B5241D6849D9}" type="presParOf" srcId="{786F868B-5569-431F-B1CD-8C3E17827683}" destId="{81BF037B-9050-408E-AFF7-F2C89B0BB3D7}" srcOrd="3" destOrd="0" presId="urn:microsoft.com/office/officeart/2005/8/layout/bProcess3"/>
    <dgm:cxn modelId="{A83BB356-F74D-4FDA-9F16-E7F29A77B9FC}" type="presParOf" srcId="{81BF037B-9050-408E-AFF7-F2C89B0BB3D7}" destId="{A021C7D3-7EBC-40A5-A099-9DF1C8B4258D}" srcOrd="0" destOrd="0" presId="urn:microsoft.com/office/officeart/2005/8/layout/bProcess3"/>
    <dgm:cxn modelId="{65081553-B7C8-46A2-B2FC-27489F00AD55}" type="presParOf" srcId="{786F868B-5569-431F-B1CD-8C3E17827683}" destId="{99920D65-4E8C-4379-B4AB-7D4D302C9E42}" srcOrd="4" destOrd="0" presId="urn:microsoft.com/office/officeart/2005/8/layout/bProcess3"/>
    <dgm:cxn modelId="{D9883A22-67D1-412D-ABE9-7B16CCF4F205}" type="presParOf" srcId="{786F868B-5569-431F-B1CD-8C3E17827683}" destId="{323F631A-A0DE-4D4C-B5A5-F16091E2A111}" srcOrd="5" destOrd="0" presId="urn:microsoft.com/office/officeart/2005/8/layout/bProcess3"/>
    <dgm:cxn modelId="{0F1A95B7-BD5C-4413-A3D6-7427897035A9}" type="presParOf" srcId="{323F631A-A0DE-4D4C-B5A5-F16091E2A111}" destId="{49482638-23A5-49C3-B265-6929E931F58D}" srcOrd="0" destOrd="0" presId="urn:microsoft.com/office/officeart/2005/8/layout/bProcess3"/>
    <dgm:cxn modelId="{E461DFEA-7443-4330-AEFC-6A6DB5C03C7A}" type="presParOf" srcId="{786F868B-5569-431F-B1CD-8C3E17827683}" destId="{477827C4-3D22-4C40-B08D-F54F53FC05E2}" srcOrd="6" destOrd="0" presId="urn:microsoft.com/office/officeart/2005/8/layout/bProcess3"/>
    <dgm:cxn modelId="{F94A4250-A879-4517-8576-DDA3B176128D}" type="presParOf" srcId="{786F868B-5569-431F-B1CD-8C3E17827683}" destId="{0F7341E7-CE50-4060-AAD3-8B864422BEDE}" srcOrd="7" destOrd="0" presId="urn:microsoft.com/office/officeart/2005/8/layout/bProcess3"/>
    <dgm:cxn modelId="{5B5D7D9A-474A-4DA4-A918-F70B73D94323}" type="presParOf" srcId="{0F7341E7-CE50-4060-AAD3-8B864422BEDE}" destId="{5C0A702F-CE05-4A28-8190-79586C1E3A9A}" srcOrd="0" destOrd="0" presId="urn:microsoft.com/office/officeart/2005/8/layout/bProcess3"/>
    <dgm:cxn modelId="{DF57D302-9FDD-4099-AE67-90557776EF91}" type="presParOf" srcId="{786F868B-5569-431F-B1CD-8C3E17827683}" destId="{5A949AA9-D894-4623-B164-E67C9A44C176}" srcOrd="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70BF52-B048-4BB7-A8A2-4E48AE27628A}">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52D074-54BC-49E7-BF88-152A0990FA66}">
      <dsp:nvSpPr>
        <dsp:cNvPr id="0" name=""/>
        <dsp:cNvSpPr/>
      </dsp:nvSpPr>
      <dsp:spPr>
        <a:xfrm>
          <a:off x="752110" y="541866"/>
          <a:ext cx="7088813" cy="1083733"/>
        </a:xfrm>
        <a:prstGeom prst="rect">
          <a:avLst/>
        </a:prstGeom>
        <a:solidFill>
          <a:srgbClr val="A5BBE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solidFill>
                <a:srgbClr val="0000FF"/>
              </a:solidFill>
              <a:latin typeface="Times New Roman" panose="02020603050405020304" pitchFamily="18" charset="0"/>
              <a:cs typeface="Times New Roman" panose="02020603050405020304" pitchFamily="18" charset="0"/>
            </a:rPr>
            <a:t>- Nguyễn Dữ (?-?)</a:t>
          </a:r>
        </a:p>
        <a:p>
          <a:pPr lvl="0" algn="l" defTabSz="1066800">
            <a:lnSpc>
              <a:spcPct val="90000"/>
            </a:lnSpc>
            <a:spcBef>
              <a:spcPct val="0"/>
            </a:spcBef>
            <a:spcAft>
              <a:spcPct val="35000"/>
            </a:spcAft>
          </a:pPr>
          <a:r>
            <a:rPr lang="en-US" sz="2400" kern="1200" dirty="0" smtClean="0">
              <a:solidFill>
                <a:srgbClr val="0000FF"/>
              </a:solidFill>
              <a:latin typeface="Times New Roman" panose="02020603050405020304" pitchFamily="18" charset="0"/>
              <a:cs typeface="Times New Roman" panose="02020603050405020304" pitchFamily="18" charset="0"/>
            </a:rPr>
            <a:t>- Quê: ở Hải Dương</a:t>
          </a:r>
          <a:endParaRPr lang="en-US" sz="2400" kern="1200" dirty="0">
            <a:solidFill>
              <a:srgbClr val="0000FF"/>
            </a:solidFill>
            <a:latin typeface="Times New Roman" panose="02020603050405020304" pitchFamily="18" charset="0"/>
            <a:cs typeface="Times New Roman" panose="02020603050405020304" pitchFamily="18" charset="0"/>
          </a:endParaRPr>
        </a:p>
      </dsp:txBody>
      <dsp:txXfrm>
        <a:off x="752110" y="541866"/>
        <a:ext cx="7088813" cy="1083733"/>
      </dsp:txXfrm>
    </dsp:sp>
    <dsp:sp modelId="{A5F01009-0921-4890-9F03-A37193121319}">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4251E3-9E89-44E0-8E4A-93AA797484E2}">
      <dsp:nvSpPr>
        <dsp:cNvPr id="0" name=""/>
        <dsp:cNvSpPr/>
      </dsp:nvSpPr>
      <dsp:spPr>
        <a:xfrm>
          <a:off x="1146048" y="2167466"/>
          <a:ext cx="6694876" cy="1083733"/>
        </a:xfrm>
        <a:prstGeom prst="rect">
          <a:avLst/>
        </a:prstGeom>
        <a:solidFill>
          <a:srgbClr val="FFBA75"/>
        </a:solidFill>
        <a:ln w="12700" cap="flat" cmpd="sng" algn="ctr">
          <a:solidFill>
            <a:srgbClr val="FFA54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lvl="0" algn="l" defTabSz="1066800">
            <a:lnSpc>
              <a:spcPct val="90000"/>
            </a:lnSpc>
            <a:spcBef>
              <a:spcPct val="0"/>
            </a:spcBef>
            <a:spcAft>
              <a:spcPct val="35000"/>
            </a:spcAft>
          </a:pPr>
          <a:r>
            <a:rPr lang="en-US" sz="2400" kern="1200" dirty="0" err="1" smtClean="0">
              <a:solidFill>
                <a:schemeClr val="tx1"/>
              </a:solidFill>
              <a:latin typeface="Times New Roman" panose="02020603050405020304" pitchFamily="18" charset="0"/>
              <a:cs typeface="Times New Roman" panose="02020603050405020304" pitchFamily="18" charset="0"/>
            </a:rPr>
            <a:t>Sống</a:t>
          </a:r>
          <a:r>
            <a:rPr lang="en-US" sz="2400" kern="1200" dirty="0" smtClean="0">
              <a:solidFill>
                <a:schemeClr val="tx1"/>
              </a:solidFill>
              <a:latin typeface="Times New Roman" panose="02020603050405020304" pitchFamily="18" charset="0"/>
              <a:cs typeface="Times New Roman" panose="02020603050405020304" pitchFamily="18" charset="0"/>
            </a:rPr>
            <a:t> ở </a:t>
          </a:r>
          <a:r>
            <a:rPr lang="en-US" sz="2400" kern="1200" dirty="0" err="1" smtClean="0">
              <a:solidFill>
                <a:schemeClr val="tx1"/>
              </a:solidFill>
              <a:latin typeface="Times New Roman" panose="02020603050405020304" pitchFamily="18" charset="0"/>
              <a:cs typeface="Times New Roman" panose="02020603050405020304" pitchFamily="18" charset="0"/>
            </a:rPr>
            <a:t>thế</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kỉ</a:t>
          </a:r>
          <a:r>
            <a:rPr lang="en-US" sz="2400" kern="1200" dirty="0" smtClean="0">
              <a:solidFill>
                <a:schemeClr val="tx1"/>
              </a:solidFill>
              <a:latin typeface="Times New Roman" panose="02020603050405020304" pitchFamily="18" charset="0"/>
              <a:cs typeface="Times New Roman" panose="02020603050405020304" pitchFamily="18" charset="0"/>
            </a:rPr>
            <a:t> XVI, </a:t>
          </a:r>
          <a:r>
            <a:rPr lang="en-US" sz="2400" kern="1200" dirty="0" err="1" smtClean="0">
              <a:solidFill>
                <a:schemeClr val="tx1"/>
              </a:solidFill>
              <a:latin typeface="Times New Roman" panose="02020603050405020304" pitchFamily="18" charset="0"/>
              <a:cs typeface="Times New Roman" panose="02020603050405020304" pitchFamily="18" charset="0"/>
            </a:rPr>
            <a:t>triều</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đình</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nhà</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Lê</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khủng</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hoảng</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các</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tập</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đoàn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phong</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kiến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tranh</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dành</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quyền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binh</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gây</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ra</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nội</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chiến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kéo</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dài</a:t>
          </a:r>
          <a:r>
            <a:rPr lang="en-US" sz="2400" kern="1200" dirty="0" smtClean="0">
              <a:solidFill>
                <a:schemeClr val="tx1"/>
              </a:solidFill>
              <a:latin typeface="Times New Roman" panose="02020603050405020304" pitchFamily="18" charset="0"/>
              <a:cs typeface="Times New Roman" panose="02020603050405020304" pitchFamily="18" charset="0"/>
            </a:rPr>
            <a:t> </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1146048" y="2167466"/>
        <a:ext cx="6694876" cy="1083733"/>
      </dsp:txXfrm>
    </dsp:sp>
    <dsp:sp modelId="{C3F79E64-98D4-4131-9800-EB8561DADC72}">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rgbClr val="FFA54B"/>
          </a:solidFill>
          <a:prstDash val="solid"/>
          <a:miter lim="800000"/>
        </a:ln>
        <a:effectLst/>
      </dsp:spPr>
      <dsp:style>
        <a:lnRef idx="2">
          <a:scrgbClr r="0" g="0" b="0"/>
        </a:lnRef>
        <a:fillRef idx="1">
          <a:scrgbClr r="0" g="0" b="0"/>
        </a:fillRef>
        <a:effectRef idx="0">
          <a:scrgbClr r="0" g="0" b="0"/>
        </a:effectRef>
        <a:fontRef idx="minor"/>
      </dsp:style>
    </dsp:sp>
    <dsp:sp modelId="{E03EE183-2AEC-4405-8FB3-233C4468FA69}">
      <dsp:nvSpPr>
        <dsp:cNvPr id="0" name=""/>
        <dsp:cNvSpPr/>
      </dsp:nvSpPr>
      <dsp:spPr>
        <a:xfrm>
          <a:off x="752110" y="3793066"/>
          <a:ext cx="7088813" cy="1083733"/>
        </a:xfrm>
        <a:prstGeom prst="rect">
          <a:avLst/>
        </a:prstGeom>
        <a:solidFill>
          <a:srgbClr val="90BE71"/>
        </a:solidFill>
        <a:ln w="12700" cap="flat" cmpd="sng" algn="ctr">
          <a:solidFill>
            <a:srgbClr val="70AD4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solidFill>
                <a:srgbClr val="0000FF"/>
              </a:solidFill>
              <a:latin typeface="Times New Roman" panose="02020603050405020304" pitchFamily="18" charset="0"/>
              <a:cs typeface="Times New Roman" panose="02020603050405020304" pitchFamily="18" charset="0"/>
            </a:rPr>
            <a:t>Ông học rộng, tài cao nhưng làm quan có một năm rồi lui về ở ẩn.</a:t>
          </a:r>
          <a:endParaRPr lang="en-US" sz="2400" kern="1200" dirty="0">
            <a:solidFill>
              <a:srgbClr val="0000FF"/>
            </a:solidFill>
            <a:latin typeface="Times New Roman" panose="02020603050405020304" pitchFamily="18" charset="0"/>
            <a:cs typeface="Times New Roman" panose="02020603050405020304" pitchFamily="18" charset="0"/>
          </a:endParaRPr>
        </a:p>
      </dsp:txBody>
      <dsp:txXfrm>
        <a:off x="752110" y="3793066"/>
        <a:ext cx="7088813" cy="1083733"/>
      </dsp:txXfrm>
    </dsp:sp>
    <dsp:sp modelId="{5EC082C3-CD9E-4823-B8AE-082492237C61}">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rgbClr val="70AD4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3F919-23D9-41F8-8E7C-B1A3AF181D10}">
      <dsp:nvSpPr>
        <dsp:cNvPr id="0" name=""/>
        <dsp:cNvSpPr/>
      </dsp:nvSpPr>
      <dsp:spPr>
        <a:xfrm>
          <a:off x="79300" y="3529"/>
          <a:ext cx="8377630" cy="82515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BZ" sz="3600" b="1" kern="1200" dirty="0" err="1">
              <a:solidFill>
                <a:srgbClr val="0000FF"/>
              </a:solidFill>
              <a:latin typeface="Times New Roman" pitchFamily="18" charset="0"/>
              <a:cs typeface="Times New Roman" pitchFamily="18" charset="0"/>
            </a:rPr>
            <a:t>Không</a:t>
          </a:r>
          <a:r>
            <a:rPr lang="en-BZ" sz="3600" b="1" kern="1200" dirty="0">
              <a:solidFill>
                <a:srgbClr val="0000FF"/>
              </a:solidFill>
              <a:latin typeface="Times New Roman" pitchFamily="18" charset="0"/>
              <a:cs typeface="Times New Roman" pitchFamily="18" charset="0"/>
            </a:rPr>
            <a:t> ham </a:t>
          </a:r>
          <a:r>
            <a:rPr lang="en-BZ" sz="3600" b="1" kern="1200" dirty="0" err="1">
              <a:solidFill>
                <a:srgbClr val="0000FF"/>
              </a:solidFill>
              <a:latin typeface="Times New Roman" pitchFamily="18" charset="0"/>
              <a:cs typeface="Times New Roman" pitchFamily="18" charset="0"/>
            </a:rPr>
            <a:t>danh</a:t>
          </a:r>
          <a:r>
            <a:rPr lang="en-BZ" sz="3600" b="1" kern="1200" dirty="0">
              <a:solidFill>
                <a:srgbClr val="0000FF"/>
              </a:solidFill>
              <a:latin typeface="Times New Roman" pitchFamily="18" charset="0"/>
              <a:cs typeface="Times New Roman" pitchFamily="18" charset="0"/>
            </a:rPr>
            <a:t> </a:t>
          </a:r>
          <a:r>
            <a:rPr lang="en-BZ" sz="3600" b="1" kern="1200" dirty="0" err="1">
              <a:solidFill>
                <a:srgbClr val="0000FF"/>
              </a:solidFill>
              <a:latin typeface="Times New Roman" pitchFamily="18" charset="0"/>
              <a:cs typeface="Times New Roman" pitchFamily="18" charset="0"/>
            </a:rPr>
            <a:t>lợi</a:t>
          </a:r>
          <a:endParaRPr lang="en-BZ" sz="3600" b="1" kern="1200" dirty="0">
            <a:solidFill>
              <a:srgbClr val="0000FF"/>
            </a:solidFill>
            <a:latin typeface="Times New Roman" pitchFamily="18" charset="0"/>
            <a:cs typeface="Times New Roman" pitchFamily="18" charset="0"/>
          </a:endParaRPr>
        </a:p>
      </dsp:txBody>
      <dsp:txXfrm>
        <a:off x="103468" y="27697"/>
        <a:ext cx="8329294" cy="776820"/>
      </dsp:txXfrm>
    </dsp:sp>
    <dsp:sp modelId="{F5A6CAC0-9A2F-4C12-BD0D-96243A392892}">
      <dsp:nvSpPr>
        <dsp:cNvPr id="0" name=""/>
        <dsp:cNvSpPr/>
      </dsp:nvSpPr>
      <dsp:spPr>
        <a:xfrm rot="5400000">
          <a:off x="4113399" y="849314"/>
          <a:ext cx="309433" cy="371320"/>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BZ" sz="3600" kern="1200">
            <a:latin typeface="#9Slide03 Arima Madurai" panose="00000500000000000000" pitchFamily="2" charset="0"/>
            <a:cs typeface="#9Slide03 Arima Madurai" panose="00000500000000000000" pitchFamily="2" charset="0"/>
          </a:endParaRPr>
        </a:p>
      </dsp:txBody>
      <dsp:txXfrm rot="-5400000">
        <a:off x="4156720" y="880257"/>
        <a:ext cx="222792" cy="216603"/>
      </dsp:txXfrm>
    </dsp:sp>
    <dsp:sp modelId="{F01FEF74-4F2D-444F-9B1D-E296BE98C9F1}">
      <dsp:nvSpPr>
        <dsp:cNvPr id="0" name=""/>
        <dsp:cNvSpPr/>
      </dsp:nvSpPr>
      <dsp:spPr>
        <a:xfrm>
          <a:off x="79300" y="1241264"/>
          <a:ext cx="8377630" cy="82515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BZ" sz="3600" b="1" kern="1200" dirty="0">
              <a:solidFill>
                <a:srgbClr val="0000FF"/>
              </a:solidFill>
              <a:latin typeface="Times New Roman" pitchFamily="18" charset="0"/>
              <a:cs typeface="Times New Roman" pitchFamily="18" charset="0"/>
            </a:rPr>
            <a:t>Mong bình yên</a:t>
          </a:r>
        </a:p>
      </dsp:txBody>
      <dsp:txXfrm>
        <a:off x="103468" y="1265432"/>
        <a:ext cx="8329294" cy="776820"/>
      </dsp:txXfrm>
    </dsp:sp>
    <dsp:sp modelId="{FCA7956F-DA37-4325-8045-B30140E294FE}">
      <dsp:nvSpPr>
        <dsp:cNvPr id="0" name=""/>
        <dsp:cNvSpPr/>
      </dsp:nvSpPr>
      <dsp:spPr>
        <a:xfrm rot="5180936">
          <a:off x="4150843" y="2089566"/>
          <a:ext cx="313845" cy="371320"/>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BZ" sz="3600" kern="1200">
            <a:latin typeface="#9Slide03 Arima Madurai" panose="00000500000000000000" pitchFamily="2" charset="0"/>
            <a:cs typeface="#9Slide03 Arima Madurai" panose="00000500000000000000" pitchFamily="2" charset="0"/>
          </a:endParaRPr>
        </a:p>
      </dsp:txBody>
      <dsp:txXfrm rot="-5400000">
        <a:off x="4193372" y="2118399"/>
        <a:ext cx="222792" cy="219692"/>
      </dsp:txXfrm>
    </dsp:sp>
    <dsp:sp modelId="{3FA0F4D0-EB72-4E87-89AB-16F91ED3B709}">
      <dsp:nvSpPr>
        <dsp:cNvPr id="0" name=""/>
        <dsp:cNvSpPr/>
      </dsp:nvSpPr>
      <dsp:spPr>
        <a:xfrm>
          <a:off x="158601" y="2484032"/>
          <a:ext cx="8377630" cy="82515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BZ" sz="3600" b="1" kern="1200" dirty="0">
              <a:solidFill>
                <a:srgbClr val="0000FF"/>
              </a:solidFill>
              <a:latin typeface="Times New Roman" pitchFamily="18" charset="0"/>
              <a:cs typeface="Times New Roman" pitchFamily="18" charset="0"/>
            </a:rPr>
            <a:t>Lo </a:t>
          </a:r>
          <a:r>
            <a:rPr lang="en-BZ" sz="3600" b="1" kern="1200" dirty="0" err="1">
              <a:solidFill>
                <a:srgbClr val="0000FF"/>
              </a:solidFill>
              <a:latin typeface="Times New Roman" pitchFamily="18" charset="0"/>
              <a:cs typeface="Times New Roman" pitchFamily="18" charset="0"/>
            </a:rPr>
            <a:t>sợ</a:t>
          </a:r>
          <a:r>
            <a:rPr lang="en-BZ" sz="3600" b="1" kern="1200" dirty="0">
              <a:solidFill>
                <a:srgbClr val="0000FF"/>
              </a:solidFill>
              <a:latin typeface="Times New Roman" pitchFamily="18" charset="0"/>
              <a:cs typeface="Times New Roman" pitchFamily="18" charset="0"/>
            </a:rPr>
            <a:t> </a:t>
          </a:r>
          <a:r>
            <a:rPr lang="en-BZ" sz="3600" b="1" kern="1200" dirty="0" err="1">
              <a:solidFill>
                <a:srgbClr val="0000FF"/>
              </a:solidFill>
              <a:latin typeface="Times New Roman" pitchFamily="18" charset="0"/>
              <a:cs typeface="Times New Roman" pitchFamily="18" charset="0"/>
            </a:rPr>
            <a:t>sự</a:t>
          </a:r>
          <a:r>
            <a:rPr lang="en-BZ" sz="3600" b="1" kern="1200" dirty="0">
              <a:solidFill>
                <a:srgbClr val="0000FF"/>
              </a:solidFill>
              <a:latin typeface="Times New Roman" pitchFamily="18" charset="0"/>
              <a:cs typeface="Times New Roman" pitchFamily="18" charset="0"/>
            </a:rPr>
            <a:t> </a:t>
          </a:r>
          <a:r>
            <a:rPr lang="en-BZ" sz="3600" b="1" kern="1200" dirty="0" err="1">
              <a:solidFill>
                <a:srgbClr val="0000FF"/>
              </a:solidFill>
              <a:latin typeface="Times New Roman" pitchFamily="18" charset="0"/>
              <a:cs typeface="Times New Roman" pitchFamily="18" charset="0"/>
            </a:rPr>
            <a:t>hiểm</a:t>
          </a:r>
          <a:r>
            <a:rPr lang="en-BZ" sz="3600" b="1" kern="1200" dirty="0">
              <a:solidFill>
                <a:srgbClr val="0000FF"/>
              </a:solidFill>
              <a:latin typeface="Times New Roman" pitchFamily="18" charset="0"/>
              <a:cs typeface="Times New Roman" pitchFamily="18" charset="0"/>
            </a:rPr>
            <a:t> </a:t>
          </a:r>
          <a:r>
            <a:rPr lang="en-BZ" sz="3600" b="1" kern="1200" dirty="0" err="1">
              <a:solidFill>
                <a:srgbClr val="0000FF"/>
              </a:solidFill>
              <a:latin typeface="Times New Roman" pitchFamily="18" charset="0"/>
              <a:cs typeface="Times New Roman" pitchFamily="18" charset="0"/>
            </a:rPr>
            <a:t>nguy</a:t>
          </a:r>
          <a:r>
            <a:rPr lang="en-BZ" sz="3600" b="1" kern="1200" dirty="0">
              <a:solidFill>
                <a:srgbClr val="0000FF"/>
              </a:solidFill>
              <a:latin typeface="Times New Roman" pitchFamily="18" charset="0"/>
              <a:cs typeface="Times New Roman" pitchFamily="18" charset="0"/>
            </a:rPr>
            <a:t>, lo </a:t>
          </a:r>
          <a:r>
            <a:rPr lang="en-BZ" sz="3600" b="1" kern="1200" dirty="0" err="1">
              <a:solidFill>
                <a:srgbClr val="0000FF"/>
              </a:solidFill>
              <a:latin typeface="Times New Roman" pitchFamily="18" charset="0"/>
              <a:cs typeface="Times New Roman" pitchFamily="18" charset="0"/>
            </a:rPr>
            <a:t>cho</a:t>
          </a:r>
          <a:r>
            <a:rPr lang="en-BZ" sz="3600" b="1" kern="1200" dirty="0">
              <a:solidFill>
                <a:srgbClr val="0000FF"/>
              </a:solidFill>
              <a:latin typeface="Times New Roman" pitchFamily="18" charset="0"/>
              <a:cs typeface="Times New Roman" pitchFamily="18" charset="0"/>
            </a:rPr>
            <a:t> </a:t>
          </a:r>
          <a:r>
            <a:rPr lang="en-BZ" sz="3600" b="1" kern="1200" dirty="0" err="1">
              <a:solidFill>
                <a:srgbClr val="0000FF"/>
              </a:solidFill>
              <a:latin typeface="Times New Roman" pitchFamily="18" charset="0"/>
              <a:cs typeface="Times New Roman" pitchFamily="18" charset="0"/>
            </a:rPr>
            <a:t>mẹ</a:t>
          </a:r>
          <a:r>
            <a:rPr lang="en-BZ" sz="3600" b="1" kern="1200" dirty="0">
              <a:solidFill>
                <a:srgbClr val="0000FF"/>
              </a:solidFill>
              <a:latin typeface="Times New Roman" pitchFamily="18" charset="0"/>
              <a:cs typeface="Times New Roman" pitchFamily="18" charset="0"/>
            </a:rPr>
            <a:t> </a:t>
          </a:r>
          <a:r>
            <a:rPr lang="en-BZ" sz="3600" b="1" kern="1200" dirty="0" err="1">
              <a:solidFill>
                <a:srgbClr val="0000FF"/>
              </a:solidFill>
              <a:latin typeface="Times New Roman" pitchFamily="18" charset="0"/>
              <a:cs typeface="Times New Roman" pitchFamily="18" charset="0"/>
            </a:rPr>
            <a:t>già</a:t>
          </a:r>
          <a:endParaRPr lang="en-BZ" sz="3600" b="1" kern="1200" dirty="0">
            <a:solidFill>
              <a:srgbClr val="0000FF"/>
            </a:solidFill>
            <a:latin typeface="Times New Roman" pitchFamily="18" charset="0"/>
            <a:cs typeface="Times New Roman" pitchFamily="18" charset="0"/>
          </a:endParaRPr>
        </a:p>
      </dsp:txBody>
      <dsp:txXfrm>
        <a:off x="182769" y="2508200"/>
        <a:ext cx="8329294" cy="776820"/>
      </dsp:txXfrm>
    </dsp:sp>
    <dsp:sp modelId="{C59119A1-60E5-4B77-8032-8368824D8A5F}">
      <dsp:nvSpPr>
        <dsp:cNvPr id="0" name=""/>
        <dsp:cNvSpPr/>
      </dsp:nvSpPr>
      <dsp:spPr>
        <a:xfrm rot="5620848">
          <a:off x="4154621" y="3327301"/>
          <a:ext cx="306290" cy="371320"/>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BZ" sz="3600" kern="1200">
            <a:latin typeface="#9Slide03 Arima Madurai" panose="00000500000000000000" pitchFamily="2" charset="0"/>
            <a:cs typeface="#9Slide03 Arima Madurai" panose="00000500000000000000" pitchFamily="2" charset="0"/>
          </a:endParaRPr>
        </a:p>
      </dsp:txBody>
      <dsp:txXfrm rot="-5400000">
        <a:off x="4199320" y="3359910"/>
        <a:ext cx="222792" cy="214403"/>
      </dsp:txXfrm>
    </dsp:sp>
    <dsp:sp modelId="{F4AD7E47-8409-41D5-ACA6-730FEC69BEB5}">
      <dsp:nvSpPr>
        <dsp:cNvPr id="0" name=""/>
        <dsp:cNvSpPr/>
      </dsp:nvSpPr>
      <dsp:spPr>
        <a:xfrm>
          <a:off x="0" y="3716734"/>
          <a:ext cx="8536232" cy="82515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BZ" sz="3600" b="1" kern="1200" dirty="0" err="1">
              <a:solidFill>
                <a:srgbClr val="0000FF"/>
              </a:solidFill>
              <a:latin typeface="Times New Roman" pitchFamily="18" charset="0"/>
              <a:cs typeface="Times New Roman" pitchFamily="18" charset="0"/>
            </a:rPr>
            <a:t>Bày</a:t>
          </a:r>
          <a:r>
            <a:rPr lang="en-BZ" sz="3600" b="1" kern="1200" dirty="0">
              <a:solidFill>
                <a:srgbClr val="0000FF"/>
              </a:solidFill>
              <a:latin typeface="Times New Roman" pitchFamily="18" charset="0"/>
              <a:cs typeface="Times New Roman" pitchFamily="18" charset="0"/>
            </a:rPr>
            <a:t> </a:t>
          </a:r>
          <a:r>
            <a:rPr lang="en-BZ" sz="3600" b="1" kern="1200" dirty="0" err="1">
              <a:solidFill>
                <a:srgbClr val="0000FF"/>
              </a:solidFill>
              <a:latin typeface="Times New Roman" pitchFamily="18" charset="0"/>
              <a:cs typeface="Times New Roman" pitchFamily="18" charset="0"/>
            </a:rPr>
            <a:t>tỏ</a:t>
          </a:r>
          <a:r>
            <a:rPr lang="en-BZ" sz="3600" b="1" kern="1200" dirty="0">
              <a:solidFill>
                <a:srgbClr val="0000FF"/>
              </a:solidFill>
              <a:latin typeface="Times New Roman" pitchFamily="18" charset="0"/>
              <a:cs typeface="Times New Roman" pitchFamily="18" charset="0"/>
            </a:rPr>
            <a:t> </a:t>
          </a:r>
          <a:r>
            <a:rPr lang="en-BZ" sz="3600" b="1" kern="1200" dirty="0" err="1">
              <a:solidFill>
                <a:srgbClr val="0000FF"/>
              </a:solidFill>
              <a:latin typeface="Times New Roman" pitchFamily="18" charset="0"/>
              <a:cs typeface="Times New Roman" pitchFamily="18" charset="0"/>
            </a:rPr>
            <a:t>kín</a:t>
          </a:r>
          <a:r>
            <a:rPr lang="en-BZ" sz="3600" b="1" kern="1200" dirty="0">
              <a:solidFill>
                <a:srgbClr val="0000FF"/>
              </a:solidFill>
              <a:latin typeface="Times New Roman" pitchFamily="18" charset="0"/>
              <a:cs typeface="Times New Roman" pitchFamily="18" charset="0"/>
            </a:rPr>
            <a:t> </a:t>
          </a:r>
          <a:r>
            <a:rPr lang="en-BZ" sz="3600" b="1" kern="1200" dirty="0" err="1">
              <a:solidFill>
                <a:srgbClr val="0000FF"/>
              </a:solidFill>
              <a:latin typeface="Times New Roman" pitchFamily="18" charset="0"/>
              <a:cs typeface="Times New Roman" pitchFamily="18" charset="0"/>
            </a:rPr>
            <a:t>đáo</a:t>
          </a:r>
          <a:r>
            <a:rPr lang="en-BZ" sz="3600" b="1" kern="1200" dirty="0">
              <a:solidFill>
                <a:srgbClr val="0000FF"/>
              </a:solidFill>
              <a:latin typeface="Times New Roman" pitchFamily="18" charset="0"/>
              <a:cs typeface="Times New Roman" pitchFamily="18" charset="0"/>
            </a:rPr>
            <a:t> </a:t>
          </a:r>
          <a:r>
            <a:rPr lang="en-BZ" sz="3600" b="1" kern="1200" dirty="0" err="1">
              <a:solidFill>
                <a:srgbClr val="0000FF"/>
              </a:solidFill>
              <a:latin typeface="Times New Roman" pitchFamily="18" charset="0"/>
              <a:cs typeface="Times New Roman" pitchFamily="18" charset="0"/>
            </a:rPr>
            <a:t>tình</a:t>
          </a:r>
          <a:r>
            <a:rPr lang="en-BZ" sz="3600" b="1" kern="1200" dirty="0">
              <a:solidFill>
                <a:srgbClr val="0000FF"/>
              </a:solidFill>
              <a:latin typeface="Times New Roman" pitchFamily="18" charset="0"/>
              <a:cs typeface="Times New Roman" pitchFamily="18" charset="0"/>
            </a:rPr>
            <a:t> </a:t>
          </a:r>
          <a:r>
            <a:rPr lang="en-BZ" sz="3600" b="1" kern="1200" dirty="0" err="1">
              <a:solidFill>
                <a:srgbClr val="0000FF"/>
              </a:solidFill>
              <a:latin typeface="Times New Roman" pitchFamily="18" charset="0"/>
              <a:cs typeface="Times New Roman" pitchFamily="18" charset="0"/>
            </a:rPr>
            <a:t>yêu</a:t>
          </a:r>
          <a:r>
            <a:rPr lang="en-BZ" sz="3600" b="1" kern="1200" dirty="0">
              <a:solidFill>
                <a:srgbClr val="0000FF"/>
              </a:solidFill>
              <a:latin typeface="Times New Roman" pitchFamily="18" charset="0"/>
              <a:cs typeface="Times New Roman" pitchFamily="18" charset="0"/>
            </a:rPr>
            <a:t>, </a:t>
          </a:r>
          <a:r>
            <a:rPr lang="en-BZ" sz="3600" b="1" kern="1200" dirty="0" err="1">
              <a:solidFill>
                <a:srgbClr val="0000FF"/>
              </a:solidFill>
              <a:latin typeface="Times New Roman" pitchFamily="18" charset="0"/>
              <a:cs typeface="Times New Roman" pitchFamily="18" charset="0"/>
            </a:rPr>
            <a:t>sự</a:t>
          </a:r>
          <a:r>
            <a:rPr lang="en-BZ" sz="3600" b="1" kern="1200" dirty="0">
              <a:solidFill>
                <a:srgbClr val="0000FF"/>
              </a:solidFill>
              <a:latin typeface="Times New Roman" pitchFamily="18" charset="0"/>
              <a:cs typeface="Times New Roman" pitchFamily="18" charset="0"/>
            </a:rPr>
            <a:t> </a:t>
          </a:r>
          <a:r>
            <a:rPr lang="en-BZ" sz="3600" b="1" kern="1200" dirty="0" err="1">
              <a:solidFill>
                <a:srgbClr val="0000FF"/>
              </a:solidFill>
              <a:latin typeface="Times New Roman" pitchFamily="18" charset="0"/>
              <a:cs typeface="Times New Roman" pitchFamily="18" charset="0"/>
            </a:rPr>
            <a:t>thủy</a:t>
          </a:r>
          <a:r>
            <a:rPr lang="en-BZ" sz="3600" b="1" kern="1200" dirty="0">
              <a:solidFill>
                <a:srgbClr val="0000FF"/>
              </a:solidFill>
              <a:latin typeface="Times New Roman" pitchFamily="18" charset="0"/>
              <a:cs typeface="Times New Roman" pitchFamily="18" charset="0"/>
            </a:rPr>
            <a:t> </a:t>
          </a:r>
          <a:r>
            <a:rPr lang="en-BZ" sz="3600" b="1" kern="1200" dirty="0" err="1">
              <a:solidFill>
                <a:srgbClr val="0000FF"/>
              </a:solidFill>
              <a:latin typeface="Times New Roman" pitchFamily="18" charset="0"/>
              <a:cs typeface="Times New Roman" pitchFamily="18" charset="0"/>
            </a:rPr>
            <a:t>chung</a:t>
          </a:r>
          <a:endParaRPr lang="en-BZ" sz="3600" b="1" kern="1200" dirty="0">
            <a:solidFill>
              <a:srgbClr val="0000FF"/>
            </a:solidFill>
            <a:latin typeface="Times New Roman" pitchFamily="18" charset="0"/>
            <a:cs typeface="Times New Roman" pitchFamily="18" charset="0"/>
          </a:endParaRPr>
        </a:p>
      </dsp:txBody>
      <dsp:txXfrm>
        <a:off x="24168" y="3740902"/>
        <a:ext cx="8487896" cy="776820"/>
      </dsp:txXfrm>
    </dsp:sp>
    <dsp:sp modelId="{F239DECA-EDB4-4AD4-A7F2-3968FFB16846}">
      <dsp:nvSpPr>
        <dsp:cNvPr id="0" name=""/>
        <dsp:cNvSpPr/>
      </dsp:nvSpPr>
      <dsp:spPr>
        <a:xfrm rot="5400000">
          <a:off x="4113399" y="4562519"/>
          <a:ext cx="309433" cy="371320"/>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BZ" sz="3600" kern="1200">
            <a:latin typeface="#9Slide03 Arima Madurai" panose="00000500000000000000" pitchFamily="2" charset="0"/>
            <a:cs typeface="#9Slide03 Arima Madurai" panose="00000500000000000000" pitchFamily="2" charset="0"/>
          </a:endParaRPr>
        </a:p>
      </dsp:txBody>
      <dsp:txXfrm rot="-5400000">
        <a:off x="4156720" y="4593462"/>
        <a:ext cx="222792" cy="216603"/>
      </dsp:txXfrm>
    </dsp:sp>
    <dsp:sp modelId="{8F81E917-B6E2-4943-BBF5-FE000723820E}">
      <dsp:nvSpPr>
        <dsp:cNvPr id="0" name=""/>
        <dsp:cNvSpPr/>
      </dsp:nvSpPr>
      <dsp:spPr>
        <a:xfrm>
          <a:off x="0" y="4954469"/>
          <a:ext cx="8536232" cy="82515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BZ" sz="3600" b="1" kern="1200" dirty="0" err="1">
              <a:solidFill>
                <a:srgbClr val="0000FF"/>
              </a:solidFill>
              <a:latin typeface="Times New Roman" pitchFamily="18" charset="0"/>
              <a:cs typeface="Times New Roman" pitchFamily="18" charset="0"/>
            </a:rPr>
            <a:t>Nỗi</a:t>
          </a:r>
          <a:r>
            <a:rPr lang="en-BZ" sz="3600" b="1" kern="1200" dirty="0">
              <a:solidFill>
                <a:srgbClr val="0000FF"/>
              </a:solidFill>
              <a:latin typeface="Times New Roman" pitchFamily="18" charset="0"/>
              <a:cs typeface="Times New Roman" pitchFamily="18" charset="0"/>
            </a:rPr>
            <a:t> </a:t>
          </a:r>
          <a:r>
            <a:rPr lang="en-BZ" sz="3600" b="1" kern="1200" dirty="0" err="1" smtClean="0">
              <a:solidFill>
                <a:srgbClr val="0000FF"/>
              </a:solidFill>
              <a:latin typeface="Times New Roman" pitchFamily="18" charset="0"/>
              <a:cs typeface="Times New Roman" pitchFamily="18" charset="0"/>
            </a:rPr>
            <a:t>nhớ</a:t>
          </a:r>
          <a:r>
            <a:rPr lang="en-BZ" sz="3600" b="1" kern="1200" dirty="0" smtClean="0">
              <a:solidFill>
                <a:srgbClr val="0000FF"/>
              </a:solidFill>
              <a:latin typeface="Times New Roman" pitchFamily="18" charset="0"/>
              <a:cs typeface="Times New Roman" pitchFamily="18" charset="0"/>
            </a:rPr>
            <a:t> </a:t>
          </a:r>
          <a:r>
            <a:rPr lang="en-BZ" sz="3600" b="1" kern="1200" dirty="0" err="1" smtClean="0">
              <a:solidFill>
                <a:srgbClr val="0000FF"/>
              </a:solidFill>
              <a:latin typeface="Times New Roman" pitchFamily="18" charset="0"/>
              <a:cs typeface="Times New Roman" pitchFamily="18" charset="0"/>
            </a:rPr>
            <a:t>nhung</a:t>
          </a:r>
          <a:r>
            <a:rPr lang="en-BZ" sz="3600" b="1" kern="1200" dirty="0" smtClean="0">
              <a:solidFill>
                <a:srgbClr val="0000FF"/>
              </a:solidFill>
              <a:latin typeface="Times New Roman" pitchFamily="18" charset="0"/>
              <a:cs typeface="Times New Roman" pitchFamily="18" charset="0"/>
            </a:rPr>
            <a:t> </a:t>
          </a:r>
          <a:r>
            <a:rPr lang="en-BZ" sz="3600" b="1" kern="1200" dirty="0" err="1" smtClean="0">
              <a:solidFill>
                <a:srgbClr val="0000FF"/>
              </a:solidFill>
              <a:latin typeface="Times New Roman" pitchFamily="18" charset="0"/>
              <a:cs typeface="Times New Roman" pitchFamily="18" charset="0"/>
            </a:rPr>
            <a:t>trông</a:t>
          </a:r>
          <a:r>
            <a:rPr lang="en-BZ" sz="3600" b="1" kern="1200" dirty="0" smtClean="0">
              <a:solidFill>
                <a:srgbClr val="0000FF"/>
              </a:solidFill>
              <a:latin typeface="Times New Roman" pitchFamily="18" charset="0"/>
              <a:cs typeface="Times New Roman" pitchFamily="18" charset="0"/>
            </a:rPr>
            <a:t> </a:t>
          </a:r>
          <a:r>
            <a:rPr lang="en-BZ" sz="3600" b="1" kern="1200" dirty="0" err="1" smtClean="0">
              <a:solidFill>
                <a:srgbClr val="0000FF"/>
              </a:solidFill>
              <a:latin typeface="Times New Roman" pitchFamily="18" charset="0"/>
              <a:cs typeface="Times New Roman" pitchFamily="18" charset="0"/>
            </a:rPr>
            <a:t>trờ</a:t>
          </a:r>
          <a:r>
            <a:rPr lang="en-BZ" sz="3600" b="1" kern="1200" dirty="0" smtClean="0">
              <a:solidFill>
                <a:srgbClr val="0000FF"/>
              </a:solidFill>
              <a:latin typeface="Times New Roman" pitchFamily="18" charset="0"/>
              <a:cs typeface="Times New Roman" pitchFamily="18" charset="0"/>
            </a:rPr>
            <a:t>, </a:t>
          </a:r>
          <a:r>
            <a:rPr lang="en-BZ" sz="3600" b="1" kern="1200" dirty="0" err="1" smtClean="0">
              <a:solidFill>
                <a:srgbClr val="0000FF"/>
              </a:solidFill>
              <a:latin typeface="Times New Roman" pitchFamily="18" charset="0"/>
              <a:cs typeface="Times New Roman" pitchFamily="18" charset="0"/>
            </a:rPr>
            <a:t>khắc</a:t>
          </a:r>
          <a:r>
            <a:rPr lang="en-BZ" sz="3600" b="1" kern="1200" dirty="0" smtClean="0">
              <a:solidFill>
                <a:srgbClr val="0000FF"/>
              </a:solidFill>
              <a:latin typeface="Times New Roman" pitchFamily="18" charset="0"/>
              <a:cs typeface="Times New Roman" pitchFamily="18" charset="0"/>
            </a:rPr>
            <a:t> </a:t>
          </a:r>
          <a:r>
            <a:rPr lang="en-BZ" sz="3600" b="1" kern="1200" dirty="0" err="1" smtClean="0">
              <a:solidFill>
                <a:srgbClr val="0000FF"/>
              </a:solidFill>
              <a:latin typeface="Times New Roman" pitchFamily="18" charset="0"/>
              <a:cs typeface="Times New Roman" pitchFamily="18" charset="0"/>
            </a:rPr>
            <a:t>khoải</a:t>
          </a:r>
          <a:endParaRPr lang="en-BZ" sz="3600" b="1" kern="1200" dirty="0">
            <a:solidFill>
              <a:srgbClr val="0000FF"/>
            </a:solidFill>
            <a:latin typeface="Times New Roman" pitchFamily="18" charset="0"/>
            <a:cs typeface="Times New Roman" pitchFamily="18" charset="0"/>
          </a:endParaRPr>
        </a:p>
      </dsp:txBody>
      <dsp:txXfrm>
        <a:off x="24168" y="4978637"/>
        <a:ext cx="8487896" cy="7768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02821-18CD-4CC2-A74B-8EE68855C000}">
      <dsp:nvSpPr>
        <dsp:cNvPr id="0" name=""/>
        <dsp:cNvSpPr/>
      </dsp:nvSpPr>
      <dsp:spPr>
        <a:xfrm>
          <a:off x="50409" y="1965"/>
          <a:ext cx="2843630" cy="1411534"/>
        </a:xfrm>
        <a:prstGeom prst="roundRect">
          <a:avLst>
            <a:gd name="adj" fmla="val 10000"/>
          </a:avLst>
        </a:prstGeom>
        <a:solidFill>
          <a:schemeClr val="accent2">
            <a:lumMod val="60000"/>
            <a:lumOff val="40000"/>
          </a:schemeClr>
        </a:solidFill>
        <a:ln w="38100">
          <a:solidFill>
            <a:schemeClr val="accent2">
              <a:lumMod val="50000"/>
            </a:schemeClr>
          </a:solidFill>
        </a:ln>
        <a:effectLst>
          <a:outerShdw blurRad="76200" dir="13500000" sy="23000" kx="1200000" algn="br"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BZ" sz="3200" b="1" kern="1200" dirty="0" smtClean="0">
              <a:solidFill>
                <a:srgbClr val="0070C0"/>
              </a:solidFill>
              <a:latin typeface="Times New Roman" pitchFamily="18" charset="0"/>
              <a:cs typeface="Times New Roman" pitchFamily="18" charset="0"/>
            </a:rPr>
            <a:t>+ Mẹ </a:t>
          </a:r>
          <a:r>
            <a:rPr lang="en-BZ" sz="3200" b="1" kern="1200" dirty="0">
              <a:solidFill>
                <a:srgbClr val="0070C0"/>
              </a:solidFill>
              <a:latin typeface="Times New Roman" pitchFamily="18" charset="0"/>
              <a:cs typeface="Times New Roman" pitchFamily="18" charset="0"/>
            </a:rPr>
            <a:t>chồng ốm</a:t>
          </a:r>
        </a:p>
      </dsp:txBody>
      <dsp:txXfrm>
        <a:off x="91751" y="43307"/>
        <a:ext cx="2760946" cy="1328850"/>
      </dsp:txXfrm>
    </dsp:sp>
    <dsp:sp modelId="{BE5D5C74-1BC8-482D-9F85-15D4B69460A2}">
      <dsp:nvSpPr>
        <dsp:cNvPr id="0" name=""/>
        <dsp:cNvSpPr/>
      </dsp:nvSpPr>
      <dsp:spPr>
        <a:xfrm>
          <a:off x="3101065" y="416015"/>
          <a:ext cx="498742" cy="583434"/>
        </a:xfrm>
        <a:prstGeom prst="rightArrow">
          <a:avLst>
            <a:gd name="adj1" fmla="val 60000"/>
            <a:gd name="adj2" fmla="val 50000"/>
          </a:avLst>
        </a:prstGeom>
        <a:gradFill rotWithShape="0">
          <a:gsLst>
            <a:gs pos="0">
              <a:schemeClr val="accent2">
                <a:shade val="90000"/>
                <a:hueOff val="0"/>
                <a:satOff val="0"/>
                <a:lumOff val="0"/>
                <a:alphaOff val="0"/>
                <a:satMod val="103000"/>
                <a:lumMod val="102000"/>
                <a:tint val="94000"/>
              </a:schemeClr>
            </a:gs>
            <a:gs pos="50000">
              <a:schemeClr val="accent2">
                <a:shade val="90000"/>
                <a:hueOff val="0"/>
                <a:satOff val="0"/>
                <a:lumOff val="0"/>
                <a:alphaOff val="0"/>
                <a:satMod val="110000"/>
                <a:lumMod val="100000"/>
                <a:shade val="100000"/>
              </a:schemeClr>
            </a:gs>
            <a:gs pos="100000">
              <a:schemeClr val="accent2">
                <a:shade val="90000"/>
                <a:hueOff val="0"/>
                <a:satOff val="0"/>
                <a:lumOff val="0"/>
                <a:alphaOff val="0"/>
                <a:lumMod val="99000"/>
                <a:satMod val="120000"/>
                <a:shade val="78000"/>
              </a:schemeClr>
            </a:gs>
          </a:gsLst>
          <a:lin ang="5400000" scaled="0"/>
        </a:gradFill>
        <a:ln w="38100">
          <a:solidFill>
            <a:schemeClr val="accent2">
              <a:lumMod val="50000"/>
            </a:schemeClr>
          </a:solidFill>
        </a:ln>
        <a:effectLst>
          <a:outerShdw blurRad="76200" dir="13500000" sy="23000" kx="1200000" algn="br"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BZ" sz="2800" b="1" kern="1200">
            <a:solidFill>
              <a:srgbClr val="0070C0"/>
            </a:solidFill>
            <a:latin typeface="Times New Roman" pitchFamily="18" charset="0"/>
            <a:cs typeface="Times New Roman" pitchFamily="18" charset="0"/>
          </a:endParaRPr>
        </a:p>
      </dsp:txBody>
      <dsp:txXfrm>
        <a:off x="3101065" y="532702"/>
        <a:ext cx="349119" cy="350060"/>
      </dsp:txXfrm>
    </dsp:sp>
    <dsp:sp modelId="{3269D23B-EA63-4F49-B932-4CEECBD17589}">
      <dsp:nvSpPr>
        <dsp:cNvPr id="0" name=""/>
        <dsp:cNvSpPr/>
      </dsp:nvSpPr>
      <dsp:spPr>
        <a:xfrm>
          <a:off x="3835062" y="1965"/>
          <a:ext cx="2843630" cy="1411534"/>
        </a:xfrm>
        <a:prstGeom prst="roundRect">
          <a:avLst>
            <a:gd name="adj" fmla="val 10000"/>
          </a:avLst>
        </a:prstGeom>
        <a:solidFill>
          <a:schemeClr val="accent2">
            <a:lumMod val="40000"/>
            <a:lumOff val="60000"/>
          </a:schemeClr>
        </a:solidFill>
        <a:ln w="38100">
          <a:solidFill>
            <a:schemeClr val="accent2">
              <a:lumMod val="50000"/>
            </a:schemeClr>
          </a:solidFill>
        </a:ln>
        <a:effectLst>
          <a:outerShdw blurRad="76200" dir="13500000" sy="23000" kx="1200000" algn="br"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BZ" sz="3200" b="1" kern="1200" dirty="0" err="1">
              <a:solidFill>
                <a:srgbClr val="0070C0"/>
              </a:solidFill>
              <a:latin typeface="Times New Roman" pitchFamily="18" charset="0"/>
              <a:cs typeface="Times New Roman" pitchFamily="18" charset="0"/>
            </a:rPr>
            <a:t>Hết</a:t>
          </a:r>
          <a:r>
            <a:rPr lang="en-BZ" sz="3200" b="1" kern="1200" dirty="0">
              <a:solidFill>
                <a:srgbClr val="0070C0"/>
              </a:solidFill>
              <a:latin typeface="Times New Roman" pitchFamily="18" charset="0"/>
              <a:cs typeface="Times New Roman" pitchFamily="18" charset="0"/>
            </a:rPr>
            <a:t> </a:t>
          </a:r>
          <a:r>
            <a:rPr lang="en-BZ" sz="3200" b="1" kern="1200" dirty="0" err="1">
              <a:solidFill>
                <a:srgbClr val="0070C0"/>
              </a:solidFill>
              <a:latin typeface="Times New Roman" pitchFamily="18" charset="0"/>
              <a:cs typeface="Times New Roman" pitchFamily="18" charset="0"/>
            </a:rPr>
            <a:t>sức</a:t>
          </a:r>
          <a:r>
            <a:rPr lang="en-BZ" sz="3200" b="1" kern="1200" dirty="0">
              <a:solidFill>
                <a:srgbClr val="0070C0"/>
              </a:solidFill>
              <a:latin typeface="Times New Roman" pitchFamily="18" charset="0"/>
              <a:cs typeface="Times New Roman" pitchFamily="18" charset="0"/>
            </a:rPr>
            <a:t> </a:t>
          </a:r>
          <a:r>
            <a:rPr lang="en-BZ" sz="3200" b="1" kern="1200" dirty="0" err="1">
              <a:solidFill>
                <a:srgbClr val="0070C0"/>
              </a:solidFill>
              <a:latin typeface="Times New Roman" pitchFamily="18" charset="0"/>
              <a:cs typeface="Times New Roman" pitchFamily="18" charset="0"/>
            </a:rPr>
            <a:t>thuốc</a:t>
          </a:r>
          <a:r>
            <a:rPr lang="en-BZ" sz="3200" b="1" kern="1200" dirty="0">
              <a:solidFill>
                <a:srgbClr val="0070C0"/>
              </a:solidFill>
              <a:latin typeface="Times New Roman" pitchFamily="18" charset="0"/>
              <a:cs typeface="Times New Roman" pitchFamily="18" charset="0"/>
            </a:rPr>
            <a:t> thang</a:t>
          </a:r>
        </a:p>
      </dsp:txBody>
      <dsp:txXfrm>
        <a:off x="3876404" y="43307"/>
        <a:ext cx="2760946" cy="1328850"/>
      </dsp:txXfrm>
    </dsp:sp>
    <dsp:sp modelId="{F5527B6F-BA72-4F09-9C60-500B68C9F52C}">
      <dsp:nvSpPr>
        <dsp:cNvPr id="0" name=""/>
        <dsp:cNvSpPr/>
      </dsp:nvSpPr>
      <dsp:spPr>
        <a:xfrm rot="5400000">
          <a:off x="5007507" y="1578179"/>
          <a:ext cx="498742" cy="583434"/>
        </a:xfrm>
        <a:prstGeom prst="rightArrow">
          <a:avLst>
            <a:gd name="adj1" fmla="val 60000"/>
            <a:gd name="adj2" fmla="val 50000"/>
          </a:avLst>
        </a:prstGeom>
        <a:gradFill rotWithShape="0">
          <a:gsLst>
            <a:gs pos="0">
              <a:schemeClr val="accent2">
                <a:shade val="90000"/>
                <a:hueOff val="-229872"/>
                <a:satOff val="164"/>
                <a:lumOff val="12846"/>
                <a:alphaOff val="0"/>
                <a:satMod val="103000"/>
                <a:lumMod val="102000"/>
                <a:tint val="94000"/>
              </a:schemeClr>
            </a:gs>
            <a:gs pos="50000">
              <a:schemeClr val="accent2">
                <a:shade val="90000"/>
                <a:hueOff val="-229872"/>
                <a:satOff val="164"/>
                <a:lumOff val="12846"/>
                <a:alphaOff val="0"/>
                <a:satMod val="110000"/>
                <a:lumMod val="100000"/>
                <a:shade val="100000"/>
              </a:schemeClr>
            </a:gs>
            <a:gs pos="100000">
              <a:schemeClr val="accent2">
                <a:shade val="90000"/>
                <a:hueOff val="-229872"/>
                <a:satOff val="164"/>
                <a:lumOff val="12846"/>
                <a:alphaOff val="0"/>
                <a:lumMod val="99000"/>
                <a:satMod val="120000"/>
                <a:shade val="78000"/>
              </a:schemeClr>
            </a:gs>
          </a:gsLst>
          <a:lin ang="5400000" scaled="0"/>
        </a:gradFill>
        <a:ln w="38100">
          <a:solidFill>
            <a:schemeClr val="accent2">
              <a:lumMod val="50000"/>
            </a:schemeClr>
          </a:solidFill>
        </a:ln>
        <a:effectLst>
          <a:outerShdw blurRad="76200" dir="13500000" sy="23000" kx="1200000" algn="br"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BZ" sz="2800" b="1" kern="1200">
            <a:solidFill>
              <a:srgbClr val="0070C0"/>
            </a:solidFill>
            <a:latin typeface="Times New Roman" pitchFamily="18" charset="0"/>
            <a:cs typeface="Times New Roman" pitchFamily="18" charset="0"/>
          </a:endParaRPr>
        </a:p>
      </dsp:txBody>
      <dsp:txXfrm rot="-5400000">
        <a:off x="5081849" y="1620525"/>
        <a:ext cx="350060" cy="349119"/>
      </dsp:txXfrm>
    </dsp:sp>
    <dsp:sp modelId="{C53526CB-0646-4089-AE63-76E446439699}">
      <dsp:nvSpPr>
        <dsp:cNvPr id="0" name=""/>
        <dsp:cNvSpPr/>
      </dsp:nvSpPr>
      <dsp:spPr>
        <a:xfrm>
          <a:off x="3835062" y="2354523"/>
          <a:ext cx="2843630" cy="1411534"/>
        </a:xfrm>
        <a:prstGeom prst="roundRect">
          <a:avLst>
            <a:gd name="adj" fmla="val 10000"/>
          </a:avLst>
        </a:prstGeom>
        <a:gradFill rotWithShape="0">
          <a:gsLst>
            <a:gs pos="0">
              <a:schemeClr val="accent2">
                <a:shade val="50000"/>
                <a:hueOff val="-394115"/>
                <a:satOff val="5189"/>
                <a:lumOff val="31078"/>
                <a:alphaOff val="0"/>
                <a:satMod val="103000"/>
                <a:lumMod val="102000"/>
                <a:tint val="94000"/>
              </a:schemeClr>
            </a:gs>
            <a:gs pos="50000">
              <a:schemeClr val="accent2">
                <a:shade val="50000"/>
                <a:hueOff val="-394115"/>
                <a:satOff val="5189"/>
                <a:lumOff val="31078"/>
                <a:alphaOff val="0"/>
                <a:satMod val="110000"/>
                <a:lumMod val="100000"/>
                <a:shade val="100000"/>
              </a:schemeClr>
            </a:gs>
            <a:gs pos="100000">
              <a:schemeClr val="accent2">
                <a:shade val="50000"/>
                <a:hueOff val="-394115"/>
                <a:satOff val="5189"/>
                <a:lumOff val="31078"/>
                <a:alphaOff val="0"/>
                <a:lumMod val="99000"/>
                <a:satMod val="120000"/>
                <a:shade val="78000"/>
              </a:schemeClr>
            </a:gs>
          </a:gsLst>
          <a:lin ang="5400000" scaled="0"/>
        </a:gradFill>
        <a:ln w="38100">
          <a:solidFill>
            <a:schemeClr val="accent2">
              <a:lumMod val="50000"/>
            </a:schemeClr>
          </a:solidFill>
        </a:ln>
        <a:effectLst>
          <a:outerShdw blurRad="76200" dir="13500000" sy="23000" kx="1200000" algn="br"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BZ" sz="3200" b="1" kern="1200" dirty="0" smtClean="0">
              <a:solidFill>
                <a:srgbClr val="0070C0"/>
              </a:solidFill>
              <a:latin typeface="Times New Roman" pitchFamily="18" charset="0"/>
              <a:cs typeface="Times New Roman" pitchFamily="18" charset="0"/>
            </a:rPr>
            <a:t>+ Lễ </a:t>
          </a:r>
          <a:r>
            <a:rPr lang="en-BZ" sz="3200" b="1" kern="1200" dirty="0">
              <a:solidFill>
                <a:srgbClr val="0070C0"/>
              </a:solidFill>
              <a:latin typeface="Times New Roman" pitchFamily="18" charset="0"/>
              <a:cs typeface="Times New Roman" pitchFamily="18" charset="0"/>
            </a:rPr>
            <a:t>bái thần phật</a:t>
          </a:r>
        </a:p>
      </dsp:txBody>
      <dsp:txXfrm>
        <a:off x="3876404" y="2395865"/>
        <a:ext cx="2760946" cy="1328850"/>
      </dsp:txXfrm>
    </dsp:sp>
    <dsp:sp modelId="{46F57F98-5756-4B2D-A849-25DA17FE267C}">
      <dsp:nvSpPr>
        <dsp:cNvPr id="0" name=""/>
        <dsp:cNvSpPr/>
      </dsp:nvSpPr>
      <dsp:spPr>
        <a:xfrm rot="10800000">
          <a:off x="3129295" y="2768573"/>
          <a:ext cx="498742" cy="583434"/>
        </a:xfrm>
        <a:prstGeom prst="rightArrow">
          <a:avLst>
            <a:gd name="adj1" fmla="val 60000"/>
            <a:gd name="adj2" fmla="val 50000"/>
          </a:avLst>
        </a:prstGeom>
        <a:gradFill rotWithShape="0">
          <a:gsLst>
            <a:gs pos="0">
              <a:schemeClr val="accent2">
                <a:shade val="90000"/>
                <a:hueOff val="-459745"/>
                <a:satOff val="327"/>
                <a:lumOff val="25691"/>
                <a:alphaOff val="0"/>
                <a:satMod val="103000"/>
                <a:lumMod val="102000"/>
                <a:tint val="94000"/>
              </a:schemeClr>
            </a:gs>
            <a:gs pos="50000">
              <a:schemeClr val="accent2">
                <a:shade val="90000"/>
                <a:hueOff val="-459745"/>
                <a:satOff val="327"/>
                <a:lumOff val="25691"/>
                <a:alphaOff val="0"/>
                <a:satMod val="110000"/>
                <a:lumMod val="100000"/>
                <a:shade val="100000"/>
              </a:schemeClr>
            </a:gs>
            <a:gs pos="100000">
              <a:schemeClr val="accent2">
                <a:shade val="90000"/>
                <a:hueOff val="-459745"/>
                <a:satOff val="327"/>
                <a:lumOff val="25691"/>
                <a:alphaOff val="0"/>
                <a:lumMod val="99000"/>
                <a:satMod val="120000"/>
                <a:shade val="78000"/>
              </a:schemeClr>
            </a:gs>
          </a:gsLst>
          <a:lin ang="5400000" scaled="0"/>
        </a:gradFill>
        <a:ln w="38100">
          <a:solidFill>
            <a:schemeClr val="accent2">
              <a:lumMod val="50000"/>
            </a:schemeClr>
          </a:solidFill>
        </a:ln>
        <a:effectLst>
          <a:outerShdw blurRad="76200" dir="13500000" sy="23000" kx="1200000" algn="br"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BZ" sz="2800" b="1" kern="1200">
            <a:solidFill>
              <a:srgbClr val="0070C0"/>
            </a:solidFill>
            <a:latin typeface="Times New Roman" pitchFamily="18" charset="0"/>
            <a:cs typeface="Times New Roman" pitchFamily="18" charset="0"/>
          </a:endParaRPr>
        </a:p>
      </dsp:txBody>
      <dsp:txXfrm rot="10800000">
        <a:off x="3278918" y="2885260"/>
        <a:ext cx="349119" cy="350060"/>
      </dsp:txXfrm>
    </dsp:sp>
    <dsp:sp modelId="{9E07DE62-C2AC-41DF-9EF8-1CE72434924F}">
      <dsp:nvSpPr>
        <dsp:cNvPr id="0" name=""/>
        <dsp:cNvSpPr/>
      </dsp:nvSpPr>
      <dsp:spPr>
        <a:xfrm>
          <a:off x="50409" y="2354523"/>
          <a:ext cx="2843630" cy="1411534"/>
        </a:xfrm>
        <a:prstGeom prst="roundRect">
          <a:avLst>
            <a:gd name="adj" fmla="val 10000"/>
          </a:avLst>
        </a:prstGeom>
        <a:gradFill rotWithShape="0">
          <a:gsLst>
            <a:gs pos="0">
              <a:schemeClr val="accent2">
                <a:shade val="50000"/>
                <a:hueOff val="-591173"/>
                <a:satOff val="7783"/>
                <a:lumOff val="46617"/>
                <a:alphaOff val="0"/>
                <a:satMod val="103000"/>
                <a:lumMod val="102000"/>
                <a:tint val="94000"/>
              </a:schemeClr>
            </a:gs>
            <a:gs pos="50000">
              <a:schemeClr val="accent2">
                <a:shade val="50000"/>
                <a:hueOff val="-591173"/>
                <a:satOff val="7783"/>
                <a:lumOff val="46617"/>
                <a:alphaOff val="0"/>
                <a:satMod val="110000"/>
                <a:lumMod val="100000"/>
                <a:shade val="100000"/>
              </a:schemeClr>
            </a:gs>
            <a:gs pos="100000">
              <a:schemeClr val="accent2">
                <a:shade val="50000"/>
                <a:hueOff val="-591173"/>
                <a:satOff val="7783"/>
                <a:lumOff val="46617"/>
                <a:alphaOff val="0"/>
                <a:lumMod val="99000"/>
                <a:satMod val="120000"/>
                <a:shade val="78000"/>
              </a:schemeClr>
            </a:gs>
          </a:gsLst>
          <a:lin ang="5400000" scaled="0"/>
        </a:gradFill>
        <a:ln w="38100">
          <a:solidFill>
            <a:schemeClr val="accent2">
              <a:lumMod val="50000"/>
            </a:schemeClr>
          </a:solidFill>
        </a:ln>
        <a:effectLst>
          <a:outerShdw blurRad="76200" dir="13500000" sy="23000" kx="1200000" algn="br"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BZ" sz="3200" b="1" kern="1200" dirty="0" err="1">
              <a:solidFill>
                <a:srgbClr val="0070C0"/>
              </a:solidFill>
              <a:latin typeface="Times New Roman" pitchFamily="18" charset="0"/>
              <a:cs typeface="Times New Roman" pitchFamily="18" charset="0"/>
            </a:rPr>
            <a:t>Dùng</a:t>
          </a:r>
          <a:r>
            <a:rPr lang="en-BZ" sz="3200" b="1" kern="1200" dirty="0">
              <a:solidFill>
                <a:srgbClr val="0070C0"/>
              </a:solidFill>
              <a:latin typeface="Times New Roman" pitchFamily="18" charset="0"/>
              <a:cs typeface="Times New Roman" pitchFamily="18" charset="0"/>
            </a:rPr>
            <a:t> </a:t>
          </a:r>
          <a:r>
            <a:rPr lang="en-BZ" sz="3200" b="1" kern="1200" dirty="0" err="1">
              <a:solidFill>
                <a:srgbClr val="0070C0"/>
              </a:solidFill>
              <a:latin typeface="Times New Roman" pitchFamily="18" charset="0"/>
              <a:cs typeface="Times New Roman" pitchFamily="18" charset="0"/>
            </a:rPr>
            <a:t>lời</a:t>
          </a:r>
          <a:r>
            <a:rPr lang="en-BZ" sz="3200" b="1" kern="1200" dirty="0">
              <a:solidFill>
                <a:srgbClr val="0070C0"/>
              </a:solidFill>
              <a:latin typeface="Times New Roman" pitchFamily="18" charset="0"/>
              <a:cs typeface="Times New Roman" pitchFamily="18" charset="0"/>
            </a:rPr>
            <a:t> </a:t>
          </a:r>
          <a:r>
            <a:rPr lang="en-BZ" sz="3200" b="1" kern="1200" dirty="0" err="1">
              <a:solidFill>
                <a:srgbClr val="0070C0"/>
              </a:solidFill>
              <a:latin typeface="Times New Roman" pitchFamily="18" charset="0"/>
              <a:cs typeface="Times New Roman" pitchFamily="18" charset="0"/>
            </a:rPr>
            <a:t>ngọt</a:t>
          </a:r>
          <a:r>
            <a:rPr lang="en-BZ" sz="3200" b="1" kern="1200" dirty="0">
              <a:solidFill>
                <a:srgbClr val="0070C0"/>
              </a:solidFill>
              <a:latin typeface="Times New Roman" pitchFamily="18" charset="0"/>
              <a:cs typeface="Times New Roman" pitchFamily="18" charset="0"/>
            </a:rPr>
            <a:t> </a:t>
          </a:r>
          <a:r>
            <a:rPr lang="en-BZ" sz="3200" b="1" kern="1200" dirty="0" err="1">
              <a:solidFill>
                <a:srgbClr val="0070C0"/>
              </a:solidFill>
              <a:latin typeface="Times New Roman" pitchFamily="18" charset="0"/>
              <a:cs typeface="Times New Roman" pitchFamily="18" charset="0"/>
            </a:rPr>
            <a:t>ngào</a:t>
          </a:r>
          <a:endParaRPr lang="en-BZ" sz="3200" b="1" kern="1200" dirty="0">
            <a:solidFill>
              <a:srgbClr val="0070C0"/>
            </a:solidFill>
            <a:latin typeface="Times New Roman" pitchFamily="18" charset="0"/>
            <a:cs typeface="Times New Roman" pitchFamily="18" charset="0"/>
          </a:endParaRPr>
        </a:p>
      </dsp:txBody>
      <dsp:txXfrm>
        <a:off x="91751" y="2395865"/>
        <a:ext cx="2760946" cy="1328850"/>
      </dsp:txXfrm>
    </dsp:sp>
    <dsp:sp modelId="{6BDC8ADE-52AB-4A4B-BAC2-477DD46A6132}">
      <dsp:nvSpPr>
        <dsp:cNvPr id="0" name=""/>
        <dsp:cNvSpPr/>
      </dsp:nvSpPr>
      <dsp:spPr>
        <a:xfrm rot="5400000">
          <a:off x="1222853" y="3930736"/>
          <a:ext cx="498742" cy="583434"/>
        </a:xfrm>
        <a:prstGeom prst="rightArrow">
          <a:avLst>
            <a:gd name="adj1" fmla="val 60000"/>
            <a:gd name="adj2" fmla="val 50000"/>
          </a:avLst>
        </a:prstGeom>
        <a:gradFill rotWithShape="0">
          <a:gsLst>
            <a:gs pos="0">
              <a:schemeClr val="accent2">
                <a:shade val="90000"/>
                <a:hueOff val="-459745"/>
                <a:satOff val="327"/>
                <a:lumOff val="25691"/>
                <a:alphaOff val="0"/>
                <a:satMod val="103000"/>
                <a:lumMod val="102000"/>
                <a:tint val="94000"/>
              </a:schemeClr>
            </a:gs>
            <a:gs pos="50000">
              <a:schemeClr val="accent2">
                <a:shade val="90000"/>
                <a:hueOff val="-459745"/>
                <a:satOff val="327"/>
                <a:lumOff val="25691"/>
                <a:alphaOff val="0"/>
                <a:satMod val="110000"/>
                <a:lumMod val="100000"/>
                <a:shade val="100000"/>
              </a:schemeClr>
            </a:gs>
            <a:gs pos="100000">
              <a:schemeClr val="accent2">
                <a:shade val="90000"/>
                <a:hueOff val="-459745"/>
                <a:satOff val="327"/>
                <a:lumOff val="25691"/>
                <a:alphaOff val="0"/>
                <a:lumMod val="99000"/>
                <a:satMod val="120000"/>
                <a:shade val="78000"/>
              </a:schemeClr>
            </a:gs>
          </a:gsLst>
          <a:lin ang="5400000" scaled="0"/>
        </a:gradFill>
        <a:ln w="38100">
          <a:solidFill>
            <a:schemeClr val="accent2">
              <a:lumMod val="50000"/>
            </a:schemeClr>
          </a:solidFill>
        </a:ln>
        <a:effectLst>
          <a:outerShdw blurRad="76200" dir="13500000" sy="23000" kx="1200000" algn="br"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BZ" sz="2800" b="1" kern="1200">
            <a:solidFill>
              <a:srgbClr val="0070C0"/>
            </a:solidFill>
            <a:latin typeface="Times New Roman" pitchFamily="18" charset="0"/>
            <a:cs typeface="Times New Roman" pitchFamily="18" charset="0"/>
          </a:endParaRPr>
        </a:p>
      </dsp:txBody>
      <dsp:txXfrm rot="-5400000">
        <a:off x="1297195" y="3973082"/>
        <a:ext cx="350060" cy="349119"/>
      </dsp:txXfrm>
    </dsp:sp>
    <dsp:sp modelId="{BD04D2DC-289C-4D85-AC4F-2CC1EE102E1D}">
      <dsp:nvSpPr>
        <dsp:cNvPr id="0" name=""/>
        <dsp:cNvSpPr/>
      </dsp:nvSpPr>
      <dsp:spPr>
        <a:xfrm>
          <a:off x="50409" y="4707080"/>
          <a:ext cx="2843630" cy="1411534"/>
        </a:xfrm>
        <a:prstGeom prst="roundRect">
          <a:avLst>
            <a:gd name="adj" fmla="val 10000"/>
          </a:avLst>
        </a:prstGeom>
        <a:gradFill rotWithShape="0">
          <a:gsLst>
            <a:gs pos="0">
              <a:schemeClr val="accent2">
                <a:shade val="50000"/>
                <a:hueOff val="-394115"/>
                <a:satOff val="5189"/>
                <a:lumOff val="31078"/>
                <a:alphaOff val="0"/>
                <a:satMod val="103000"/>
                <a:lumMod val="102000"/>
                <a:tint val="94000"/>
              </a:schemeClr>
            </a:gs>
            <a:gs pos="50000">
              <a:schemeClr val="accent2">
                <a:shade val="50000"/>
                <a:hueOff val="-394115"/>
                <a:satOff val="5189"/>
                <a:lumOff val="31078"/>
                <a:alphaOff val="0"/>
                <a:satMod val="110000"/>
                <a:lumMod val="100000"/>
                <a:shade val="100000"/>
              </a:schemeClr>
            </a:gs>
            <a:gs pos="100000">
              <a:schemeClr val="accent2">
                <a:shade val="50000"/>
                <a:hueOff val="-394115"/>
                <a:satOff val="5189"/>
                <a:lumOff val="31078"/>
                <a:alphaOff val="0"/>
                <a:lumMod val="99000"/>
                <a:satMod val="120000"/>
                <a:shade val="78000"/>
              </a:schemeClr>
            </a:gs>
          </a:gsLst>
          <a:lin ang="5400000" scaled="0"/>
        </a:gradFill>
        <a:ln w="38100">
          <a:solidFill>
            <a:schemeClr val="accent2">
              <a:lumMod val="50000"/>
            </a:schemeClr>
          </a:solidFill>
        </a:ln>
        <a:effectLst>
          <a:outerShdw blurRad="76200" dir="13500000" sy="23000" kx="1200000" algn="br"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BZ" sz="3200" b="1" kern="1200" dirty="0" smtClean="0">
              <a:solidFill>
                <a:srgbClr val="0070C0"/>
              </a:solidFill>
              <a:latin typeface="Times New Roman" pitchFamily="18" charset="0"/>
              <a:cs typeface="Times New Roman" pitchFamily="18" charset="0"/>
            </a:rPr>
            <a:t>+ Thương </a:t>
          </a:r>
          <a:r>
            <a:rPr lang="en-BZ" sz="3200" b="1" kern="1200" dirty="0">
              <a:solidFill>
                <a:srgbClr val="0070C0"/>
              </a:solidFill>
              <a:latin typeface="Times New Roman" pitchFamily="18" charset="0"/>
              <a:cs typeface="Times New Roman" pitchFamily="18" charset="0"/>
            </a:rPr>
            <a:t>xót</a:t>
          </a:r>
        </a:p>
      </dsp:txBody>
      <dsp:txXfrm>
        <a:off x="91751" y="4748422"/>
        <a:ext cx="2760946" cy="1328850"/>
      </dsp:txXfrm>
    </dsp:sp>
    <dsp:sp modelId="{DA875A06-E579-428C-A795-2E122D92A80C}">
      <dsp:nvSpPr>
        <dsp:cNvPr id="0" name=""/>
        <dsp:cNvSpPr/>
      </dsp:nvSpPr>
      <dsp:spPr>
        <a:xfrm>
          <a:off x="3101065" y="5121130"/>
          <a:ext cx="498742" cy="583434"/>
        </a:xfrm>
        <a:prstGeom prst="rightArrow">
          <a:avLst>
            <a:gd name="adj1" fmla="val 60000"/>
            <a:gd name="adj2" fmla="val 50000"/>
          </a:avLst>
        </a:prstGeom>
        <a:gradFill rotWithShape="0">
          <a:gsLst>
            <a:gs pos="0">
              <a:schemeClr val="accent2">
                <a:shade val="90000"/>
                <a:hueOff val="-229872"/>
                <a:satOff val="164"/>
                <a:lumOff val="12846"/>
                <a:alphaOff val="0"/>
                <a:satMod val="103000"/>
                <a:lumMod val="102000"/>
                <a:tint val="94000"/>
              </a:schemeClr>
            </a:gs>
            <a:gs pos="50000">
              <a:schemeClr val="accent2">
                <a:shade val="90000"/>
                <a:hueOff val="-229872"/>
                <a:satOff val="164"/>
                <a:lumOff val="12846"/>
                <a:alphaOff val="0"/>
                <a:satMod val="110000"/>
                <a:lumMod val="100000"/>
                <a:shade val="100000"/>
              </a:schemeClr>
            </a:gs>
            <a:gs pos="100000">
              <a:schemeClr val="accent2">
                <a:shade val="90000"/>
                <a:hueOff val="-229872"/>
                <a:satOff val="164"/>
                <a:lumOff val="1284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BZ" sz="2800" b="1" kern="1200">
            <a:solidFill>
              <a:srgbClr val="0070C0"/>
            </a:solidFill>
            <a:latin typeface="Times New Roman" pitchFamily="18" charset="0"/>
            <a:cs typeface="Times New Roman" pitchFamily="18" charset="0"/>
          </a:endParaRPr>
        </a:p>
      </dsp:txBody>
      <dsp:txXfrm>
        <a:off x="3101065" y="5237817"/>
        <a:ext cx="349119" cy="350060"/>
      </dsp:txXfrm>
    </dsp:sp>
    <dsp:sp modelId="{D2A8F269-A29F-49CF-9D18-9450D9DCC075}">
      <dsp:nvSpPr>
        <dsp:cNvPr id="0" name=""/>
        <dsp:cNvSpPr/>
      </dsp:nvSpPr>
      <dsp:spPr>
        <a:xfrm>
          <a:off x="3835062" y="4707080"/>
          <a:ext cx="2843630" cy="1411534"/>
        </a:xfrm>
        <a:prstGeom prst="roundRect">
          <a:avLst>
            <a:gd name="adj" fmla="val 10000"/>
          </a:avLst>
        </a:prstGeom>
        <a:solidFill>
          <a:schemeClr val="accent2">
            <a:lumMod val="20000"/>
            <a:lumOff val="80000"/>
          </a:schemeClr>
        </a:solidFill>
        <a:ln w="38100">
          <a:solidFill>
            <a:schemeClr val="accent2">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BZ" sz="3200" b="1" kern="1200" dirty="0" smtClean="0">
              <a:solidFill>
                <a:srgbClr val="0070C0"/>
              </a:solidFill>
              <a:latin typeface="Times New Roman" pitchFamily="18" charset="0"/>
              <a:cs typeface="Times New Roman" pitchFamily="18" charset="0"/>
            </a:rPr>
            <a:t>Lo </a:t>
          </a:r>
          <a:r>
            <a:rPr lang="en-BZ" sz="3200" b="1" kern="1200" dirty="0">
              <a:solidFill>
                <a:srgbClr val="0070C0"/>
              </a:solidFill>
              <a:latin typeface="Times New Roman" pitchFamily="18" charset="0"/>
              <a:cs typeface="Times New Roman" pitchFamily="18" charset="0"/>
            </a:rPr>
            <a:t>ma chay như cha mẹ ruột</a:t>
          </a:r>
        </a:p>
      </dsp:txBody>
      <dsp:txXfrm>
        <a:off x="3876404" y="4748422"/>
        <a:ext cx="2760946" cy="13288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60483-ACB9-4FC8-B1B8-5B9290B0EB2A}">
      <dsp:nvSpPr>
        <dsp:cNvPr id="0" name=""/>
        <dsp:cNvSpPr/>
      </dsp:nvSpPr>
      <dsp:spPr>
        <a:xfrm>
          <a:off x="49713" y="5547"/>
          <a:ext cx="6407421" cy="1031325"/>
        </a:xfrm>
        <a:prstGeom prst="roundRect">
          <a:avLst>
            <a:gd name="adj" fmla="val 10000"/>
          </a:avLst>
        </a:prstGeom>
        <a:solidFill>
          <a:srgbClr val="A383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BZ" sz="2800" kern="1200" dirty="0" smtClean="0">
              <a:solidFill>
                <a:srgbClr val="0000FF"/>
              </a:solidFill>
              <a:latin typeface="Times New Roman" pitchFamily="18" charset="0"/>
              <a:cs typeface="Times New Roman" pitchFamily="18" charset="0"/>
            </a:rPr>
            <a:t>- Vũ Nương:</a:t>
          </a:r>
        </a:p>
        <a:p>
          <a:pPr lvl="0" algn="ctr" defTabSz="1244600">
            <a:lnSpc>
              <a:spcPct val="90000"/>
            </a:lnSpc>
            <a:spcBef>
              <a:spcPct val="0"/>
            </a:spcBef>
            <a:spcAft>
              <a:spcPct val="35000"/>
            </a:spcAft>
          </a:pPr>
          <a:r>
            <a:rPr lang="en-BZ" sz="2800" kern="1200" dirty="0" smtClean="0">
              <a:solidFill>
                <a:srgbClr val="0000FF"/>
              </a:solidFill>
              <a:latin typeface="Times New Roman" pitchFamily="18" charset="0"/>
              <a:cs typeface="Times New Roman" pitchFamily="18" charset="0"/>
            </a:rPr>
            <a:t>+ Thanh </a:t>
          </a:r>
          <a:r>
            <a:rPr lang="en-BZ" sz="2800" kern="1200" dirty="0">
              <a:solidFill>
                <a:srgbClr val="0000FF"/>
              </a:solidFill>
              <a:latin typeface="Times New Roman" pitchFamily="18" charset="0"/>
              <a:cs typeface="Times New Roman" pitchFamily="18" charset="0"/>
            </a:rPr>
            <a:t>minh, giãi bày trong tủi hổ</a:t>
          </a:r>
        </a:p>
      </dsp:txBody>
      <dsp:txXfrm>
        <a:off x="79919" y="35753"/>
        <a:ext cx="6347009" cy="970913"/>
      </dsp:txXfrm>
    </dsp:sp>
    <dsp:sp modelId="{1380CB88-008D-4EBD-8CD2-655B18B998A1}">
      <dsp:nvSpPr>
        <dsp:cNvPr id="0" name=""/>
        <dsp:cNvSpPr/>
      </dsp:nvSpPr>
      <dsp:spPr>
        <a:xfrm rot="5400000">
          <a:off x="3060050" y="1062656"/>
          <a:ext cx="386747" cy="4640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BZ" sz="2000" kern="1200">
            <a:latin typeface="Times New Roman" pitchFamily="18" charset="0"/>
            <a:cs typeface="Times New Roman" pitchFamily="18" charset="0"/>
          </a:endParaRPr>
        </a:p>
      </dsp:txBody>
      <dsp:txXfrm rot="-5400000">
        <a:off x="3114195" y="1101330"/>
        <a:ext cx="278458" cy="270723"/>
      </dsp:txXfrm>
    </dsp:sp>
    <dsp:sp modelId="{9B87AFEA-2A85-4236-8C0B-F3F8BA9E1052}">
      <dsp:nvSpPr>
        <dsp:cNvPr id="0" name=""/>
        <dsp:cNvSpPr/>
      </dsp:nvSpPr>
      <dsp:spPr>
        <a:xfrm>
          <a:off x="49713" y="1552536"/>
          <a:ext cx="6407421" cy="1031325"/>
        </a:xfrm>
        <a:prstGeom prst="roundRect">
          <a:avLst>
            <a:gd name="adj" fmla="val 10000"/>
          </a:avLst>
        </a:prstGeom>
        <a:solidFill>
          <a:srgbClr val="A383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BZ" sz="2800" kern="1200" dirty="0" smtClean="0">
              <a:solidFill>
                <a:srgbClr val="0000FF"/>
              </a:solidFill>
              <a:latin typeface="Times New Roman" pitchFamily="18" charset="0"/>
              <a:cs typeface="Times New Roman" pitchFamily="18" charset="0"/>
            </a:rPr>
            <a:t>+ Xót </a:t>
          </a:r>
          <a:r>
            <a:rPr lang="en-BZ" sz="2800" kern="1200" dirty="0">
              <a:solidFill>
                <a:srgbClr val="0000FF"/>
              </a:solidFill>
              <a:latin typeface="Times New Roman" pitchFamily="18" charset="0"/>
              <a:cs typeface="Times New Roman" pitchFamily="18" charset="0"/>
            </a:rPr>
            <a:t>xa, đau đớn trước tình cảnh chia lìa</a:t>
          </a:r>
        </a:p>
      </dsp:txBody>
      <dsp:txXfrm>
        <a:off x="79919" y="1582742"/>
        <a:ext cx="6347009" cy="970913"/>
      </dsp:txXfrm>
    </dsp:sp>
    <dsp:sp modelId="{31F34716-FD11-492E-AA31-A5C6DB6D94D6}">
      <dsp:nvSpPr>
        <dsp:cNvPr id="0" name=""/>
        <dsp:cNvSpPr/>
      </dsp:nvSpPr>
      <dsp:spPr>
        <a:xfrm rot="5400000">
          <a:off x="3060050" y="2609645"/>
          <a:ext cx="386747" cy="4640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BZ" sz="2000" kern="1200">
            <a:latin typeface="Times New Roman" pitchFamily="18" charset="0"/>
            <a:cs typeface="Times New Roman" pitchFamily="18" charset="0"/>
          </a:endParaRPr>
        </a:p>
      </dsp:txBody>
      <dsp:txXfrm rot="-5400000">
        <a:off x="3114195" y="2648319"/>
        <a:ext cx="278458" cy="270723"/>
      </dsp:txXfrm>
    </dsp:sp>
    <dsp:sp modelId="{6C34846E-F05B-4703-9B79-3A6876EBD595}">
      <dsp:nvSpPr>
        <dsp:cNvPr id="0" name=""/>
        <dsp:cNvSpPr/>
      </dsp:nvSpPr>
      <dsp:spPr>
        <a:xfrm>
          <a:off x="49713" y="3099524"/>
          <a:ext cx="6407421" cy="1031325"/>
        </a:xfrm>
        <a:prstGeom prst="roundRect">
          <a:avLst>
            <a:gd name="adj" fmla="val 10000"/>
          </a:avLst>
        </a:prstGeom>
        <a:solidFill>
          <a:srgbClr val="A383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BZ" sz="2800" kern="1200" dirty="0" smtClean="0">
              <a:solidFill>
                <a:srgbClr val="0000FF"/>
              </a:solidFill>
              <a:latin typeface="Times New Roman" pitchFamily="18" charset="0"/>
              <a:cs typeface="Times New Roman" pitchFamily="18" charset="0"/>
            </a:rPr>
            <a:t> + Tuyệt </a:t>
          </a:r>
          <a:r>
            <a:rPr lang="en-BZ" sz="2800" kern="1200" dirty="0">
              <a:solidFill>
                <a:srgbClr val="0000FF"/>
              </a:solidFill>
              <a:latin typeface="Times New Roman" pitchFamily="18" charset="0"/>
              <a:cs typeface="Times New Roman" pitchFamily="18" charset="0"/>
            </a:rPr>
            <a:t>vọng, lấy cái chết để minh chứng</a:t>
          </a:r>
        </a:p>
      </dsp:txBody>
      <dsp:txXfrm>
        <a:off x="79919" y="3129730"/>
        <a:ext cx="6347009" cy="970913"/>
      </dsp:txXfrm>
    </dsp:sp>
    <dsp:sp modelId="{099CDB31-541B-4A2A-AF44-B7D04C669428}">
      <dsp:nvSpPr>
        <dsp:cNvPr id="0" name=""/>
        <dsp:cNvSpPr/>
      </dsp:nvSpPr>
      <dsp:spPr>
        <a:xfrm rot="5400000">
          <a:off x="3060050" y="4156633"/>
          <a:ext cx="386747" cy="4640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BZ" sz="2000" kern="1200">
            <a:latin typeface="Times New Roman" pitchFamily="18" charset="0"/>
            <a:cs typeface="Times New Roman" pitchFamily="18" charset="0"/>
          </a:endParaRPr>
        </a:p>
      </dsp:txBody>
      <dsp:txXfrm rot="-5400000">
        <a:off x="3114195" y="4195307"/>
        <a:ext cx="278458" cy="270723"/>
      </dsp:txXfrm>
    </dsp:sp>
    <dsp:sp modelId="{BA99F4A8-389F-4509-8237-D82AD9BC015A}">
      <dsp:nvSpPr>
        <dsp:cNvPr id="0" name=""/>
        <dsp:cNvSpPr/>
      </dsp:nvSpPr>
      <dsp:spPr>
        <a:xfrm>
          <a:off x="49713" y="4646513"/>
          <a:ext cx="6407421" cy="1031325"/>
        </a:xfrm>
        <a:prstGeom prst="roundRect">
          <a:avLst>
            <a:gd name="adj" fmla="val 10000"/>
          </a:avLst>
        </a:prstGeom>
        <a:solidFill>
          <a:srgbClr val="A383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BZ" sz="2800" kern="1200" dirty="0" smtClean="0">
              <a:solidFill>
                <a:srgbClr val="0000FF"/>
              </a:solidFill>
              <a:latin typeface="Times New Roman" pitchFamily="18" charset="0"/>
              <a:cs typeface="Times New Roman" pitchFamily="18" charset="0"/>
            </a:rPr>
            <a:t>=&gt; Số </a:t>
          </a:r>
          <a:r>
            <a:rPr lang="en-BZ" sz="2800" kern="1200" dirty="0">
              <a:solidFill>
                <a:srgbClr val="0000FF"/>
              </a:solidFill>
              <a:latin typeface="Times New Roman" pitchFamily="18" charset="0"/>
              <a:cs typeface="Times New Roman" pitchFamily="18" charset="0"/>
            </a:rPr>
            <a:t>phận oan nghiệt, bất </a:t>
          </a:r>
          <a:r>
            <a:rPr lang="en-BZ" sz="2800" kern="1200" dirty="0" smtClean="0">
              <a:solidFill>
                <a:srgbClr val="0000FF"/>
              </a:solidFill>
              <a:latin typeface="Times New Roman" pitchFamily="18" charset="0"/>
              <a:cs typeface="Times New Roman" pitchFamily="18" charset="0"/>
            </a:rPr>
            <a:t>hạnh</a:t>
          </a:r>
          <a:endParaRPr lang="en-BZ" sz="2800" kern="1200" dirty="0">
            <a:solidFill>
              <a:srgbClr val="0000FF"/>
            </a:solidFill>
            <a:latin typeface="Times New Roman" pitchFamily="18" charset="0"/>
            <a:cs typeface="Times New Roman" pitchFamily="18" charset="0"/>
          </a:endParaRPr>
        </a:p>
      </dsp:txBody>
      <dsp:txXfrm>
        <a:off x="79919" y="4676719"/>
        <a:ext cx="6347009" cy="9709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ED291-A439-448F-B756-B52275D4603C}">
      <dsp:nvSpPr>
        <dsp:cNvPr id="0" name=""/>
        <dsp:cNvSpPr/>
      </dsp:nvSpPr>
      <dsp:spPr>
        <a:xfrm>
          <a:off x="2324242" y="851857"/>
          <a:ext cx="503023" cy="91440"/>
        </a:xfrm>
        <a:custGeom>
          <a:avLst/>
          <a:gdLst/>
          <a:ahLst/>
          <a:cxnLst/>
          <a:rect l="0" t="0" r="0" b="0"/>
          <a:pathLst>
            <a:path>
              <a:moveTo>
                <a:pt x="0" y="45720"/>
              </a:moveTo>
              <a:lnTo>
                <a:pt x="50302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BZ" sz="600" kern="1200">
            <a:latin typeface="Times New Roman" pitchFamily="18" charset="0"/>
            <a:cs typeface="Times New Roman" pitchFamily="18" charset="0"/>
          </a:endParaRPr>
        </a:p>
      </dsp:txBody>
      <dsp:txXfrm>
        <a:off x="2562413" y="894907"/>
        <a:ext cx="26681" cy="5341"/>
      </dsp:txXfrm>
    </dsp:sp>
    <dsp:sp modelId="{5BB62B86-E600-473C-9E5D-C533E3239E1E}">
      <dsp:nvSpPr>
        <dsp:cNvPr id="0" name=""/>
        <dsp:cNvSpPr/>
      </dsp:nvSpPr>
      <dsp:spPr>
        <a:xfrm>
          <a:off x="5940" y="201547"/>
          <a:ext cx="2320102" cy="13920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itchFamily="18" charset="0"/>
              <a:cs typeface="Times New Roman" pitchFamily="18" charset="0"/>
            </a:rPr>
            <a:t>Tạo</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kết</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thúc</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có</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hậu</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giảm</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bớt</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đau</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thương</a:t>
          </a:r>
          <a:endParaRPr lang="en-BZ" sz="2400" kern="1200" dirty="0">
            <a:latin typeface="Times New Roman" pitchFamily="18" charset="0"/>
            <a:cs typeface="Times New Roman" pitchFamily="18" charset="0"/>
          </a:endParaRPr>
        </a:p>
      </dsp:txBody>
      <dsp:txXfrm>
        <a:off x="5940" y="201547"/>
        <a:ext cx="2320102" cy="1392061"/>
      </dsp:txXfrm>
    </dsp:sp>
    <dsp:sp modelId="{81BF037B-9050-408E-AFF7-F2C89B0BB3D7}">
      <dsp:nvSpPr>
        <dsp:cNvPr id="0" name=""/>
        <dsp:cNvSpPr/>
      </dsp:nvSpPr>
      <dsp:spPr>
        <a:xfrm>
          <a:off x="1206941" y="1591808"/>
          <a:ext cx="3004590" cy="503023"/>
        </a:xfrm>
        <a:custGeom>
          <a:avLst/>
          <a:gdLst/>
          <a:ahLst/>
          <a:cxnLst/>
          <a:rect l="0" t="0" r="0" b="0"/>
          <a:pathLst>
            <a:path>
              <a:moveTo>
                <a:pt x="3004590" y="0"/>
              </a:moveTo>
              <a:lnTo>
                <a:pt x="3004590" y="268611"/>
              </a:lnTo>
              <a:lnTo>
                <a:pt x="0" y="268611"/>
              </a:lnTo>
              <a:lnTo>
                <a:pt x="0" y="50302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BZ" sz="600" kern="1200">
            <a:latin typeface="Times New Roman" pitchFamily="18" charset="0"/>
            <a:cs typeface="Times New Roman" pitchFamily="18" charset="0"/>
          </a:endParaRPr>
        </a:p>
      </dsp:txBody>
      <dsp:txXfrm>
        <a:off x="2632946" y="1840649"/>
        <a:ext cx="152580" cy="5341"/>
      </dsp:txXfrm>
    </dsp:sp>
    <dsp:sp modelId="{7655899C-894F-4D2F-8C9D-473B68E01AB1}">
      <dsp:nvSpPr>
        <dsp:cNvPr id="0" name=""/>
        <dsp:cNvSpPr/>
      </dsp:nvSpPr>
      <dsp:spPr>
        <a:xfrm>
          <a:off x="2859666" y="201547"/>
          <a:ext cx="2703731" cy="13920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a:latin typeface="Times New Roman" pitchFamily="18" charset="0"/>
              <a:cs typeface="Times New Roman" pitchFamily="18" charset="0"/>
            </a:rPr>
            <a:t>Minh </a:t>
          </a:r>
          <a:r>
            <a:rPr lang="en-US" sz="2400" kern="1200" dirty="0" err="1">
              <a:latin typeface="Times New Roman" pitchFamily="18" charset="0"/>
              <a:cs typeface="Times New Roman" pitchFamily="18" charset="0"/>
            </a:rPr>
            <a:t>oan</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và</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khẳng</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định</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phẩm</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chất</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tốt</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đẹp</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của</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Vũ</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Nương</a:t>
          </a:r>
          <a:endParaRPr lang="en-BZ" sz="2400" kern="1200" dirty="0">
            <a:latin typeface="Times New Roman" pitchFamily="18" charset="0"/>
            <a:cs typeface="Times New Roman" pitchFamily="18" charset="0"/>
          </a:endParaRPr>
        </a:p>
      </dsp:txBody>
      <dsp:txXfrm>
        <a:off x="2859666" y="201547"/>
        <a:ext cx="2703731" cy="1392061"/>
      </dsp:txXfrm>
    </dsp:sp>
    <dsp:sp modelId="{323F631A-A0DE-4D4C-B5A5-F16091E2A111}">
      <dsp:nvSpPr>
        <dsp:cNvPr id="0" name=""/>
        <dsp:cNvSpPr/>
      </dsp:nvSpPr>
      <dsp:spPr>
        <a:xfrm>
          <a:off x="2365192" y="2794609"/>
          <a:ext cx="462073" cy="91440"/>
        </a:xfrm>
        <a:custGeom>
          <a:avLst/>
          <a:gdLst/>
          <a:ahLst/>
          <a:cxnLst/>
          <a:rect l="0" t="0" r="0" b="0"/>
          <a:pathLst>
            <a:path>
              <a:moveTo>
                <a:pt x="0" y="45720"/>
              </a:moveTo>
              <a:lnTo>
                <a:pt x="46207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BZ" sz="600" kern="1200">
            <a:latin typeface="Times New Roman" pitchFamily="18" charset="0"/>
            <a:cs typeface="Times New Roman" pitchFamily="18" charset="0"/>
          </a:endParaRPr>
        </a:p>
      </dsp:txBody>
      <dsp:txXfrm>
        <a:off x="2583912" y="2837658"/>
        <a:ext cx="24633" cy="5341"/>
      </dsp:txXfrm>
    </dsp:sp>
    <dsp:sp modelId="{99920D65-4E8C-4379-B4AB-7D4D302C9E42}">
      <dsp:nvSpPr>
        <dsp:cNvPr id="0" name=""/>
        <dsp:cNvSpPr/>
      </dsp:nvSpPr>
      <dsp:spPr>
        <a:xfrm>
          <a:off x="46890" y="2127232"/>
          <a:ext cx="2320102" cy="14261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itchFamily="18" charset="0"/>
              <a:cs typeface="Times New Roman" pitchFamily="18" charset="0"/>
            </a:rPr>
            <a:t>Lên</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án</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chiến</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tranh</a:t>
          </a:r>
          <a:r>
            <a:rPr lang="en-US" sz="2400" kern="1200" dirty="0" smtClean="0">
              <a:latin typeface="Times New Roman" pitchFamily="18" charset="0"/>
              <a:cs typeface="Times New Roman" pitchFamily="18" charset="0"/>
            </a:rPr>
            <a:t> phi </a:t>
          </a:r>
          <a:r>
            <a:rPr lang="en-US" sz="2400" kern="1200" dirty="0" err="1" smtClean="0">
              <a:latin typeface="Times New Roman" pitchFamily="18" charset="0"/>
              <a:cs typeface="Times New Roman" pitchFamily="18" charset="0"/>
            </a:rPr>
            <a:t>nghĩa</a:t>
          </a:r>
          <a:endParaRPr lang="en-BZ" sz="2400" kern="1200" dirty="0">
            <a:latin typeface="Times New Roman" pitchFamily="18" charset="0"/>
            <a:cs typeface="Times New Roman" pitchFamily="18" charset="0"/>
          </a:endParaRPr>
        </a:p>
      </dsp:txBody>
      <dsp:txXfrm>
        <a:off x="46890" y="2127232"/>
        <a:ext cx="2320102" cy="1426194"/>
      </dsp:txXfrm>
    </dsp:sp>
    <dsp:sp modelId="{0F7341E7-CE50-4060-AAD3-8B864422BEDE}">
      <dsp:nvSpPr>
        <dsp:cNvPr id="0" name=""/>
        <dsp:cNvSpPr/>
      </dsp:nvSpPr>
      <dsp:spPr>
        <a:xfrm>
          <a:off x="1165991" y="3534560"/>
          <a:ext cx="2853726" cy="520090"/>
        </a:xfrm>
        <a:custGeom>
          <a:avLst/>
          <a:gdLst/>
          <a:ahLst/>
          <a:cxnLst/>
          <a:rect l="0" t="0" r="0" b="0"/>
          <a:pathLst>
            <a:path>
              <a:moveTo>
                <a:pt x="2853726" y="0"/>
              </a:moveTo>
              <a:lnTo>
                <a:pt x="2853726" y="277145"/>
              </a:lnTo>
              <a:lnTo>
                <a:pt x="0" y="277145"/>
              </a:lnTo>
              <a:lnTo>
                <a:pt x="0" y="52009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BZ" sz="600" kern="1200">
            <a:latin typeface="Times New Roman" pitchFamily="18" charset="0"/>
            <a:cs typeface="Times New Roman" pitchFamily="18" charset="0"/>
          </a:endParaRPr>
        </a:p>
      </dsp:txBody>
      <dsp:txXfrm>
        <a:off x="2520195" y="3791934"/>
        <a:ext cx="145318" cy="5341"/>
      </dsp:txXfrm>
    </dsp:sp>
    <dsp:sp modelId="{477827C4-3D22-4C40-B08D-F54F53FC05E2}">
      <dsp:nvSpPr>
        <dsp:cNvPr id="0" name=""/>
        <dsp:cNvSpPr/>
      </dsp:nvSpPr>
      <dsp:spPr>
        <a:xfrm>
          <a:off x="2859666" y="2144298"/>
          <a:ext cx="2320102" cy="13920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itchFamily="18" charset="0"/>
              <a:cs typeface="Times New Roman" pitchFamily="18" charset="0"/>
            </a:rPr>
            <a:t>Tạo</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sự</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kì</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ảo</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hấp</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dẫn</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cho</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câu</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chuyện</a:t>
          </a:r>
          <a:endParaRPr lang="en-BZ" sz="2400" kern="1200" dirty="0">
            <a:latin typeface="Times New Roman" pitchFamily="18" charset="0"/>
            <a:cs typeface="Times New Roman" pitchFamily="18" charset="0"/>
          </a:endParaRPr>
        </a:p>
      </dsp:txBody>
      <dsp:txXfrm>
        <a:off x="2859666" y="2144298"/>
        <a:ext cx="2320102" cy="1392061"/>
      </dsp:txXfrm>
    </dsp:sp>
    <dsp:sp modelId="{5A949AA9-D894-4623-B164-E67C9A44C176}">
      <dsp:nvSpPr>
        <dsp:cNvPr id="0" name=""/>
        <dsp:cNvSpPr/>
      </dsp:nvSpPr>
      <dsp:spPr>
        <a:xfrm>
          <a:off x="5940" y="4087050"/>
          <a:ext cx="2320102" cy="13920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BZ" sz="2400" kern="1200" dirty="0" err="1">
              <a:latin typeface="Times New Roman" pitchFamily="18" charset="0"/>
              <a:cs typeface="Times New Roman" pitchFamily="18" charset="0"/>
            </a:rPr>
            <a:t>Là</a:t>
          </a:r>
          <a:r>
            <a:rPr lang="en-BZ" sz="2400" kern="1200" dirty="0">
              <a:latin typeface="Times New Roman" pitchFamily="18" charset="0"/>
              <a:cs typeface="Times New Roman" pitchFamily="18" charset="0"/>
            </a:rPr>
            <a:t> </a:t>
          </a:r>
          <a:r>
            <a:rPr lang="en-BZ" sz="2400" kern="1200" dirty="0" err="1">
              <a:latin typeface="Times New Roman" pitchFamily="18" charset="0"/>
              <a:cs typeface="Times New Roman" pitchFamily="18" charset="0"/>
            </a:rPr>
            <a:t>sự</a:t>
          </a:r>
          <a:r>
            <a:rPr lang="en-BZ" sz="2400" kern="1200" dirty="0">
              <a:latin typeface="Times New Roman" pitchFamily="18" charset="0"/>
              <a:cs typeface="Times New Roman" pitchFamily="18" charset="0"/>
            </a:rPr>
            <a:t> </a:t>
          </a:r>
          <a:r>
            <a:rPr lang="en-BZ" sz="2400" kern="1200" dirty="0" err="1">
              <a:latin typeface="Times New Roman" pitchFamily="18" charset="0"/>
              <a:cs typeface="Times New Roman" pitchFamily="18" charset="0"/>
            </a:rPr>
            <a:t>sáng</a:t>
          </a:r>
          <a:r>
            <a:rPr lang="en-BZ" sz="2400" kern="1200" dirty="0">
              <a:latin typeface="Times New Roman" pitchFamily="18" charset="0"/>
              <a:cs typeface="Times New Roman" pitchFamily="18" charset="0"/>
            </a:rPr>
            <a:t> </a:t>
          </a:r>
          <a:r>
            <a:rPr lang="en-BZ" sz="2400" kern="1200" dirty="0" err="1">
              <a:latin typeface="Times New Roman" pitchFamily="18" charset="0"/>
              <a:cs typeface="Times New Roman" pitchFamily="18" charset="0"/>
            </a:rPr>
            <a:t>tạo</a:t>
          </a:r>
          <a:r>
            <a:rPr lang="en-BZ" sz="2400" kern="1200" dirty="0">
              <a:latin typeface="Times New Roman" pitchFamily="18" charset="0"/>
              <a:cs typeface="Times New Roman" pitchFamily="18" charset="0"/>
            </a:rPr>
            <a:t> </a:t>
          </a:r>
          <a:r>
            <a:rPr lang="en-BZ" sz="2400" kern="1200" dirty="0" err="1">
              <a:latin typeface="Times New Roman" pitchFamily="18" charset="0"/>
              <a:cs typeface="Times New Roman" pitchFamily="18" charset="0"/>
            </a:rPr>
            <a:t>đậm</a:t>
          </a:r>
          <a:r>
            <a:rPr lang="en-BZ" sz="2400" kern="1200" dirty="0">
              <a:latin typeface="Times New Roman" pitchFamily="18" charset="0"/>
              <a:cs typeface="Times New Roman" pitchFamily="18" charset="0"/>
            </a:rPr>
            <a:t> </a:t>
          </a:r>
          <a:r>
            <a:rPr lang="en-BZ" sz="2400" kern="1200" dirty="0" err="1">
              <a:latin typeface="Times New Roman" pitchFamily="18" charset="0"/>
              <a:cs typeface="Times New Roman" pitchFamily="18" charset="0"/>
            </a:rPr>
            <a:t>chất</a:t>
          </a:r>
          <a:r>
            <a:rPr lang="en-BZ" sz="2400" kern="1200" dirty="0">
              <a:latin typeface="Times New Roman" pitchFamily="18" charset="0"/>
              <a:cs typeface="Times New Roman" pitchFamily="18" charset="0"/>
            </a:rPr>
            <a:t> </a:t>
          </a:r>
          <a:r>
            <a:rPr lang="en-BZ" sz="2400" kern="1200" dirty="0" err="1">
              <a:latin typeface="Times New Roman" pitchFamily="18" charset="0"/>
              <a:cs typeface="Times New Roman" pitchFamily="18" charset="0"/>
            </a:rPr>
            <a:t>nhân</a:t>
          </a:r>
          <a:r>
            <a:rPr lang="en-BZ" sz="2400" kern="1200" dirty="0">
              <a:latin typeface="Times New Roman" pitchFamily="18" charset="0"/>
              <a:cs typeface="Times New Roman" pitchFamily="18" charset="0"/>
            </a:rPr>
            <a:t> </a:t>
          </a:r>
          <a:r>
            <a:rPr lang="en-BZ" sz="2400" kern="1200" dirty="0" err="1">
              <a:latin typeface="Times New Roman" pitchFamily="18" charset="0"/>
              <a:cs typeface="Times New Roman" pitchFamily="18" charset="0"/>
            </a:rPr>
            <a:t>văn</a:t>
          </a:r>
          <a:r>
            <a:rPr lang="en-BZ" sz="2400" kern="1200" dirty="0">
              <a:latin typeface="Times New Roman" pitchFamily="18" charset="0"/>
              <a:cs typeface="Times New Roman" pitchFamily="18" charset="0"/>
            </a:rPr>
            <a:t> </a:t>
          </a:r>
          <a:r>
            <a:rPr lang="en-BZ" sz="2400" kern="1200" dirty="0" err="1">
              <a:latin typeface="Times New Roman" pitchFamily="18" charset="0"/>
              <a:cs typeface="Times New Roman" pitchFamily="18" charset="0"/>
            </a:rPr>
            <a:t>của</a:t>
          </a:r>
          <a:r>
            <a:rPr lang="en-BZ" sz="2400" kern="1200" dirty="0">
              <a:latin typeface="Times New Roman" pitchFamily="18" charset="0"/>
              <a:cs typeface="Times New Roman" pitchFamily="18" charset="0"/>
            </a:rPr>
            <a:t> Nguyễn </a:t>
          </a:r>
          <a:r>
            <a:rPr lang="en-BZ" sz="2400" kern="1200" dirty="0" err="1">
              <a:latin typeface="Times New Roman" pitchFamily="18" charset="0"/>
              <a:cs typeface="Times New Roman" pitchFamily="18" charset="0"/>
            </a:rPr>
            <a:t>Dữ</a:t>
          </a:r>
          <a:endParaRPr lang="en-BZ" sz="2400" kern="1200" dirty="0">
            <a:latin typeface="Times New Roman" pitchFamily="18" charset="0"/>
            <a:cs typeface="Times New Roman" pitchFamily="18" charset="0"/>
          </a:endParaRPr>
        </a:p>
      </dsp:txBody>
      <dsp:txXfrm>
        <a:off x="5940" y="4087050"/>
        <a:ext cx="2320102" cy="139206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A736B-B312-45F4-8299-42858737638A}" type="datetimeFigureOut">
              <a:rPr lang="zh-CN" altLang="en-US" smtClean="0"/>
              <a:t>2026/1/15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F053B-06B8-4F9B-B7DB-5480CF88FA4F}" type="slidenum">
              <a:rPr lang="zh-CN" altLang="en-US" smtClean="0"/>
              <a:t>‹#›</a:t>
            </a:fld>
            <a:endParaRPr lang="zh-CN" altLang="en-US"/>
          </a:p>
        </p:txBody>
      </p:sp>
    </p:spTree>
    <p:extLst>
      <p:ext uri="{BB962C8B-B14F-4D97-AF65-F5344CB8AC3E}">
        <p14:creationId xmlns:p14="http://schemas.microsoft.com/office/powerpoint/2010/main" val="2795507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42529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16</a:t>
            </a:fld>
            <a:endParaRPr lang="zh-CN" altLang="en-US"/>
          </a:p>
        </p:txBody>
      </p:sp>
    </p:spTree>
    <p:extLst>
      <p:ext uri="{BB962C8B-B14F-4D97-AF65-F5344CB8AC3E}">
        <p14:creationId xmlns:p14="http://schemas.microsoft.com/office/powerpoint/2010/main" val="3209657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17</a:t>
            </a:fld>
            <a:endParaRPr lang="zh-CN" altLang="en-US"/>
          </a:p>
        </p:txBody>
      </p:sp>
    </p:spTree>
    <p:extLst>
      <p:ext uri="{BB962C8B-B14F-4D97-AF65-F5344CB8AC3E}">
        <p14:creationId xmlns:p14="http://schemas.microsoft.com/office/powerpoint/2010/main" val="1912101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18</a:t>
            </a:fld>
            <a:endParaRPr lang="zh-CN" altLang="en-US"/>
          </a:p>
        </p:txBody>
      </p:sp>
    </p:spTree>
    <p:extLst>
      <p:ext uri="{BB962C8B-B14F-4D97-AF65-F5344CB8AC3E}">
        <p14:creationId xmlns:p14="http://schemas.microsoft.com/office/powerpoint/2010/main" val="3979920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19</a:t>
            </a:fld>
            <a:endParaRPr lang="zh-CN" altLang="en-US"/>
          </a:p>
        </p:txBody>
      </p:sp>
    </p:spTree>
    <p:extLst>
      <p:ext uri="{BB962C8B-B14F-4D97-AF65-F5344CB8AC3E}">
        <p14:creationId xmlns:p14="http://schemas.microsoft.com/office/powerpoint/2010/main" val="3117138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20</a:t>
            </a:fld>
            <a:endParaRPr lang="zh-CN" altLang="en-US"/>
          </a:p>
        </p:txBody>
      </p:sp>
    </p:spTree>
    <p:extLst>
      <p:ext uri="{BB962C8B-B14F-4D97-AF65-F5344CB8AC3E}">
        <p14:creationId xmlns:p14="http://schemas.microsoft.com/office/powerpoint/2010/main" val="1216806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21</a:t>
            </a:fld>
            <a:endParaRPr lang="zh-CN" altLang="en-US"/>
          </a:p>
        </p:txBody>
      </p:sp>
    </p:spTree>
    <p:extLst>
      <p:ext uri="{BB962C8B-B14F-4D97-AF65-F5344CB8AC3E}">
        <p14:creationId xmlns:p14="http://schemas.microsoft.com/office/powerpoint/2010/main" val="776367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22</a:t>
            </a:fld>
            <a:endParaRPr lang="zh-CN" altLang="en-US"/>
          </a:p>
        </p:txBody>
      </p:sp>
    </p:spTree>
    <p:extLst>
      <p:ext uri="{BB962C8B-B14F-4D97-AF65-F5344CB8AC3E}">
        <p14:creationId xmlns:p14="http://schemas.microsoft.com/office/powerpoint/2010/main" val="2409851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23</a:t>
            </a:fld>
            <a:endParaRPr lang="zh-CN" altLang="en-US"/>
          </a:p>
        </p:txBody>
      </p:sp>
    </p:spTree>
    <p:extLst>
      <p:ext uri="{BB962C8B-B14F-4D97-AF65-F5344CB8AC3E}">
        <p14:creationId xmlns:p14="http://schemas.microsoft.com/office/powerpoint/2010/main" val="1383128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24</a:t>
            </a:fld>
            <a:endParaRPr lang="zh-CN" altLang="en-US"/>
          </a:p>
        </p:txBody>
      </p:sp>
    </p:spTree>
    <p:extLst>
      <p:ext uri="{BB962C8B-B14F-4D97-AF65-F5344CB8AC3E}">
        <p14:creationId xmlns:p14="http://schemas.microsoft.com/office/powerpoint/2010/main" val="288222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25</a:t>
            </a:fld>
            <a:endParaRPr lang="zh-CN" altLang="en-US"/>
          </a:p>
        </p:txBody>
      </p:sp>
    </p:spTree>
    <p:extLst>
      <p:ext uri="{BB962C8B-B14F-4D97-AF65-F5344CB8AC3E}">
        <p14:creationId xmlns:p14="http://schemas.microsoft.com/office/powerpoint/2010/main" val="942287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t>6</a:t>
            </a:fld>
            <a:endParaRPr lang="zh-CN" altLang="en-US"/>
          </a:p>
        </p:txBody>
      </p:sp>
    </p:spTree>
    <p:extLst>
      <p:ext uri="{BB962C8B-B14F-4D97-AF65-F5344CB8AC3E}">
        <p14:creationId xmlns:p14="http://schemas.microsoft.com/office/powerpoint/2010/main" val="4138735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26</a:t>
            </a:fld>
            <a:endParaRPr lang="zh-CN" altLang="en-US"/>
          </a:p>
        </p:txBody>
      </p:sp>
    </p:spTree>
    <p:extLst>
      <p:ext uri="{BB962C8B-B14F-4D97-AF65-F5344CB8AC3E}">
        <p14:creationId xmlns:p14="http://schemas.microsoft.com/office/powerpoint/2010/main" val="3412563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27</a:t>
            </a:fld>
            <a:endParaRPr lang="zh-CN" altLang="en-US"/>
          </a:p>
        </p:txBody>
      </p:sp>
    </p:spTree>
    <p:extLst>
      <p:ext uri="{BB962C8B-B14F-4D97-AF65-F5344CB8AC3E}">
        <p14:creationId xmlns:p14="http://schemas.microsoft.com/office/powerpoint/2010/main" val="4158723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28</a:t>
            </a:fld>
            <a:endParaRPr lang="zh-CN" altLang="en-US"/>
          </a:p>
        </p:txBody>
      </p:sp>
    </p:spTree>
    <p:extLst>
      <p:ext uri="{BB962C8B-B14F-4D97-AF65-F5344CB8AC3E}">
        <p14:creationId xmlns:p14="http://schemas.microsoft.com/office/powerpoint/2010/main" val="24239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29</a:t>
            </a:fld>
            <a:endParaRPr lang="zh-CN" altLang="en-US"/>
          </a:p>
        </p:txBody>
      </p:sp>
    </p:spTree>
    <p:extLst>
      <p:ext uri="{BB962C8B-B14F-4D97-AF65-F5344CB8AC3E}">
        <p14:creationId xmlns:p14="http://schemas.microsoft.com/office/powerpoint/2010/main" val="2287324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30</a:t>
            </a:fld>
            <a:endParaRPr lang="zh-CN" altLang="en-US"/>
          </a:p>
        </p:txBody>
      </p:sp>
    </p:spTree>
    <p:extLst>
      <p:ext uri="{BB962C8B-B14F-4D97-AF65-F5344CB8AC3E}">
        <p14:creationId xmlns:p14="http://schemas.microsoft.com/office/powerpoint/2010/main" val="3894479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32</a:t>
            </a:fld>
            <a:endParaRPr lang="zh-CN" altLang="en-US"/>
          </a:p>
        </p:txBody>
      </p:sp>
    </p:spTree>
    <p:extLst>
      <p:ext uri="{BB962C8B-B14F-4D97-AF65-F5344CB8AC3E}">
        <p14:creationId xmlns:p14="http://schemas.microsoft.com/office/powerpoint/2010/main" val="4293599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t>33</a:t>
            </a:fld>
            <a:endParaRPr lang="zh-CN" altLang="en-US"/>
          </a:p>
        </p:txBody>
      </p:sp>
    </p:spTree>
    <p:extLst>
      <p:ext uri="{BB962C8B-B14F-4D97-AF65-F5344CB8AC3E}">
        <p14:creationId xmlns:p14="http://schemas.microsoft.com/office/powerpoint/2010/main" val="171729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t>34</a:t>
            </a:fld>
            <a:endParaRPr lang="zh-CN" altLang="en-US"/>
          </a:p>
        </p:txBody>
      </p:sp>
    </p:spTree>
    <p:extLst>
      <p:ext uri="{BB962C8B-B14F-4D97-AF65-F5344CB8AC3E}">
        <p14:creationId xmlns:p14="http://schemas.microsoft.com/office/powerpoint/2010/main" val="941993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35</a:t>
            </a:fld>
            <a:endParaRPr lang="zh-CN" altLang="en-US"/>
          </a:p>
        </p:txBody>
      </p:sp>
    </p:spTree>
    <p:extLst>
      <p:ext uri="{BB962C8B-B14F-4D97-AF65-F5344CB8AC3E}">
        <p14:creationId xmlns:p14="http://schemas.microsoft.com/office/powerpoint/2010/main" val="3373782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36</a:t>
            </a:fld>
            <a:endParaRPr lang="zh-CN" altLang="en-US"/>
          </a:p>
        </p:txBody>
      </p:sp>
    </p:spTree>
    <p:extLst>
      <p:ext uri="{BB962C8B-B14F-4D97-AF65-F5344CB8AC3E}">
        <p14:creationId xmlns:p14="http://schemas.microsoft.com/office/powerpoint/2010/main" val="2334584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8</a:t>
            </a:fld>
            <a:endParaRPr lang="zh-CN" altLang="en-US"/>
          </a:p>
        </p:txBody>
      </p:sp>
    </p:spTree>
    <p:extLst>
      <p:ext uri="{BB962C8B-B14F-4D97-AF65-F5344CB8AC3E}">
        <p14:creationId xmlns:p14="http://schemas.microsoft.com/office/powerpoint/2010/main" val="997452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t>37</a:t>
            </a:fld>
            <a:endParaRPr lang="zh-CN" altLang="en-US"/>
          </a:p>
        </p:txBody>
      </p:sp>
    </p:spTree>
    <p:extLst>
      <p:ext uri="{BB962C8B-B14F-4D97-AF65-F5344CB8AC3E}">
        <p14:creationId xmlns:p14="http://schemas.microsoft.com/office/powerpoint/2010/main" val="2156103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t>38</a:t>
            </a:fld>
            <a:endParaRPr lang="zh-CN" altLang="en-US"/>
          </a:p>
        </p:txBody>
      </p:sp>
    </p:spTree>
    <p:extLst>
      <p:ext uri="{BB962C8B-B14F-4D97-AF65-F5344CB8AC3E}">
        <p14:creationId xmlns:p14="http://schemas.microsoft.com/office/powerpoint/2010/main" val="3055755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39</a:t>
            </a:fld>
            <a:endParaRPr lang="zh-CN" altLang="en-US"/>
          </a:p>
        </p:txBody>
      </p:sp>
    </p:spTree>
    <p:extLst>
      <p:ext uri="{BB962C8B-B14F-4D97-AF65-F5344CB8AC3E}">
        <p14:creationId xmlns:p14="http://schemas.microsoft.com/office/powerpoint/2010/main" val="2011706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40</a:t>
            </a:fld>
            <a:endParaRPr lang="zh-CN" altLang="en-US"/>
          </a:p>
        </p:txBody>
      </p:sp>
    </p:spTree>
    <p:extLst>
      <p:ext uri="{BB962C8B-B14F-4D97-AF65-F5344CB8AC3E}">
        <p14:creationId xmlns:p14="http://schemas.microsoft.com/office/powerpoint/2010/main" val="128703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t>41</a:t>
            </a:fld>
            <a:endParaRPr lang="zh-CN" altLang="en-US"/>
          </a:p>
        </p:txBody>
      </p:sp>
    </p:spTree>
    <p:extLst>
      <p:ext uri="{BB962C8B-B14F-4D97-AF65-F5344CB8AC3E}">
        <p14:creationId xmlns:p14="http://schemas.microsoft.com/office/powerpoint/2010/main" val="3122805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42</a:t>
            </a:fld>
            <a:endParaRPr lang="zh-CN" altLang="en-US"/>
          </a:p>
        </p:txBody>
      </p:sp>
    </p:spTree>
    <p:extLst>
      <p:ext uri="{BB962C8B-B14F-4D97-AF65-F5344CB8AC3E}">
        <p14:creationId xmlns:p14="http://schemas.microsoft.com/office/powerpoint/2010/main" val="2389713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43</a:t>
            </a:fld>
            <a:endParaRPr lang="zh-CN" altLang="en-US"/>
          </a:p>
        </p:txBody>
      </p:sp>
    </p:spTree>
    <p:extLst>
      <p:ext uri="{BB962C8B-B14F-4D97-AF65-F5344CB8AC3E}">
        <p14:creationId xmlns:p14="http://schemas.microsoft.com/office/powerpoint/2010/main" val="3002402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45</a:t>
            </a:fld>
            <a:endParaRPr lang="zh-CN" altLang="en-US"/>
          </a:p>
        </p:txBody>
      </p:sp>
    </p:spTree>
    <p:extLst>
      <p:ext uri="{BB962C8B-B14F-4D97-AF65-F5344CB8AC3E}">
        <p14:creationId xmlns:p14="http://schemas.microsoft.com/office/powerpoint/2010/main" val="2171178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46</a:t>
            </a:fld>
            <a:endParaRPr lang="zh-CN" altLang="en-US"/>
          </a:p>
        </p:txBody>
      </p:sp>
    </p:spTree>
    <p:extLst>
      <p:ext uri="{BB962C8B-B14F-4D97-AF65-F5344CB8AC3E}">
        <p14:creationId xmlns:p14="http://schemas.microsoft.com/office/powerpoint/2010/main" val="3931252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t>47</a:t>
            </a:fld>
            <a:endParaRPr lang="zh-CN" altLang="en-US"/>
          </a:p>
        </p:txBody>
      </p:sp>
    </p:spTree>
    <p:extLst>
      <p:ext uri="{BB962C8B-B14F-4D97-AF65-F5344CB8AC3E}">
        <p14:creationId xmlns:p14="http://schemas.microsoft.com/office/powerpoint/2010/main" val="2629216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9</a:t>
            </a:fld>
            <a:endParaRPr lang="zh-CN" altLang="en-US"/>
          </a:p>
        </p:txBody>
      </p:sp>
    </p:spTree>
    <p:extLst>
      <p:ext uri="{BB962C8B-B14F-4D97-AF65-F5344CB8AC3E}">
        <p14:creationId xmlns:p14="http://schemas.microsoft.com/office/powerpoint/2010/main" val="3893871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t>48</a:t>
            </a:fld>
            <a:endParaRPr lang="zh-CN" altLang="en-US"/>
          </a:p>
        </p:txBody>
      </p:sp>
    </p:spTree>
    <p:extLst>
      <p:ext uri="{BB962C8B-B14F-4D97-AF65-F5344CB8AC3E}">
        <p14:creationId xmlns:p14="http://schemas.microsoft.com/office/powerpoint/2010/main" val="3438095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t>10</a:t>
            </a:fld>
            <a:endParaRPr lang="zh-CN" altLang="en-US"/>
          </a:p>
        </p:txBody>
      </p:sp>
    </p:spTree>
    <p:extLst>
      <p:ext uri="{BB962C8B-B14F-4D97-AF65-F5344CB8AC3E}">
        <p14:creationId xmlns:p14="http://schemas.microsoft.com/office/powerpoint/2010/main" val="2465370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t>11</a:t>
            </a:fld>
            <a:endParaRPr lang="zh-CN" altLang="en-US"/>
          </a:p>
        </p:txBody>
      </p:sp>
    </p:spTree>
    <p:extLst>
      <p:ext uri="{BB962C8B-B14F-4D97-AF65-F5344CB8AC3E}">
        <p14:creationId xmlns:p14="http://schemas.microsoft.com/office/powerpoint/2010/main" val="3091944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t>12</a:t>
            </a:fld>
            <a:endParaRPr lang="zh-CN" altLang="en-US"/>
          </a:p>
        </p:txBody>
      </p:sp>
    </p:spTree>
    <p:extLst>
      <p:ext uri="{BB962C8B-B14F-4D97-AF65-F5344CB8AC3E}">
        <p14:creationId xmlns:p14="http://schemas.microsoft.com/office/powerpoint/2010/main" val="319354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t>13</a:t>
            </a:fld>
            <a:endParaRPr lang="zh-CN" altLang="en-US"/>
          </a:p>
        </p:txBody>
      </p:sp>
    </p:spTree>
    <p:extLst>
      <p:ext uri="{BB962C8B-B14F-4D97-AF65-F5344CB8AC3E}">
        <p14:creationId xmlns:p14="http://schemas.microsoft.com/office/powerpoint/2010/main" val="3917352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15</a:t>
            </a:fld>
            <a:endParaRPr lang="zh-CN" altLang="en-US"/>
          </a:p>
        </p:txBody>
      </p:sp>
    </p:spTree>
    <p:extLst>
      <p:ext uri="{BB962C8B-B14F-4D97-AF65-F5344CB8AC3E}">
        <p14:creationId xmlns:p14="http://schemas.microsoft.com/office/powerpoint/2010/main" val="1339330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2026/1/15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3201635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2026/1/15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48325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2026/1/15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1813984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26095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147FFC-447A-47CB-92F1-4A1A2E5B573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57892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2026/1/15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3834714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2026/1/15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1387428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FE99608-7868-45A6-8381-BE2C73B26F96}" type="datetimeFigureOut">
              <a:rPr lang="zh-CN" altLang="en-US" smtClean="0"/>
              <a:t>2026/1/15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3153126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FE99608-7868-45A6-8381-BE2C73B26F96}" type="datetimeFigureOut">
              <a:rPr lang="zh-CN" altLang="en-US" smtClean="0"/>
              <a:t>2026/1/15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33271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FE99608-7868-45A6-8381-BE2C73B26F96}" type="datetimeFigureOut">
              <a:rPr lang="zh-CN" altLang="en-US" smtClean="0"/>
              <a:t>2026/1/15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1493708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99608-7868-45A6-8381-BE2C73B26F96}" type="datetimeFigureOut">
              <a:rPr lang="zh-CN" altLang="en-US" smtClean="0"/>
              <a:t>2026/1/15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1789942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FE99608-7868-45A6-8381-BE2C73B26F96}" type="datetimeFigureOut">
              <a:rPr lang="zh-CN" altLang="en-US" smtClean="0"/>
              <a:t>2026/1/15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4146459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FE99608-7868-45A6-8381-BE2C73B26F96}" type="datetimeFigureOut">
              <a:rPr lang="zh-CN" altLang="en-US" smtClean="0"/>
              <a:t>2026/1/15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3647513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99608-7868-45A6-8381-BE2C73B26F96}" type="datetimeFigureOut">
              <a:rPr lang="zh-CN" altLang="en-US" smtClean="0"/>
              <a:t>2026/1/15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73EC8-3E37-4BFB-BD6B-5B212A2D88FD}" type="slidenum">
              <a:rPr lang="zh-CN" altLang="en-US" smtClean="0"/>
              <a:t>‹#›</a:t>
            </a:fld>
            <a:endParaRPr lang="zh-CN" altLang="en-US"/>
          </a:p>
        </p:txBody>
      </p:sp>
      <p:pic>
        <p:nvPicPr>
          <p:cNvPr id="9" name="图片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834" y="-35996"/>
            <a:ext cx="12252361" cy="6893995"/>
          </a:xfrm>
          <a:prstGeom prst="rect">
            <a:avLst/>
          </a:prstGeom>
        </p:spPr>
      </p:pic>
    </p:spTree>
    <p:extLst>
      <p:ext uri="{BB962C8B-B14F-4D97-AF65-F5344CB8AC3E}">
        <p14:creationId xmlns:p14="http://schemas.microsoft.com/office/powerpoint/2010/main" val="1249156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3.jpeg"/><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gif"/></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1.jpeg"/><Relationship Id="rId7" Type="http://schemas.openxmlformats.org/officeDocument/2006/relationships/diagramColors" Target="../diagrams/colors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35.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1.jpeg"/><Relationship Id="rId7"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0.gif"/><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gi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4.emf"/></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4.xml"/><Relationship Id="rId7"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8.jpeg"/><Relationship Id="rId5" Type="http://schemas.openxmlformats.org/officeDocument/2006/relationships/tags" Target="../tags/tag6.xml"/><Relationship Id="rId10" Type="http://schemas.openxmlformats.org/officeDocument/2006/relationships/image" Target="../media/image47.png"/><Relationship Id="rId4" Type="http://schemas.openxmlformats.org/officeDocument/2006/relationships/tags" Target="../tags/tag5.xml"/><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10.xml"/><Relationship Id="rId7"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10" Type="http://schemas.openxmlformats.org/officeDocument/2006/relationships/image" Target="../media/image47.png"/><Relationship Id="rId4" Type="http://schemas.openxmlformats.org/officeDocument/2006/relationships/tags" Target="../tags/tag11.xml"/><Relationship Id="rId9"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49.png"/><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4.emf"/></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6.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2000532"/>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sz="4400" b="1" u="sng" cap="all" dirty="0" smtClean="0">
                <a:ln w="9000" cmpd="sng">
                  <a:solidFill>
                    <a:srgbClr val="44C1A3">
                      <a:shade val="50000"/>
                      <a:satMod val="120000"/>
                    </a:srgbClr>
                  </a:solidFill>
                  <a:prstDash val="solid"/>
                </a:ln>
                <a:solidFill>
                  <a:srgbClr val="FF0000"/>
                </a:solidFill>
                <a:effectLst>
                  <a:reflection blurRad="12700" stA="28000" endPos="45000" dist="1000" dir="5400000" sy="-100000" algn="bl" rotWithShape="0"/>
                </a:effectLst>
                <a:latin typeface="Bell MT" panose="02020503060305020303" pitchFamily="18" charset="0"/>
                <a:ea typeface="方正静蕾简体"/>
                <a:cs typeface="#9Slide03 Arima Madurai Black" panose="00000A00000000000000" pitchFamily="2" charset="0"/>
              </a:rPr>
              <a:t>BÀI 6:</a:t>
            </a:r>
            <a:r>
              <a:rPr lang="en-US" sz="4400" b="1" cap="all" dirty="0" smtClean="0">
                <a:ln w="9000" cmpd="sng">
                  <a:solidFill>
                    <a:srgbClr val="44C1A3">
                      <a:shade val="50000"/>
                      <a:satMod val="120000"/>
                    </a:srgbClr>
                  </a:solidFill>
                  <a:prstDash val="solid"/>
                </a:ln>
                <a:solidFill>
                  <a:srgbClr val="FF0000"/>
                </a:solidFill>
                <a:effectLst>
                  <a:reflection blurRad="12700" stA="28000" endPos="45000" dist="1000" dir="5400000" sy="-100000" algn="bl" rotWithShape="0"/>
                </a:effectLst>
                <a:latin typeface="Bell MT" panose="02020503060305020303" pitchFamily="18" charset="0"/>
                <a:ea typeface="方正静蕾简体"/>
                <a:cs typeface="#9Slide03 Arima Madurai Black" panose="00000A00000000000000" pitchFamily="2" charset="0"/>
              </a:rPr>
              <a:t> TRUYỆN TRUYỀN KÌ VÀ TRUYỆN TRINH THÁM</a:t>
            </a:r>
          </a:p>
          <a:p>
            <a:pPr marL="0" marR="0" lvl="0" indent="0" defTabSz="1218565" rtl="0" eaLnBrk="1" fontAlgn="auto" latinLnBrk="0" hangingPunct="1">
              <a:lnSpc>
                <a:spcPct val="100000"/>
              </a:lnSpc>
              <a:spcBef>
                <a:spcPts val="0"/>
              </a:spcBef>
              <a:spcAft>
                <a:spcPts val="0"/>
              </a:spcAft>
              <a:buClrTx/>
              <a:buSzTx/>
              <a:buFontTx/>
              <a:buNone/>
              <a:tabLst/>
              <a:defRPr/>
            </a:pPr>
            <a:r>
              <a:rPr lang="en-US" sz="3600" b="1" cap="all" dirty="0" smtClean="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latin typeface="Bell MT" panose="02020503060305020303" pitchFamily="18" charset="0"/>
                <a:ea typeface="方正静蕾简体"/>
                <a:cs typeface="#9Slide03 Arima Madurai Black" panose="00000A00000000000000" pitchFamily="2" charset="0"/>
              </a:rPr>
              <a:t>ĐỌc hiểu văn bản 1: </a:t>
            </a:r>
            <a:endParaRPr kumimoji="0" lang="en-US" sz="36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11156529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rot="16200000">
            <a:off x="2290385" y="-1633628"/>
            <a:ext cx="1246459" cy="5827228"/>
          </a:xfrm>
          <a:prstGeom prst="rect">
            <a:avLst/>
          </a:prstGeom>
          <a:noFill/>
        </p:spPr>
        <p:txBody>
          <a:bodyPr vert="eaVert" wrap="square" lIns="68562" tIns="34281" rIns="68562" bIns="34281" rtlCol="0">
            <a:spAutoFit/>
          </a:bodyPr>
          <a:lstStyle/>
          <a:p>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Đọc</a:t>
            </a:r>
            <a:r>
              <a:rPr lang="en-US" sz="36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tóm tắt, </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chú thích</a:t>
            </a:r>
            <a:endParaRPr lang="en-US" sz="3600" b="1" dirty="0">
              <a:solidFill>
                <a:srgbClr val="006600"/>
              </a:solidFill>
              <a:latin typeface="Times New Roman" panose="02020603050405020304" pitchFamily="18" charset="0"/>
              <a:ea typeface="Tahoma" panose="020B0604030504040204" pitchFamily="34" charset="0"/>
              <a:cs typeface="Times New Roman" panose="02020603050405020304" pitchFamily="18" charset="0"/>
            </a:endParaRPr>
          </a:p>
          <a:p>
            <a:pPr defTabSz="914400"/>
            <a:endParaRPr lang="en-US" altLang="zh-CN" sz="3600" b="1" dirty="0">
              <a:solidFill>
                <a:srgbClr val="C00000"/>
              </a:solidFill>
              <a:latin typeface="#9Slide05 SVNMercury Script" pitchFamily="2" charset="0"/>
              <a:ea typeface="+mj-ea"/>
            </a:endParaRPr>
          </a:p>
        </p:txBody>
      </p:sp>
      <p:sp>
        <p:nvSpPr>
          <p:cNvPr id="2" name="Rectangle 1">
            <a:extLst>
              <a:ext uri="{FF2B5EF4-FFF2-40B4-BE49-F238E27FC236}">
                <a16:creationId xmlns:a16="http://schemas.microsoft.com/office/drawing/2014/main" id="{0548954F-8EE1-40C4-AF61-B9FEE284E61A}"/>
              </a:ext>
            </a:extLst>
          </p:cNvPr>
          <p:cNvSpPr/>
          <p:nvPr/>
        </p:nvSpPr>
        <p:spPr>
          <a:xfrm>
            <a:off x="7077708" y="2320303"/>
            <a:ext cx="5936196" cy="687111"/>
          </a:xfrm>
          <a:prstGeom prst="rect">
            <a:avLst/>
          </a:prstGeom>
        </p:spPr>
        <p:txBody>
          <a:bodyPr wrap="square">
            <a:spAutoFit/>
          </a:bodyPr>
          <a:lstStyle/>
          <a:p>
            <a:pPr algn="just">
              <a:lnSpc>
                <a:spcPct val="135000"/>
              </a:lnSpc>
            </a:pPr>
            <a:endParaRPr lang="en-US" sz="3200" i="1" dirty="0">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A3FC8815-A3CF-43C7-A76E-C4D5932A0B7C}"/>
              </a:ext>
            </a:extLst>
          </p:cNvPr>
          <p:cNvSpPr/>
          <p:nvPr/>
        </p:nvSpPr>
        <p:spPr>
          <a:xfrm>
            <a:off x="-79060" y="1298799"/>
            <a:ext cx="12909883" cy="6022995"/>
          </a:xfrm>
          <a:prstGeom prst="rect">
            <a:avLst/>
          </a:prstGeom>
        </p:spPr>
        <p:txBody>
          <a:bodyPr wrap="square">
            <a:spAutoFit/>
          </a:bodyPr>
          <a:lstStyle/>
          <a:p>
            <a:pPr algn="just">
              <a:lnSpc>
                <a:spcPct val="135000"/>
              </a:lnSpc>
              <a:defRPr/>
            </a:pPr>
            <a:r>
              <a:rPr lang="en-US" sz="2400" b="1" dirty="0">
                <a:latin typeface="Times New Roman" panose="02020603050405020304" pitchFamily="18" charset="0"/>
                <a:ea typeface="Open Sans" panose="020B0606030504020204" pitchFamily="34" charset="0"/>
                <a:cs typeface="Times New Roman" panose="02020603050405020304" pitchFamily="18" charset="0"/>
              </a:rPr>
              <a:t>* </a:t>
            </a:r>
            <a:r>
              <a:rPr lang="en-US" sz="2400" b="1" u="sng" dirty="0">
                <a:latin typeface="Times New Roman" panose="02020603050405020304" pitchFamily="18" charset="0"/>
                <a:ea typeface="Open Sans" panose="020B0606030504020204" pitchFamily="34" charset="0"/>
                <a:cs typeface="Times New Roman" panose="02020603050405020304" pitchFamily="18" charset="0"/>
              </a:rPr>
              <a:t>Tóm tắt</a:t>
            </a:r>
            <a:r>
              <a:rPr lang="en-US" sz="2400" b="1" dirty="0">
                <a:latin typeface="Times New Roman" panose="02020603050405020304" pitchFamily="18" charset="0"/>
                <a:ea typeface="Open Sans" panose="020B0606030504020204" pitchFamily="34" charset="0"/>
                <a:cs typeface="Times New Roman" panose="02020603050405020304" pitchFamily="18" charset="0"/>
              </a:rPr>
              <a:t>: </a:t>
            </a:r>
            <a:r>
              <a:rPr lang="vi-VN" sz="2400" dirty="0">
                <a:latin typeface="Times New Roman" panose="02020603050405020304" pitchFamily="18" charset="0"/>
                <a:ea typeface="Open Sans" panose="020B0606030504020204" pitchFamily="34" charset="0"/>
                <a:cs typeface="Times New Roman" panose="02020603050405020304" pitchFamily="18" charset="0"/>
              </a:rPr>
              <a:t>Vũ Thị Thiết, người con gái quê ở Nam Xương, vừa đẹp người đẹp nết, gả cho Trương Sinh con nhà hào phú nhưng ít học. Chưa bao lâu, Trương Sinh phải đi lính, Vũ Nương ở nhà sinh con đầu lòng, chăm sóc chu đáo và lo ma chay cho mẹ chồng như mẹ ruột. Trương Sinh về, nghe con nhỏ nói không rõ ràng, lại có tính hay ghen từ trước, chàng hiểu lầm vợ phản bội, liền không nghe giải thích mà đánh đuổi nàng đi. Vũ Nương oan không thể giải, liền trẫm mình xuống bến Hoàng Giang, may được Linh Phi cứu giúp làm tiên nữ dưới thủy cung. Sau khi Vũ Nương qua đời, Trương Sinh mới biết, người cha hàng đêm vẫn đến mà con nói là chiếc bóng trên tường nhưng đã quá muộn để nhận ra nỗi oan của vợ, nàng đã không còn nữa. Cùng làng có người tên là Phan Lan</a:t>
            </a:r>
            <a:r>
              <a:rPr lang="en-US" sz="2400" dirty="0">
                <a:latin typeface="Times New Roman" panose="02020603050405020304" pitchFamily="18" charset="0"/>
                <a:ea typeface="Open Sans" panose="020B0606030504020204" pitchFamily="34" charset="0"/>
                <a:cs typeface="Times New Roman" panose="02020603050405020304" pitchFamily="18" charset="0"/>
              </a:rPr>
              <a:t>g</a:t>
            </a:r>
            <a:r>
              <a:rPr lang="vi-VN" sz="2400" dirty="0">
                <a:latin typeface="Times New Roman" panose="02020603050405020304" pitchFamily="18" charset="0"/>
                <a:ea typeface="Open Sans" panose="020B0606030504020204" pitchFamily="34" charset="0"/>
                <a:cs typeface="Times New Roman" panose="02020603050405020304" pitchFamily="18" charset="0"/>
              </a:rPr>
              <a:t> vì cứu Linh Phi lúc hóa rùa đã được Linh Phi cứu sống, tình cờ gặp Vũ Nương ở thủy cung. Phan Lang trở về trần gian Vũ Nương gửi theo chiếc hoa vàng cùng lời nhắn Trương Sinh. Biết vợ bị oan Trương Sinh đã lập đàn giải oan bên bến Hoàng Giang. Vũ Nương hiện ra giữa dòng ngồi trên chiếc kiệu hoa đa tạ chàng rồi biến mất.</a:t>
            </a:r>
            <a:r>
              <a:rPr lang="en-US" sz="2400" dirty="0">
                <a:latin typeface="Times New Roman" panose="02020603050405020304" pitchFamily="18" charset="0"/>
                <a:ea typeface="Open Sans" panose="020B0606030504020204" pitchFamily="34" charset="0"/>
                <a:cs typeface="Times New Roman" panose="02020603050405020304" pitchFamily="18" charset="0"/>
              </a:rPr>
              <a:t>  </a:t>
            </a:r>
          </a:p>
          <a:p>
            <a:pPr algn="just">
              <a:lnSpc>
                <a:spcPct val="135000"/>
              </a:lnSpc>
              <a:defRPr/>
            </a:pPr>
            <a:endParaRPr lang="en-US" sz="2400" dirty="0">
              <a:latin typeface="Times New Roman" pitchFamily="18" charset="0"/>
              <a:cs typeface="Times New Roman" pitchFamily="18" charset="0"/>
            </a:endParaRPr>
          </a:p>
        </p:txBody>
      </p:sp>
      <p:sp>
        <p:nvSpPr>
          <p:cNvPr id="11" name="矩形 40">
            <a:extLst>
              <a:ext uri="{FF2B5EF4-FFF2-40B4-BE49-F238E27FC236}">
                <a16:creationId xmlns:a16="http://schemas.microsoft.com/office/drawing/2014/main" id="{4BD9584F-9C17-47EB-B731-40E6579737E8}"/>
              </a:ext>
            </a:extLst>
          </p:cNvPr>
          <p:cNvSpPr/>
          <p:nvPr/>
        </p:nvSpPr>
        <p:spPr>
          <a:xfrm>
            <a:off x="16052" y="34304"/>
            <a:ext cx="12175948" cy="1177227"/>
          </a:xfrm>
          <a:prstGeom prst="rect">
            <a:avLst/>
          </a:prstGeom>
          <a:noFill/>
        </p:spPr>
        <p:txBody>
          <a:bodyPr vert="horz" wrap="square" lIns="68562" tIns="34281" rIns="68562" bIns="34281" rtlCol="0">
            <a:spAutoFit/>
          </a:bodyPr>
          <a:lstStyle/>
          <a:p>
            <a:r>
              <a:rPr lang="en-US" sz="3200" b="1" dirty="0">
                <a:solidFill>
                  <a:srgbClr val="6600CC"/>
                </a:solidFill>
                <a:latin typeface="Times New Roman" panose="02020603050405020304" pitchFamily="18" charset="0"/>
                <a:ea typeface="Tahoma" panose="020B0604030504040204" pitchFamily="34" charset="0"/>
                <a:cs typeface="Times New Roman" panose="02020603050405020304" pitchFamily="18" charset="0"/>
              </a:rPr>
              <a:t>b</a:t>
            </a:r>
            <a:r>
              <a:rPr lang="en-US" sz="3200" b="1" u="sng" dirty="0">
                <a:solidFill>
                  <a:srgbClr val="6600CC"/>
                </a:solidFill>
                <a:latin typeface="Times New Roman" panose="02020603050405020304" pitchFamily="18" charset="0"/>
                <a:ea typeface="Tahoma" panose="020B0604030504040204" pitchFamily="34" charset="0"/>
                <a:cs typeface="Times New Roman" panose="02020603050405020304" pitchFamily="18" charset="0"/>
              </a:rPr>
              <a:t>. Văn bản: “Chuyện người con gái Nam Xương” </a:t>
            </a:r>
          </a:p>
          <a:p>
            <a:pPr algn="ctr" defTabSz="914400"/>
            <a:endParaRPr lang="en-US" altLang="zh-CN" sz="4000" b="1" dirty="0">
              <a:solidFill>
                <a:srgbClr val="C00000"/>
              </a:solidFill>
              <a:latin typeface="#9Slide03 Arima Madurai Black" panose="00000A00000000000000" pitchFamily="2" charset="0"/>
              <a:ea typeface="+mj-ea"/>
              <a:cs typeface="#9Slide03 Arima Madurai Black" panose="00000A00000000000000" pitchFamily="2" charset="0"/>
            </a:endParaRPr>
          </a:p>
        </p:txBody>
      </p:sp>
      <p:pic>
        <p:nvPicPr>
          <p:cNvPr id="14" name="图片 19"/>
          <p:cNvPicPr>
            <a:picLocks noChangeAspect="1"/>
          </p:cNvPicPr>
          <p:nvPr/>
        </p:nvPicPr>
        <p:blipFill>
          <a:blip r:embed="rId3"/>
          <a:stretch>
            <a:fillRect/>
          </a:stretch>
        </p:blipFill>
        <p:spPr>
          <a:xfrm>
            <a:off x="12117767" y="-438735"/>
            <a:ext cx="892727" cy="837041"/>
          </a:xfrm>
          <a:prstGeom prst="rect">
            <a:avLst/>
          </a:prstGeom>
        </p:spPr>
      </p:pic>
    </p:spTree>
    <p:extLst>
      <p:ext uri="{BB962C8B-B14F-4D97-AF65-F5344CB8AC3E}">
        <p14:creationId xmlns:p14="http://schemas.microsoft.com/office/powerpoint/2010/main" val="11141396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barn(inVertical)">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stretch>
            <a:fillRect/>
          </a:stretch>
        </p:blipFill>
        <p:spPr>
          <a:xfrm flipH="1">
            <a:off x="524237" y="290605"/>
            <a:ext cx="993356" cy="837041"/>
          </a:xfrm>
          <a:prstGeom prst="rect">
            <a:avLst/>
          </a:prstGeom>
        </p:spPr>
      </p:pic>
      <p:pic>
        <p:nvPicPr>
          <p:cNvPr id="43" name="图片 42"/>
          <p:cNvPicPr>
            <a:picLocks noChangeAspect="1"/>
          </p:cNvPicPr>
          <p:nvPr/>
        </p:nvPicPr>
        <p:blipFill>
          <a:blip r:embed="rId3"/>
          <a:stretch>
            <a:fillRect/>
          </a:stretch>
        </p:blipFill>
        <p:spPr>
          <a:xfrm rot="1050706">
            <a:off x="4295015" y="2462772"/>
            <a:ext cx="622382" cy="524444"/>
          </a:xfrm>
          <a:prstGeom prst="rect">
            <a:avLst/>
          </a:prstGeom>
        </p:spPr>
      </p:pic>
      <p:sp>
        <p:nvSpPr>
          <p:cNvPr id="44" name="矩形 43"/>
          <p:cNvSpPr/>
          <p:nvPr/>
        </p:nvSpPr>
        <p:spPr>
          <a:xfrm rot="16200000">
            <a:off x="5729698" y="1870204"/>
            <a:ext cx="692461" cy="1905337"/>
          </a:xfrm>
          <a:prstGeom prst="rect">
            <a:avLst/>
          </a:prstGeom>
          <a:noFill/>
        </p:spPr>
        <p:txBody>
          <a:bodyPr vert="eaVert" wrap="square" lIns="68562" tIns="34281" rIns="68562" bIns="34281" rtlCol="0">
            <a:spAutoFit/>
          </a:bodyPr>
          <a:lstStyle/>
          <a:p>
            <a:pPr defTabSz="914400"/>
            <a:r>
              <a:rPr lang="en-SG" altLang="zh-CN" sz="3600" b="1" dirty="0" err="1">
                <a:solidFill>
                  <a:srgbClr val="C00000"/>
                </a:solidFill>
                <a:latin typeface="#9Slide05 SVNMercury Script" pitchFamily="2" charset="0"/>
                <a:ea typeface="+mj-ea"/>
              </a:rPr>
              <a:t>Xuất</a:t>
            </a:r>
            <a:r>
              <a:rPr lang="en-SG" altLang="zh-CN" sz="3600" b="1" dirty="0">
                <a:solidFill>
                  <a:srgbClr val="C00000"/>
                </a:solidFill>
                <a:latin typeface="#9Slide05 SVNMercury Script" pitchFamily="2" charset="0"/>
                <a:ea typeface="+mj-ea"/>
              </a:rPr>
              <a:t> </a:t>
            </a:r>
            <a:r>
              <a:rPr lang="en-SG" altLang="zh-CN" sz="3600" b="1" dirty="0" err="1" smtClean="0">
                <a:solidFill>
                  <a:srgbClr val="C00000"/>
                </a:solidFill>
                <a:latin typeface="#9Slide05 SVNMercury Script" pitchFamily="2" charset="0"/>
                <a:ea typeface="+mj-ea"/>
              </a:rPr>
              <a:t>xứ</a:t>
            </a:r>
            <a:r>
              <a:rPr lang="en-SG" altLang="zh-CN" sz="3600" b="1" dirty="0" smtClean="0">
                <a:solidFill>
                  <a:srgbClr val="C00000"/>
                </a:solidFill>
                <a:latin typeface="#9Slide05 SVNMercury Script" pitchFamily="2" charset="0"/>
                <a:ea typeface="+mj-ea"/>
              </a:rPr>
              <a:t> :</a:t>
            </a:r>
            <a:endParaRPr lang="en-US" altLang="zh-CN" sz="3600" b="1" dirty="0">
              <a:solidFill>
                <a:srgbClr val="C00000"/>
              </a:solidFill>
              <a:latin typeface="#9Slide05 SVNMercury Script" pitchFamily="2" charset="0"/>
              <a:ea typeface="+mj-ea"/>
            </a:endParaRPr>
          </a:p>
        </p:txBody>
      </p:sp>
      <p:pic>
        <p:nvPicPr>
          <p:cNvPr id="46" name="图片 45"/>
          <p:cNvPicPr>
            <a:picLocks noChangeAspect="1"/>
          </p:cNvPicPr>
          <p:nvPr/>
        </p:nvPicPr>
        <p:blipFill>
          <a:blip r:embed="rId3"/>
          <a:stretch>
            <a:fillRect/>
          </a:stretch>
        </p:blipFill>
        <p:spPr>
          <a:xfrm rot="1050706">
            <a:off x="4295015" y="5262395"/>
            <a:ext cx="622382" cy="524444"/>
          </a:xfrm>
          <a:prstGeom prst="rect">
            <a:avLst/>
          </a:prstGeom>
        </p:spPr>
      </p:pic>
      <p:sp>
        <p:nvSpPr>
          <p:cNvPr id="47" name="矩形 46"/>
          <p:cNvSpPr/>
          <p:nvPr/>
        </p:nvSpPr>
        <p:spPr>
          <a:xfrm rot="16200000">
            <a:off x="5683563" y="4783664"/>
            <a:ext cx="692461" cy="2095828"/>
          </a:xfrm>
          <a:prstGeom prst="rect">
            <a:avLst/>
          </a:prstGeom>
          <a:noFill/>
        </p:spPr>
        <p:txBody>
          <a:bodyPr vert="eaVert" wrap="square" lIns="68562" tIns="34281" rIns="68562" bIns="34281" rtlCol="0">
            <a:spAutoFit/>
          </a:bodyPr>
          <a:lstStyle/>
          <a:p>
            <a:pPr algn="ctr" defTabSz="914400"/>
            <a:r>
              <a:rPr lang="en-SG" altLang="zh-CN" sz="3600" b="1" dirty="0" err="1">
                <a:solidFill>
                  <a:srgbClr val="C00000"/>
                </a:solidFill>
                <a:latin typeface="#9Slide05 SVNMercury Script" pitchFamily="2" charset="0"/>
                <a:ea typeface="+mj-ea"/>
              </a:rPr>
              <a:t>Vị</a:t>
            </a:r>
            <a:r>
              <a:rPr lang="en-SG" altLang="zh-CN" sz="3600" b="1" dirty="0">
                <a:solidFill>
                  <a:srgbClr val="C00000"/>
                </a:solidFill>
                <a:latin typeface="#9Slide05 SVNMercury Script" pitchFamily="2" charset="0"/>
                <a:ea typeface="+mj-ea"/>
              </a:rPr>
              <a:t> </a:t>
            </a:r>
            <a:r>
              <a:rPr lang="en-SG" altLang="zh-CN" sz="3600" b="1" dirty="0" err="1" smtClean="0">
                <a:solidFill>
                  <a:srgbClr val="C00000"/>
                </a:solidFill>
                <a:latin typeface="#9Slide05 SVNMercury Script" pitchFamily="2" charset="0"/>
                <a:ea typeface="+mj-ea"/>
              </a:rPr>
              <a:t>trí</a:t>
            </a:r>
            <a:r>
              <a:rPr lang="en-SG" altLang="zh-CN" sz="3600" b="1" dirty="0" smtClean="0">
                <a:solidFill>
                  <a:srgbClr val="C00000"/>
                </a:solidFill>
                <a:latin typeface="#9Slide05 SVNMercury Script" pitchFamily="2" charset="0"/>
                <a:ea typeface="+mj-ea"/>
              </a:rPr>
              <a:t> :</a:t>
            </a:r>
            <a:endParaRPr lang="en-US" altLang="zh-CN" sz="3600" b="1" dirty="0">
              <a:solidFill>
                <a:srgbClr val="C00000"/>
              </a:solidFill>
              <a:latin typeface="#9Slide05 SVNMercury Script" pitchFamily="2" charset="0"/>
              <a:ea typeface="+mj-ea"/>
            </a:endParaRPr>
          </a:p>
        </p:txBody>
      </p:sp>
      <p:sp>
        <p:nvSpPr>
          <p:cNvPr id="2" name="Rectangle 1">
            <a:extLst>
              <a:ext uri="{FF2B5EF4-FFF2-40B4-BE49-F238E27FC236}">
                <a16:creationId xmlns:a16="http://schemas.microsoft.com/office/drawing/2014/main" id="{0548954F-8EE1-40C4-AF61-B9FEE284E61A}"/>
              </a:ext>
            </a:extLst>
          </p:cNvPr>
          <p:cNvSpPr/>
          <p:nvPr/>
        </p:nvSpPr>
        <p:spPr>
          <a:xfrm>
            <a:off x="7077708" y="2320303"/>
            <a:ext cx="5936196" cy="687111"/>
          </a:xfrm>
          <a:prstGeom prst="rect">
            <a:avLst/>
          </a:prstGeom>
        </p:spPr>
        <p:txBody>
          <a:bodyPr wrap="square">
            <a:spAutoFit/>
          </a:bodyPr>
          <a:lstStyle/>
          <a:p>
            <a:pPr algn="just">
              <a:lnSpc>
                <a:spcPct val="135000"/>
              </a:lnSpc>
            </a:pPr>
            <a:r>
              <a:rPr lang="en-US" sz="3200" dirty="0" err="1">
                <a:latin typeface="Times New Roman" pitchFamily="18" charset="0"/>
                <a:cs typeface="Times New Roman" pitchFamily="18" charset="0"/>
              </a:rPr>
              <a:t>Trích</a:t>
            </a:r>
            <a:r>
              <a:rPr lang="en-US" sz="3200" dirty="0">
                <a:latin typeface="Times New Roman" pitchFamily="18" charset="0"/>
                <a:cs typeface="Times New Roman" pitchFamily="18" charset="0"/>
              </a:rPr>
              <a:t> </a:t>
            </a:r>
            <a:r>
              <a:rPr lang="en-US" sz="3200" i="1" dirty="0" smtClean="0">
                <a:latin typeface="Times New Roman" pitchFamily="18" charset="0"/>
                <a:cs typeface="Times New Roman" pitchFamily="18" charset="0"/>
              </a:rPr>
              <a:t>“</a:t>
            </a:r>
            <a:r>
              <a:rPr lang="en-US" sz="3200" i="1" dirty="0" err="1" smtClean="0">
                <a:latin typeface="Times New Roman" pitchFamily="18" charset="0"/>
                <a:cs typeface="Times New Roman" pitchFamily="18" charset="0"/>
              </a:rPr>
              <a:t>Truyền</a:t>
            </a:r>
            <a:r>
              <a:rPr lang="en-US" sz="3200" i="1" dirty="0" smtClean="0">
                <a:latin typeface="Times New Roman" pitchFamily="18" charset="0"/>
                <a:cs typeface="Times New Roman" pitchFamily="18" charset="0"/>
              </a:rPr>
              <a:t> </a:t>
            </a:r>
            <a:r>
              <a:rPr lang="en-US" sz="3200" i="1" dirty="0" err="1">
                <a:latin typeface="Times New Roman" pitchFamily="18" charset="0"/>
                <a:cs typeface="Times New Roman" pitchFamily="18" charset="0"/>
              </a:rPr>
              <a:t>kì</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mạn</a:t>
            </a:r>
            <a:r>
              <a:rPr lang="en-US" sz="3200" i="1" dirty="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lục</a:t>
            </a:r>
            <a:r>
              <a:rPr lang="en-US" sz="3200" i="1" dirty="0" smtClean="0">
                <a:latin typeface="Times New Roman" pitchFamily="18" charset="0"/>
                <a:cs typeface="Times New Roman" pitchFamily="18" charset="0"/>
              </a:rPr>
              <a:t>”</a:t>
            </a:r>
            <a:endParaRPr lang="en-US" sz="3200" i="1" dirty="0">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A3FC8815-A3CF-43C7-A76E-C4D5932A0B7C}"/>
              </a:ext>
            </a:extLst>
          </p:cNvPr>
          <p:cNvSpPr/>
          <p:nvPr/>
        </p:nvSpPr>
        <p:spPr>
          <a:xfrm>
            <a:off x="7028598" y="4612074"/>
            <a:ext cx="4817660" cy="2086725"/>
          </a:xfrm>
          <a:prstGeom prst="rect">
            <a:avLst/>
          </a:prstGeom>
        </p:spPr>
        <p:txBody>
          <a:bodyPr wrap="square">
            <a:spAutoFit/>
          </a:bodyPr>
          <a:lstStyle/>
          <a:p>
            <a:pPr algn="just">
              <a:lnSpc>
                <a:spcPct val="135000"/>
              </a:lnSpc>
              <a:defRPr/>
            </a:pP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truyện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16/20, </a:t>
            </a:r>
            <a:r>
              <a:rPr lang="en-US" sz="3200" dirty="0" err="1">
                <a:latin typeface="Times New Roman" pitchFamily="18" charset="0"/>
                <a:cs typeface="Times New Roman" pitchFamily="18" charset="0"/>
              </a:rPr>
              <a:t>bắt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tên</a:t>
            </a:r>
            <a:r>
              <a:rPr lang="en-US" sz="3200"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Vợ</a:t>
            </a:r>
            <a:r>
              <a:rPr lang="en-US" sz="3200" i="1" dirty="0" smtClean="0">
                <a:latin typeface="Times New Roman" pitchFamily="18" charset="0"/>
                <a:cs typeface="Times New Roman" pitchFamily="18" charset="0"/>
              </a:rPr>
              <a:t> </a:t>
            </a:r>
            <a:r>
              <a:rPr lang="en-US" sz="3200" i="1" dirty="0" err="1">
                <a:latin typeface="Times New Roman" pitchFamily="18" charset="0"/>
                <a:cs typeface="Times New Roman" pitchFamily="18" charset="0"/>
              </a:rPr>
              <a:t>chàng</a:t>
            </a:r>
            <a:r>
              <a:rPr lang="en-US" sz="3200" i="1" dirty="0">
                <a:latin typeface="Times New Roman" pitchFamily="18" charset="0"/>
                <a:cs typeface="Times New Roman" pitchFamily="18" charset="0"/>
              </a:rPr>
              <a:t> Tr</a:t>
            </a:r>
            <a:r>
              <a:rPr lang="vi-VN" sz="3200" i="1" dirty="0">
                <a:latin typeface="Times New Roman" pitchFamily="18" charset="0"/>
                <a:cs typeface="Times New Roman" pitchFamily="18" charset="0"/>
              </a:rPr>
              <a:t>ư</a:t>
            </a:r>
            <a:r>
              <a:rPr lang="en-US" sz="3200" i="1" dirty="0" err="1" smtClean="0">
                <a:latin typeface="Times New Roman" pitchFamily="18" charset="0"/>
                <a:cs typeface="Times New Roman" pitchFamily="18" charset="0"/>
              </a:rPr>
              <a:t>ơng</a:t>
            </a:r>
            <a:r>
              <a:rPr lang="en-US" sz="3200" i="1"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11" name="矩形 40">
            <a:extLst>
              <a:ext uri="{FF2B5EF4-FFF2-40B4-BE49-F238E27FC236}">
                <a16:creationId xmlns:a16="http://schemas.microsoft.com/office/drawing/2014/main" id="{4BD9584F-9C17-47EB-B731-40E6579737E8}"/>
              </a:ext>
            </a:extLst>
          </p:cNvPr>
          <p:cNvSpPr/>
          <p:nvPr/>
        </p:nvSpPr>
        <p:spPr>
          <a:xfrm>
            <a:off x="16052" y="14662"/>
            <a:ext cx="12175948" cy="1300338"/>
          </a:xfrm>
          <a:prstGeom prst="rect">
            <a:avLst/>
          </a:prstGeom>
          <a:noFill/>
        </p:spPr>
        <p:txBody>
          <a:bodyPr vert="horz" wrap="square" lIns="68562" tIns="34281" rIns="68562" bIns="34281" rtlCol="0">
            <a:spAutoFit/>
          </a:bodyPr>
          <a:lstStyle/>
          <a:p>
            <a:r>
              <a:rPr lang="en-US" sz="4000" b="1" dirty="0">
                <a:solidFill>
                  <a:srgbClr val="0066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Tìm hiểu chung:</a:t>
            </a:r>
            <a:endParaRPr lang="en-US" sz="40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altLang="zh-CN" sz="4000" b="1" dirty="0">
              <a:solidFill>
                <a:srgbClr val="C00000"/>
              </a:solidFill>
              <a:latin typeface="#9Slide03 Arima Madurai Black" panose="00000A00000000000000" pitchFamily="2" charset="0"/>
              <a:ea typeface="+mj-ea"/>
              <a:cs typeface="#9Slide03 Arima Madurai Black" panose="00000A00000000000000" pitchFamily="2" charset="0"/>
            </a:endParaRPr>
          </a:p>
        </p:txBody>
      </p:sp>
      <p:pic>
        <p:nvPicPr>
          <p:cNvPr id="13" name="Picture 11" descr="truyen-ky-man-luc">
            <a:extLst>
              <a:ext uri="{FF2B5EF4-FFF2-40B4-BE49-F238E27FC236}">
                <a16:creationId xmlns:a16="http://schemas.microsoft.com/office/drawing/2014/main" id="{07A57C1E-A7B6-4F21-B9A4-FE3BBCB024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5846"/>
            <a:ext cx="4089152" cy="52500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图片 19"/>
          <p:cNvPicPr>
            <a:picLocks noChangeAspect="1"/>
          </p:cNvPicPr>
          <p:nvPr/>
        </p:nvPicPr>
        <p:blipFill>
          <a:blip r:embed="rId3"/>
          <a:stretch>
            <a:fillRect/>
          </a:stretch>
        </p:blipFill>
        <p:spPr>
          <a:xfrm>
            <a:off x="10953531" y="262412"/>
            <a:ext cx="892727" cy="837041"/>
          </a:xfrm>
          <a:prstGeom prst="rect">
            <a:avLst/>
          </a:prstGeom>
        </p:spPr>
      </p:pic>
    </p:spTree>
    <p:extLst>
      <p:ext uri="{BB962C8B-B14F-4D97-AF65-F5344CB8AC3E}">
        <p14:creationId xmlns:p14="http://schemas.microsoft.com/office/powerpoint/2010/main" val="9093785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4">
                                            <p:txEl>
                                              <p:pRg st="0" end="0"/>
                                            </p:txEl>
                                          </p:spTgt>
                                        </p:tgtEl>
                                        <p:attrNameLst>
                                          <p:attrName>style.visibility</p:attrName>
                                        </p:attrNameLst>
                                      </p:cBhvr>
                                      <p:to>
                                        <p:strVal val="visible"/>
                                      </p:to>
                                    </p:set>
                                    <p:animEffect transition="in" filter="barn(inVertical)">
                                      <p:cBhvr>
                                        <p:cTn id="19" dur="500"/>
                                        <p:tgtEl>
                                          <p:spTgt spid="4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1000"/>
                                        <p:tgtEl>
                                          <p:spTgt spid="2">
                                            <p:txEl>
                                              <p:pRg st="0" end="0"/>
                                            </p:txEl>
                                          </p:spTgt>
                                        </p:tgtEl>
                                      </p:cBhvr>
                                    </p:animEffect>
                                    <p:anim calcmode="lin" valueType="num">
                                      <p:cBhvr>
                                        <p:cTn id="2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7">
                                            <p:txEl>
                                              <p:pRg st="0" end="0"/>
                                            </p:txEl>
                                          </p:spTgt>
                                        </p:tgtEl>
                                        <p:attrNameLst>
                                          <p:attrName>style.visibility</p:attrName>
                                        </p:attrNameLst>
                                      </p:cBhvr>
                                      <p:to>
                                        <p:strVal val="visible"/>
                                      </p:to>
                                    </p:set>
                                    <p:anim calcmode="lin" valueType="num">
                                      <p:cBhvr additive="base">
                                        <p:cTn id="31"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 calcmode="lin" valueType="num">
                                      <p:cBhvr additive="base">
                                        <p:cTn id="3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stretch>
            <a:fillRect/>
          </a:stretch>
        </p:blipFill>
        <p:spPr>
          <a:xfrm flipH="1">
            <a:off x="524237" y="290605"/>
            <a:ext cx="993356" cy="837041"/>
          </a:xfrm>
          <a:prstGeom prst="rect">
            <a:avLst/>
          </a:prstGeom>
        </p:spPr>
      </p:pic>
      <p:pic>
        <p:nvPicPr>
          <p:cNvPr id="43" name="图片 42"/>
          <p:cNvPicPr>
            <a:picLocks noChangeAspect="1"/>
          </p:cNvPicPr>
          <p:nvPr/>
        </p:nvPicPr>
        <p:blipFill>
          <a:blip r:embed="rId3"/>
          <a:stretch>
            <a:fillRect/>
          </a:stretch>
        </p:blipFill>
        <p:spPr>
          <a:xfrm rot="1050706">
            <a:off x="4295015" y="2462772"/>
            <a:ext cx="622382" cy="524444"/>
          </a:xfrm>
          <a:prstGeom prst="rect">
            <a:avLst/>
          </a:prstGeom>
        </p:spPr>
      </p:pic>
      <p:sp>
        <p:nvSpPr>
          <p:cNvPr id="44" name="矩形 43"/>
          <p:cNvSpPr/>
          <p:nvPr/>
        </p:nvSpPr>
        <p:spPr>
          <a:xfrm rot="16200000">
            <a:off x="5514256" y="1870204"/>
            <a:ext cx="1123348" cy="1905337"/>
          </a:xfrm>
          <a:prstGeom prst="rect">
            <a:avLst/>
          </a:prstGeom>
          <a:noFill/>
        </p:spPr>
        <p:txBody>
          <a:bodyPr vert="eaVert" wrap="square" lIns="68562" tIns="34281" rIns="68562" bIns="34281"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Thể loại</a:t>
            </a:r>
            <a:r>
              <a:rPr lang="en-US" sz="2800" b="1" dirty="0" smtClean="0">
                <a:solidFill>
                  <a:srgbClr val="C00000"/>
                </a:solidFill>
                <a:latin typeface="Times New Roman" panose="02020603050405020304" pitchFamily="18" charset="0"/>
                <a:cs typeface="Times New Roman" panose="02020603050405020304" pitchFamily="18" charset="0"/>
              </a:rPr>
              <a:t>:</a:t>
            </a:r>
            <a:endParaRPr lang="en-US" sz="2800" b="1" dirty="0">
              <a:solidFill>
                <a:srgbClr val="C00000"/>
              </a:solidFill>
              <a:latin typeface="Times New Roman" panose="02020603050405020304" pitchFamily="18" charset="0"/>
              <a:cs typeface="Times New Roman" panose="02020603050405020304" pitchFamily="18" charset="0"/>
            </a:endParaRPr>
          </a:p>
          <a:p>
            <a:pPr defTabSz="914400"/>
            <a:endParaRPr lang="en-US" altLang="zh-CN" sz="3600" b="1" dirty="0">
              <a:solidFill>
                <a:srgbClr val="C00000"/>
              </a:solidFill>
              <a:latin typeface="#9Slide05 SVNMercury Script" pitchFamily="2" charset="0"/>
              <a:ea typeface="+mj-ea"/>
            </a:endParaRPr>
          </a:p>
        </p:txBody>
      </p:sp>
      <p:pic>
        <p:nvPicPr>
          <p:cNvPr id="46" name="图片 45"/>
          <p:cNvPicPr>
            <a:picLocks noChangeAspect="1"/>
          </p:cNvPicPr>
          <p:nvPr/>
        </p:nvPicPr>
        <p:blipFill>
          <a:blip r:embed="rId3"/>
          <a:stretch>
            <a:fillRect/>
          </a:stretch>
        </p:blipFill>
        <p:spPr>
          <a:xfrm rot="1050706">
            <a:off x="4295014" y="3478909"/>
            <a:ext cx="622382" cy="524444"/>
          </a:xfrm>
          <a:prstGeom prst="rect">
            <a:avLst/>
          </a:prstGeom>
        </p:spPr>
      </p:pic>
      <p:sp>
        <p:nvSpPr>
          <p:cNvPr id="47" name="矩形 46"/>
          <p:cNvSpPr/>
          <p:nvPr/>
        </p:nvSpPr>
        <p:spPr>
          <a:xfrm rot="16200000">
            <a:off x="5696009" y="2695740"/>
            <a:ext cx="569350" cy="2095828"/>
          </a:xfrm>
          <a:prstGeom prst="rect">
            <a:avLst/>
          </a:prstGeom>
          <a:noFill/>
        </p:spPr>
        <p:txBody>
          <a:bodyPr vert="eaVert" wrap="square" lIns="68562" tIns="34281" rIns="68562" bIns="34281" rtlCol="0">
            <a:spAutoFit/>
          </a:bodyPr>
          <a:lstStyle/>
          <a:p>
            <a:pPr algn="ctr" defTabSz="914400"/>
            <a:r>
              <a:rPr lang="en-SG" altLang="zh-CN" sz="2800" b="1" dirty="0" smtClean="0">
                <a:solidFill>
                  <a:srgbClr val="C00000"/>
                </a:solidFill>
                <a:latin typeface="Times New Roman" panose="02020603050405020304" pitchFamily="18" charset="0"/>
                <a:ea typeface="+mj-ea"/>
                <a:cs typeface="Times New Roman" panose="02020603050405020304" pitchFamily="18" charset="0"/>
              </a:rPr>
              <a:t>PTBĐ :</a:t>
            </a:r>
            <a:endParaRPr lang="en-US" altLang="zh-CN" sz="2800" b="1" dirty="0">
              <a:solidFill>
                <a:srgbClr val="C00000"/>
              </a:solidFill>
              <a:latin typeface="Times New Roman" panose="02020603050405020304" pitchFamily="18" charset="0"/>
              <a:ea typeface="+mj-ea"/>
              <a:cs typeface="Times New Roman" panose="02020603050405020304" pitchFamily="18" charset="0"/>
            </a:endParaRPr>
          </a:p>
        </p:txBody>
      </p:sp>
      <p:sp>
        <p:nvSpPr>
          <p:cNvPr id="2" name="Rectangle 1">
            <a:extLst>
              <a:ext uri="{FF2B5EF4-FFF2-40B4-BE49-F238E27FC236}">
                <a16:creationId xmlns:a16="http://schemas.microsoft.com/office/drawing/2014/main" id="{0548954F-8EE1-40C4-AF61-B9FEE284E61A}"/>
              </a:ext>
            </a:extLst>
          </p:cNvPr>
          <p:cNvSpPr/>
          <p:nvPr/>
        </p:nvSpPr>
        <p:spPr>
          <a:xfrm>
            <a:off x="6629400" y="2178568"/>
            <a:ext cx="6324346" cy="757130"/>
          </a:xfrm>
          <a:prstGeom prst="rect">
            <a:avLst/>
          </a:prstGeom>
        </p:spPr>
        <p:txBody>
          <a:bodyPr wrap="square">
            <a:spAutoFit/>
          </a:bodyPr>
          <a:lstStyle/>
          <a:p>
            <a:pPr algn="just">
              <a:lnSpc>
                <a:spcPct val="135000"/>
              </a:lnSpc>
            </a:pPr>
            <a:r>
              <a:rPr lang="en-US" sz="3200" dirty="0" smtClean="0"/>
              <a:t> </a:t>
            </a:r>
            <a:r>
              <a:rPr lang="en-US" sz="2800" dirty="0">
                <a:solidFill>
                  <a:srgbClr val="0000FF"/>
                </a:solidFill>
                <a:latin typeface="Times New Roman" panose="02020603050405020304" pitchFamily="18" charset="0"/>
                <a:cs typeface="Times New Roman" panose="02020603050405020304" pitchFamily="18" charset="0"/>
              </a:rPr>
              <a:t>T</a:t>
            </a:r>
            <a:r>
              <a:rPr lang="en-US" sz="2800" dirty="0" smtClean="0">
                <a:solidFill>
                  <a:srgbClr val="0000FF"/>
                </a:solidFill>
                <a:latin typeface="Times New Roman" panose="02020603050405020304" pitchFamily="18" charset="0"/>
                <a:cs typeface="Times New Roman" panose="02020603050405020304" pitchFamily="18" charset="0"/>
              </a:rPr>
              <a:t>ruyện truyền kì (SGK/3)</a:t>
            </a:r>
            <a:endParaRPr lang="en-US" sz="2800" i="1" dirty="0">
              <a:solidFill>
                <a:srgbClr val="0000FF"/>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A3FC8815-A3CF-43C7-A76E-C4D5932A0B7C}"/>
              </a:ext>
            </a:extLst>
          </p:cNvPr>
          <p:cNvSpPr/>
          <p:nvPr/>
        </p:nvSpPr>
        <p:spPr>
          <a:xfrm>
            <a:off x="6872187" y="3384547"/>
            <a:ext cx="4817660" cy="1351909"/>
          </a:xfrm>
          <a:prstGeom prst="rect">
            <a:avLst/>
          </a:prstGeom>
        </p:spPr>
        <p:txBody>
          <a:bodyPr wrap="square">
            <a:spAutoFit/>
          </a:bodyPr>
          <a:lstStyle/>
          <a:p>
            <a:pPr algn="just">
              <a:lnSpc>
                <a:spcPct val="135000"/>
              </a:lnSpc>
              <a:defRPr/>
            </a:pPr>
            <a:r>
              <a:rPr lang="vi-VN" sz="3200" dirty="0">
                <a:solidFill>
                  <a:srgbClr val="70AD47"/>
                </a:solidFill>
                <a:latin typeface="Times New Roman" pitchFamily="18" charset="0"/>
                <a:cs typeface="Times New Roman" pitchFamily="18" charset="0"/>
              </a:rPr>
              <a:t>Tự sự </a:t>
            </a:r>
            <a:r>
              <a:rPr lang="vi-VN" sz="3200" dirty="0">
                <a:solidFill>
                  <a:srgbClr val="0000FF"/>
                </a:solidFill>
                <a:latin typeface="Times New Roman" pitchFamily="18" charset="0"/>
                <a:cs typeface="Times New Roman" pitchFamily="18" charset="0"/>
              </a:rPr>
              <a:t>kết hợp miêu tả, biểu cảm</a:t>
            </a:r>
            <a:endParaRPr lang="en-US" sz="3200" dirty="0">
              <a:solidFill>
                <a:srgbClr val="0000FF"/>
              </a:solidFill>
              <a:latin typeface="Times New Roman" pitchFamily="18" charset="0"/>
              <a:cs typeface="Times New Roman" pitchFamily="18" charset="0"/>
            </a:endParaRPr>
          </a:p>
        </p:txBody>
      </p:sp>
      <p:sp>
        <p:nvSpPr>
          <p:cNvPr id="11" name="矩形 40">
            <a:extLst>
              <a:ext uri="{FF2B5EF4-FFF2-40B4-BE49-F238E27FC236}">
                <a16:creationId xmlns:a16="http://schemas.microsoft.com/office/drawing/2014/main" id="{4BD9584F-9C17-47EB-B731-40E6579737E8}"/>
              </a:ext>
            </a:extLst>
          </p:cNvPr>
          <p:cNvSpPr/>
          <p:nvPr/>
        </p:nvSpPr>
        <p:spPr>
          <a:xfrm>
            <a:off x="16052" y="14662"/>
            <a:ext cx="12175948" cy="1300338"/>
          </a:xfrm>
          <a:prstGeom prst="rect">
            <a:avLst/>
          </a:prstGeom>
          <a:noFill/>
        </p:spPr>
        <p:txBody>
          <a:bodyPr vert="horz" wrap="square" lIns="68562" tIns="34281" rIns="68562" bIns="34281" rtlCol="0">
            <a:spAutoFit/>
          </a:bodyPr>
          <a:lstStyle/>
          <a:p>
            <a:r>
              <a:rPr lang="en-US" sz="4000" b="1" dirty="0">
                <a:solidFill>
                  <a:srgbClr val="0066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Tìm hiểu chung:</a:t>
            </a:r>
            <a:endParaRPr lang="en-US" sz="40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altLang="zh-CN" sz="4000" b="1" dirty="0">
              <a:solidFill>
                <a:srgbClr val="C00000"/>
              </a:solidFill>
              <a:latin typeface="#9Slide03 Arima Madurai Black" panose="00000A00000000000000" pitchFamily="2" charset="0"/>
              <a:ea typeface="+mj-ea"/>
              <a:cs typeface="#9Slide03 Arima Madurai Black" panose="00000A00000000000000" pitchFamily="2" charset="0"/>
            </a:endParaRPr>
          </a:p>
        </p:txBody>
      </p:sp>
      <p:pic>
        <p:nvPicPr>
          <p:cNvPr id="13" name="Picture 11" descr="truyen-ky-man-luc">
            <a:extLst>
              <a:ext uri="{FF2B5EF4-FFF2-40B4-BE49-F238E27FC236}">
                <a16:creationId xmlns:a16="http://schemas.microsoft.com/office/drawing/2014/main" id="{07A57C1E-A7B6-4F21-B9A4-FE3BBCB024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5846"/>
            <a:ext cx="4089152" cy="52500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图片 19"/>
          <p:cNvPicPr>
            <a:picLocks noChangeAspect="1"/>
          </p:cNvPicPr>
          <p:nvPr/>
        </p:nvPicPr>
        <p:blipFill>
          <a:blip r:embed="rId3"/>
          <a:stretch>
            <a:fillRect/>
          </a:stretch>
        </p:blipFill>
        <p:spPr>
          <a:xfrm>
            <a:off x="10953531" y="262412"/>
            <a:ext cx="892727" cy="837041"/>
          </a:xfrm>
          <a:prstGeom prst="rect">
            <a:avLst/>
          </a:prstGeom>
        </p:spPr>
      </p:pic>
      <p:pic>
        <p:nvPicPr>
          <p:cNvPr id="12" name="图片 45"/>
          <p:cNvPicPr>
            <a:picLocks noChangeAspect="1"/>
          </p:cNvPicPr>
          <p:nvPr/>
        </p:nvPicPr>
        <p:blipFill>
          <a:blip r:embed="rId3"/>
          <a:stretch>
            <a:fillRect/>
          </a:stretch>
        </p:blipFill>
        <p:spPr>
          <a:xfrm rot="1050706">
            <a:off x="4418135" y="5294165"/>
            <a:ext cx="622382" cy="524444"/>
          </a:xfrm>
          <a:prstGeom prst="rect">
            <a:avLst/>
          </a:prstGeom>
        </p:spPr>
      </p:pic>
      <p:sp>
        <p:nvSpPr>
          <p:cNvPr id="3" name="Rectangle 2"/>
          <p:cNvSpPr/>
          <p:nvPr/>
        </p:nvSpPr>
        <p:spPr>
          <a:xfrm>
            <a:off x="5171530" y="5343859"/>
            <a:ext cx="1330814" cy="523220"/>
          </a:xfrm>
          <a:prstGeom prst="rect">
            <a:avLst/>
          </a:prstGeom>
        </p:spPr>
        <p:txBody>
          <a:bodyPr wrap="none">
            <a:spAutoFit/>
          </a:bodyPr>
          <a:lstStyle/>
          <a:p>
            <a:pPr algn="ctr"/>
            <a:r>
              <a:rPr lang="en-SG" altLang="zh-CN" sz="2800" b="1" dirty="0" smtClean="0">
                <a:solidFill>
                  <a:srgbClr val="C00000"/>
                </a:solidFill>
                <a:latin typeface="Times New Roman" panose="02020603050405020304" pitchFamily="18" charset="0"/>
                <a:cs typeface="Times New Roman" panose="02020603050405020304" pitchFamily="18" charset="0"/>
              </a:rPr>
              <a:t>Bố cục:</a:t>
            </a:r>
            <a:endParaRPr lang="en-US" altLang="zh-CN" sz="2800" b="1" dirty="0">
              <a:solidFill>
                <a:srgbClr val="C0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452331" y="5376875"/>
            <a:ext cx="3796007" cy="523220"/>
          </a:xfrm>
          <a:prstGeom prst="rect">
            <a:avLst/>
          </a:prstGeom>
        </p:spPr>
        <p:txBody>
          <a:bodyPr wrap="square">
            <a:spAutoFit/>
          </a:bodyPr>
          <a:lstStyle/>
          <a:p>
            <a:pPr algn="ctr"/>
            <a:r>
              <a:rPr lang="en-US" altLang="zh-CN" sz="2800" b="1" dirty="0" smtClean="0">
                <a:solidFill>
                  <a:srgbClr val="0000FF"/>
                </a:solidFill>
                <a:latin typeface="Times New Roman" panose="02020603050405020304" pitchFamily="18" charset="0"/>
                <a:cs typeface="Times New Roman" panose="02020603050405020304" pitchFamily="18" charset="0"/>
              </a:rPr>
              <a:t>3 phần</a:t>
            </a:r>
            <a:endParaRPr lang="en-US" altLang="zh-CN"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18982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barn(inVertical)">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7">
                                            <p:txEl>
                                              <p:pRg st="0" end="0"/>
                                            </p:txEl>
                                          </p:spTgt>
                                        </p:tgtEl>
                                        <p:attrNameLst>
                                          <p:attrName>style.visibility</p:attrName>
                                        </p:attrNameLst>
                                      </p:cBhvr>
                                      <p:to>
                                        <p:strVal val="visible"/>
                                      </p:to>
                                    </p:set>
                                    <p:animEffect transition="in" filter="fade">
                                      <p:cBhvr>
                                        <p:cTn id="17" dur="1000"/>
                                        <p:tgtEl>
                                          <p:spTgt spid="47">
                                            <p:txEl>
                                              <p:pRg st="0" end="0"/>
                                            </p:txEl>
                                          </p:spTgt>
                                        </p:tgtEl>
                                      </p:cBhvr>
                                    </p:animEffect>
                                    <p:anim calcmode="lin" valueType="num">
                                      <p:cBhvr>
                                        <p:cTn id="18"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 calcmode="lin" valueType="num">
                                      <p:cBhvr additive="base">
                                        <p:cTn id="34"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8954F-8EE1-40C4-AF61-B9FEE284E61A}"/>
              </a:ext>
            </a:extLst>
          </p:cNvPr>
          <p:cNvSpPr/>
          <p:nvPr/>
        </p:nvSpPr>
        <p:spPr>
          <a:xfrm>
            <a:off x="7077708" y="2320303"/>
            <a:ext cx="5936196" cy="687111"/>
          </a:xfrm>
          <a:prstGeom prst="rect">
            <a:avLst/>
          </a:prstGeom>
        </p:spPr>
        <p:txBody>
          <a:bodyPr wrap="square">
            <a:spAutoFit/>
          </a:bodyPr>
          <a:lstStyle/>
          <a:p>
            <a:pPr algn="just">
              <a:lnSpc>
                <a:spcPct val="135000"/>
              </a:lnSpc>
            </a:pPr>
            <a:endParaRPr lang="en-US" sz="3200" i="1" dirty="0">
              <a:latin typeface="Times New Roman" pitchFamily="18" charset="0"/>
              <a:cs typeface="Times New Roman" pitchFamily="18" charset="0"/>
            </a:endParaRPr>
          </a:p>
        </p:txBody>
      </p:sp>
      <p:pic>
        <p:nvPicPr>
          <p:cNvPr id="14" name="图片 19"/>
          <p:cNvPicPr>
            <a:picLocks noChangeAspect="1"/>
          </p:cNvPicPr>
          <p:nvPr/>
        </p:nvPicPr>
        <p:blipFill>
          <a:blip r:embed="rId3"/>
          <a:stretch>
            <a:fillRect/>
          </a:stretch>
        </p:blipFill>
        <p:spPr>
          <a:xfrm>
            <a:off x="12117767" y="-438735"/>
            <a:ext cx="892727" cy="837041"/>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04324410"/>
              </p:ext>
            </p:extLst>
          </p:nvPr>
        </p:nvGraphicFramePr>
        <p:xfrm>
          <a:off x="597569" y="314675"/>
          <a:ext cx="10515600" cy="4698365"/>
        </p:xfrm>
        <a:graphic>
          <a:graphicData uri="http://schemas.openxmlformats.org/drawingml/2006/table">
            <a:tbl>
              <a:tblPr firstRow="1" firstCol="1" bandRow="1">
                <a:tableStyleId>{5C22544A-7EE6-4342-B048-85BDC9FD1C3A}</a:tableStyleId>
              </a:tblPr>
              <a:tblGrid>
                <a:gridCol w="10515600">
                  <a:extLst>
                    <a:ext uri="{9D8B030D-6E8A-4147-A177-3AD203B41FA5}">
                      <a16:colId xmlns:a16="http://schemas.microsoft.com/office/drawing/2014/main" val="1880803669"/>
                    </a:ext>
                  </a:extLst>
                </a:gridCol>
              </a:tblGrid>
              <a:tr h="0">
                <a:tc>
                  <a:txBody>
                    <a:bodyPr/>
                    <a:lstStyle/>
                    <a:p>
                      <a:pPr>
                        <a:lnSpc>
                          <a:spcPct val="107000"/>
                        </a:lnSpc>
                        <a:spcAft>
                          <a:spcPts val="800"/>
                        </a:spcAft>
                      </a:pPr>
                      <a:r>
                        <a:rPr lang="en-US" sz="1400" kern="100" dirty="0">
                          <a:effectLst/>
                        </a:rPr>
                        <a:t>   </a:t>
                      </a:r>
                      <a:r>
                        <a:rPr lang="en-US" sz="3200" kern="100" dirty="0">
                          <a:effectLst/>
                          <a:latin typeface="Times New Roman" panose="02020603050405020304" pitchFamily="18" charset="0"/>
                          <a:cs typeface="Times New Roman" panose="02020603050405020304" pitchFamily="18" charset="0"/>
                        </a:rPr>
                        <a:t>+ Phần 1: Từ đầu → </a:t>
                      </a:r>
                      <a:r>
                        <a:rPr lang="en-US" sz="3200" kern="100" dirty="0" smtClean="0">
                          <a:effectLst/>
                          <a:latin typeface="Times New Roman" panose="02020603050405020304" pitchFamily="18" charset="0"/>
                          <a:cs typeface="Times New Roman" panose="02020603050405020304" pitchFamily="18" charset="0"/>
                        </a:rPr>
                        <a:t>“như </a:t>
                      </a:r>
                      <a:r>
                        <a:rPr lang="en-US" sz="3200" kern="100" dirty="0">
                          <a:effectLst/>
                          <a:latin typeface="Times New Roman" panose="02020603050405020304" pitchFamily="18" charset="0"/>
                          <a:cs typeface="Times New Roman" panose="02020603050405020304" pitchFamily="18" charset="0"/>
                        </a:rPr>
                        <a:t>mẹ </a:t>
                      </a:r>
                      <a:r>
                        <a:rPr lang="en-US" sz="3200" kern="100" dirty="0" smtClean="0">
                          <a:effectLst/>
                          <a:latin typeface="Times New Roman" panose="02020603050405020304" pitchFamily="18" charset="0"/>
                          <a:cs typeface="Times New Roman" panose="02020603050405020304" pitchFamily="18" charset="0"/>
                        </a:rPr>
                        <a:t>đẻ”.</a:t>
                      </a:r>
                      <a:endParaRPr lang="en-US" sz="3200" kern="100"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3200" kern="100" dirty="0" smtClean="0">
                          <a:effectLst/>
                          <a:latin typeface="Times New Roman" panose="02020603050405020304" pitchFamily="18" charset="0"/>
                          <a:cs typeface="Times New Roman" panose="02020603050405020304" pitchFamily="18" charset="0"/>
                        </a:rPr>
                        <a:t>-&gt; </a:t>
                      </a:r>
                      <a:r>
                        <a:rPr lang="en-US" sz="3200" kern="100" dirty="0">
                          <a:effectLst/>
                          <a:latin typeface="Times New Roman" panose="02020603050405020304" pitchFamily="18" charset="0"/>
                          <a:cs typeface="Times New Roman" panose="02020603050405020304" pitchFamily="18" charset="0"/>
                        </a:rPr>
                        <a:t>Cuộc hôn nhân giữa Trương Sinh và Vũ Nương, sự xa cách vì chiến tranh và phẩm hạnh của nàng trong thời gian xa cách.</a:t>
                      </a:r>
                    </a:p>
                    <a:p>
                      <a:pPr>
                        <a:lnSpc>
                          <a:spcPct val="107000"/>
                        </a:lnSpc>
                        <a:spcAft>
                          <a:spcPts val="800"/>
                        </a:spcAft>
                      </a:pPr>
                      <a:r>
                        <a:rPr lang="en-US" sz="3200" kern="100" dirty="0">
                          <a:effectLst/>
                          <a:latin typeface="Times New Roman" panose="02020603050405020304" pitchFamily="18" charset="0"/>
                          <a:cs typeface="Times New Roman" panose="02020603050405020304" pitchFamily="18" charset="0"/>
                        </a:rPr>
                        <a:t>   + Phần 2</a:t>
                      </a:r>
                      <a:r>
                        <a:rPr lang="en-US" sz="3200" kern="100" dirty="0" smtClean="0">
                          <a:effectLst/>
                          <a:latin typeface="Times New Roman" panose="02020603050405020304" pitchFamily="18" charset="0"/>
                          <a:cs typeface="Times New Roman" panose="02020603050405020304" pitchFamily="18" charset="0"/>
                        </a:rPr>
                        <a:t>: “Từ </a:t>
                      </a:r>
                      <a:r>
                        <a:rPr lang="en-US" sz="3200" kern="100" dirty="0">
                          <a:effectLst/>
                          <a:latin typeface="Times New Roman" panose="02020603050405020304" pitchFamily="18" charset="0"/>
                          <a:cs typeface="Times New Roman" panose="02020603050405020304" pitchFamily="18" charset="0"/>
                        </a:rPr>
                        <a:t>qua năm </a:t>
                      </a:r>
                      <a:r>
                        <a:rPr lang="en-US" sz="3200" kern="100" dirty="0" smtClean="0">
                          <a:effectLst/>
                          <a:latin typeface="Times New Roman" panose="02020603050405020304" pitchFamily="18" charset="0"/>
                          <a:cs typeface="Times New Roman" panose="02020603050405020304" pitchFamily="18" charset="0"/>
                        </a:rPr>
                        <a:t>sau” </a:t>
                      </a:r>
                      <a:r>
                        <a:rPr lang="en-US" sz="3200" kern="100" dirty="0">
                          <a:effectLst/>
                          <a:latin typeface="Times New Roman" panose="02020603050405020304" pitchFamily="18" charset="0"/>
                          <a:cs typeface="Times New Roman" panose="02020603050405020304" pitchFamily="18" charset="0"/>
                        </a:rPr>
                        <a:t>→ </a:t>
                      </a:r>
                      <a:r>
                        <a:rPr lang="en-US" sz="3200" kern="100" dirty="0" smtClean="0">
                          <a:effectLst/>
                          <a:latin typeface="Times New Roman" panose="02020603050405020304" pitchFamily="18" charset="0"/>
                          <a:cs typeface="Times New Roman" panose="02020603050405020304" pitchFamily="18" charset="0"/>
                        </a:rPr>
                        <a:t>“đã </a:t>
                      </a:r>
                      <a:r>
                        <a:rPr lang="en-US" sz="3200" kern="100" dirty="0">
                          <a:effectLst/>
                          <a:latin typeface="Times New Roman" panose="02020603050405020304" pitchFamily="18" charset="0"/>
                          <a:cs typeface="Times New Roman" panose="02020603050405020304" pitchFamily="18" charset="0"/>
                        </a:rPr>
                        <a:t>qua </a:t>
                      </a:r>
                      <a:r>
                        <a:rPr lang="en-US" sz="3200" kern="100" dirty="0" smtClean="0">
                          <a:effectLst/>
                          <a:latin typeface="Times New Roman" panose="02020603050405020304" pitchFamily="18" charset="0"/>
                          <a:cs typeface="Times New Roman" panose="02020603050405020304" pitchFamily="18" charset="0"/>
                        </a:rPr>
                        <a:t>rồi”.</a:t>
                      </a:r>
                      <a:endParaRPr lang="en-US" sz="3200" kern="100"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3200" kern="100" dirty="0">
                          <a:effectLst/>
                          <a:latin typeface="Times New Roman" panose="02020603050405020304" pitchFamily="18" charset="0"/>
                          <a:cs typeface="Times New Roman" panose="02020603050405020304" pitchFamily="18" charset="0"/>
                        </a:rPr>
                        <a:t>- </a:t>
                      </a:r>
                      <a:r>
                        <a:rPr lang="en-US" sz="3200" kern="100" dirty="0" smtClean="0">
                          <a:effectLst/>
                          <a:latin typeface="Times New Roman" panose="02020603050405020304" pitchFamily="18" charset="0"/>
                          <a:cs typeface="Times New Roman" panose="02020603050405020304" pitchFamily="18" charset="0"/>
                        </a:rPr>
                        <a:t>&gt;Nỗi </a:t>
                      </a:r>
                      <a:r>
                        <a:rPr lang="en-US" sz="3200" kern="100" dirty="0">
                          <a:effectLst/>
                          <a:latin typeface="Times New Roman" panose="02020603050405020304" pitchFamily="18" charset="0"/>
                          <a:cs typeface="Times New Roman" panose="02020603050405020304" pitchFamily="18" charset="0"/>
                        </a:rPr>
                        <a:t>oan khuất và cái chết bi thẩm của Vũ Nương.</a:t>
                      </a:r>
                    </a:p>
                    <a:p>
                      <a:pPr>
                        <a:lnSpc>
                          <a:spcPct val="107000"/>
                        </a:lnSpc>
                        <a:spcAft>
                          <a:spcPts val="800"/>
                        </a:spcAft>
                      </a:pPr>
                      <a:r>
                        <a:rPr lang="en-US" sz="3200" kern="100" dirty="0">
                          <a:effectLst/>
                          <a:latin typeface="Times New Roman" panose="02020603050405020304" pitchFamily="18" charset="0"/>
                          <a:cs typeface="Times New Roman" panose="02020603050405020304" pitchFamily="18" charset="0"/>
                        </a:rPr>
                        <a:t>   + Phần 3: Phần còn lại. Cuộc gặp gỡ giữa Phan Lang và Vũ Nương trong động Linh Phi. Vũ Nương được </a:t>
                      </a:r>
                      <a:r>
                        <a:rPr lang="en-US" sz="3200" kern="100" dirty="0" smtClean="0">
                          <a:effectLst/>
                          <a:latin typeface="Times New Roman" panose="02020603050405020304" pitchFamily="18" charset="0"/>
                          <a:cs typeface="Times New Roman" panose="02020603050405020304" pitchFamily="18" charset="0"/>
                        </a:rPr>
                        <a:t>giải </a:t>
                      </a:r>
                      <a:r>
                        <a:rPr lang="en-US" sz="3200" kern="100" dirty="0">
                          <a:effectLst/>
                          <a:latin typeface="Times New Roman" panose="02020603050405020304" pitchFamily="18" charset="0"/>
                          <a:cs typeface="Times New Roman" panose="02020603050405020304" pitchFamily="18" charset="0"/>
                        </a:rPr>
                        <a:t>oan.</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3189126214"/>
                  </a:ext>
                </a:extLst>
              </a:tr>
            </a:tbl>
          </a:graphicData>
        </a:graphic>
      </p:graphicFrame>
    </p:spTree>
    <p:extLst>
      <p:ext uri="{BB962C8B-B14F-4D97-AF65-F5344CB8AC3E}">
        <p14:creationId xmlns:p14="http://schemas.microsoft.com/office/powerpoint/2010/main" val="7717042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83" y="-35995"/>
            <a:ext cx="3837407" cy="3333378"/>
          </a:xfrm>
          <a:prstGeom prst="rect">
            <a:avLst/>
          </a:prstGeom>
        </p:spPr>
      </p:pic>
      <p:pic>
        <p:nvPicPr>
          <p:cNvPr id="3" name="图片 71"/>
          <p:cNvPicPr>
            <a:picLocks noChangeAspect="1"/>
          </p:cNvPicPr>
          <p:nvPr/>
        </p:nvPicPr>
        <p:blipFill rotWithShape="1">
          <a:blip r:embed="rId3" cstate="print">
            <a:extLst>
              <a:ext uri="{28A0092B-C50C-407E-A947-70E740481C1C}">
                <a14:useLocalDpi xmlns:a14="http://schemas.microsoft.com/office/drawing/2010/main" val="0"/>
              </a:ext>
            </a:extLst>
          </a:blip>
          <a:srcRect b="27474"/>
          <a:stretch/>
        </p:blipFill>
        <p:spPr>
          <a:xfrm>
            <a:off x="8152195" y="3825087"/>
            <a:ext cx="4400689" cy="3032914"/>
          </a:xfrm>
          <a:prstGeom prst="rect">
            <a:avLst/>
          </a:prstGeom>
        </p:spPr>
      </p:pic>
      <p:pic>
        <p:nvPicPr>
          <p:cNvPr id="4" name="图片 71"/>
          <p:cNvPicPr>
            <a:picLocks noChangeAspect="1"/>
          </p:cNvPicPr>
          <p:nvPr/>
        </p:nvPicPr>
        <p:blipFill rotWithShape="1">
          <a:blip r:embed="rId3" cstate="print">
            <a:extLst>
              <a:ext uri="{28A0092B-C50C-407E-A947-70E740481C1C}">
                <a14:useLocalDpi xmlns:a14="http://schemas.microsoft.com/office/drawing/2010/main" val="0"/>
              </a:ext>
            </a:extLst>
          </a:blip>
          <a:srcRect b="27474"/>
          <a:stretch/>
        </p:blipFill>
        <p:spPr>
          <a:xfrm rot="10800000" flipH="1">
            <a:off x="8021828" y="-35995"/>
            <a:ext cx="4531056" cy="3122762"/>
          </a:xfrm>
          <a:prstGeom prst="rect">
            <a:avLst/>
          </a:prstGeom>
        </p:spPr>
      </p:pic>
      <p:pic>
        <p:nvPicPr>
          <p:cNvPr id="8" name="图片 71"/>
          <p:cNvPicPr>
            <a:picLocks noChangeAspect="1"/>
          </p:cNvPicPr>
          <p:nvPr/>
        </p:nvPicPr>
        <p:blipFill rotWithShape="1">
          <a:blip r:embed="rId3" cstate="print">
            <a:extLst>
              <a:ext uri="{28A0092B-C50C-407E-A947-70E740481C1C}">
                <a14:useLocalDpi xmlns:a14="http://schemas.microsoft.com/office/drawing/2010/main" val="0"/>
              </a:ext>
            </a:extLst>
          </a:blip>
          <a:srcRect r="7570" b="27311"/>
          <a:stretch/>
        </p:blipFill>
        <p:spPr>
          <a:xfrm flipH="1">
            <a:off x="-17485" y="3818262"/>
            <a:ext cx="4448825" cy="3039738"/>
          </a:xfrm>
          <a:prstGeom prst="rect">
            <a:avLst/>
          </a:prstGeom>
        </p:spPr>
      </p:pic>
      <p:sp>
        <p:nvSpPr>
          <p:cNvPr id="9" name="Freeform 5">
            <a:extLst>
              <a:ext uri="{FF2B5EF4-FFF2-40B4-BE49-F238E27FC236}">
                <a16:creationId xmlns:a16="http://schemas.microsoft.com/office/drawing/2014/main" id="{0AB47B35-879A-4742-B5CD-6EF37CE5A436}"/>
              </a:ext>
            </a:extLst>
          </p:cNvPr>
          <p:cNvSpPr>
            <a:spLocks noEditPoints="1"/>
          </p:cNvSpPr>
          <p:nvPr/>
        </p:nvSpPr>
        <p:spPr bwMode="auto">
          <a:xfrm>
            <a:off x="5174580" y="1514901"/>
            <a:ext cx="2058733" cy="1760562"/>
          </a:xfrm>
          <a:custGeom>
            <a:avLst/>
            <a:gdLst>
              <a:gd name="T0" fmla="*/ 502 w 777"/>
              <a:gd name="T1" fmla="*/ 64 h 739"/>
              <a:gd name="T2" fmla="*/ 519 w 777"/>
              <a:gd name="T3" fmla="*/ 50 h 739"/>
              <a:gd name="T4" fmla="*/ 652 w 777"/>
              <a:gd name="T5" fmla="*/ 145 h 739"/>
              <a:gd name="T6" fmla="*/ 709 w 777"/>
              <a:gd name="T7" fmla="*/ 309 h 739"/>
              <a:gd name="T8" fmla="*/ 698 w 777"/>
              <a:gd name="T9" fmla="*/ 310 h 739"/>
              <a:gd name="T10" fmla="*/ 517 w 777"/>
              <a:gd name="T11" fmla="*/ 64 h 739"/>
              <a:gd name="T12" fmla="*/ 194 w 777"/>
              <a:gd name="T13" fmla="*/ 105 h 739"/>
              <a:gd name="T14" fmla="*/ 25 w 777"/>
              <a:gd name="T15" fmla="*/ 294 h 739"/>
              <a:gd name="T16" fmla="*/ 52 w 777"/>
              <a:gd name="T17" fmla="*/ 240 h 739"/>
              <a:gd name="T18" fmla="*/ 67 w 777"/>
              <a:gd name="T19" fmla="*/ 168 h 739"/>
              <a:gd name="T20" fmla="*/ 160 w 777"/>
              <a:gd name="T21" fmla="*/ 116 h 739"/>
              <a:gd name="T22" fmla="*/ 226 w 777"/>
              <a:gd name="T23" fmla="*/ 57 h 739"/>
              <a:gd name="T24" fmla="*/ 120 w 777"/>
              <a:gd name="T25" fmla="*/ 105 h 739"/>
              <a:gd name="T26" fmla="*/ 328 w 777"/>
              <a:gd name="T27" fmla="*/ 3 h 739"/>
              <a:gd name="T28" fmla="*/ 445 w 777"/>
              <a:gd name="T29" fmla="*/ 27 h 739"/>
              <a:gd name="T30" fmla="*/ 283 w 777"/>
              <a:gd name="T31" fmla="*/ 34 h 739"/>
              <a:gd name="T32" fmla="*/ 361 w 777"/>
              <a:gd name="T33" fmla="*/ 21 h 739"/>
              <a:gd name="T34" fmla="*/ 426 w 777"/>
              <a:gd name="T35" fmla="*/ 49 h 739"/>
              <a:gd name="T36" fmla="*/ 267 w 777"/>
              <a:gd name="T37" fmla="*/ 59 h 739"/>
              <a:gd name="T38" fmla="*/ 580 w 777"/>
              <a:gd name="T39" fmla="*/ 75 h 739"/>
              <a:gd name="T40" fmla="*/ 604 w 777"/>
              <a:gd name="T41" fmla="*/ 113 h 739"/>
              <a:gd name="T42" fmla="*/ 552 w 777"/>
              <a:gd name="T43" fmla="*/ 87 h 739"/>
              <a:gd name="T44" fmla="*/ 632 w 777"/>
              <a:gd name="T45" fmla="*/ 150 h 739"/>
              <a:gd name="T46" fmla="*/ 674 w 777"/>
              <a:gd name="T47" fmla="*/ 246 h 739"/>
              <a:gd name="T48" fmla="*/ 610 w 777"/>
              <a:gd name="T49" fmla="*/ 148 h 739"/>
              <a:gd name="T50" fmla="*/ 58 w 777"/>
              <a:gd name="T51" fmla="*/ 247 h 739"/>
              <a:gd name="T52" fmla="*/ 720 w 777"/>
              <a:gd name="T53" fmla="*/ 299 h 739"/>
              <a:gd name="T54" fmla="*/ 706 w 777"/>
              <a:gd name="T55" fmla="*/ 255 h 739"/>
              <a:gd name="T56" fmla="*/ 13 w 777"/>
              <a:gd name="T57" fmla="*/ 311 h 739"/>
              <a:gd name="T58" fmla="*/ 51 w 777"/>
              <a:gd name="T59" fmla="*/ 387 h 739"/>
              <a:gd name="T60" fmla="*/ 227 w 777"/>
              <a:gd name="T61" fmla="*/ 664 h 739"/>
              <a:gd name="T62" fmla="*/ 204 w 777"/>
              <a:gd name="T63" fmla="*/ 694 h 739"/>
              <a:gd name="T64" fmla="*/ 250 w 777"/>
              <a:gd name="T65" fmla="*/ 672 h 739"/>
              <a:gd name="T66" fmla="*/ 66 w 777"/>
              <a:gd name="T67" fmla="*/ 544 h 739"/>
              <a:gd name="T68" fmla="*/ 23 w 777"/>
              <a:gd name="T69" fmla="*/ 358 h 739"/>
              <a:gd name="T70" fmla="*/ 4 w 777"/>
              <a:gd name="T71" fmla="*/ 358 h 739"/>
              <a:gd name="T72" fmla="*/ 740 w 777"/>
              <a:gd name="T73" fmla="*/ 389 h 739"/>
              <a:gd name="T74" fmla="*/ 721 w 777"/>
              <a:gd name="T75" fmla="*/ 400 h 739"/>
              <a:gd name="T76" fmla="*/ 707 w 777"/>
              <a:gd name="T77" fmla="*/ 442 h 739"/>
              <a:gd name="T78" fmla="*/ 691 w 777"/>
              <a:gd name="T79" fmla="*/ 433 h 739"/>
              <a:gd name="T80" fmla="*/ 32 w 777"/>
              <a:gd name="T81" fmla="*/ 499 h 739"/>
              <a:gd name="T82" fmla="*/ 727 w 777"/>
              <a:gd name="T83" fmla="*/ 451 h 739"/>
              <a:gd name="T84" fmla="*/ 64 w 777"/>
              <a:gd name="T85" fmla="*/ 472 h 739"/>
              <a:gd name="T86" fmla="*/ 658 w 777"/>
              <a:gd name="T87" fmla="*/ 552 h 739"/>
              <a:gd name="T88" fmla="*/ 668 w 777"/>
              <a:gd name="T89" fmla="*/ 526 h 739"/>
              <a:gd name="T90" fmla="*/ 73 w 777"/>
              <a:gd name="T91" fmla="*/ 513 h 739"/>
              <a:gd name="T92" fmla="*/ 119 w 777"/>
              <a:gd name="T93" fmla="*/ 588 h 739"/>
              <a:gd name="T94" fmla="*/ 685 w 777"/>
              <a:gd name="T95" fmla="*/ 489 h 739"/>
              <a:gd name="T96" fmla="*/ 699 w 777"/>
              <a:gd name="T97" fmla="*/ 501 h 739"/>
              <a:gd name="T98" fmla="*/ 643 w 777"/>
              <a:gd name="T99" fmla="*/ 618 h 739"/>
              <a:gd name="T100" fmla="*/ 601 w 777"/>
              <a:gd name="T101" fmla="*/ 621 h 739"/>
              <a:gd name="T102" fmla="*/ 139 w 777"/>
              <a:gd name="T103" fmla="*/ 621 h 739"/>
              <a:gd name="T104" fmla="*/ 594 w 777"/>
              <a:gd name="T105" fmla="*/ 628 h 739"/>
              <a:gd name="T106" fmla="*/ 456 w 777"/>
              <a:gd name="T107" fmla="*/ 707 h 739"/>
              <a:gd name="T108" fmla="*/ 557 w 777"/>
              <a:gd name="T109" fmla="*/ 673 h 739"/>
              <a:gd name="T110" fmla="*/ 527 w 777"/>
              <a:gd name="T111" fmla="*/ 672 h 739"/>
              <a:gd name="T112" fmla="*/ 536 w 777"/>
              <a:gd name="T113" fmla="*/ 688 h 739"/>
              <a:gd name="T114" fmla="*/ 393 w 777"/>
              <a:gd name="T115" fmla="*/ 700 h 739"/>
              <a:gd name="T116" fmla="*/ 429 w 777"/>
              <a:gd name="T117" fmla="*/ 691 h 739"/>
              <a:gd name="T118" fmla="*/ 272 w 777"/>
              <a:gd name="T119" fmla="*/ 723 h 739"/>
              <a:gd name="T120" fmla="*/ 222 w 777"/>
              <a:gd name="T121" fmla="*/ 691 h 739"/>
              <a:gd name="T122" fmla="*/ 352 w 777"/>
              <a:gd name="T123" fmla="*/ 714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7" h="739">
                <a:moveTo>
                  <a:pt x="365" y="5"/>
                </a:moveTo>
                <a:cubicBezTo>
                  <a:pt x="368" y="7"/>
                  <a:pt x="372" y="9"/>
                  <a:pt x="375" y="7"/>
                </a:cubicBezTo>
                <a:cubicBezTo>
                  <a:pt x="376" y="4"/>
                  <a:pt x="380" y="3"/>
                  <a:pt x="383" y="3"/>
                </a:cubicBezTo>
                <a:cubicBezTo>
                  <a:pt x="386" y="3"/>
                  <a:pt x="390" y="3"/>
                  <a:pt x="392" y="4"/>
                </a:cubicBezTo>
                <a:cubicBezTo>
                  <a:pt x="397" y="3"/>
                  <a:pt x="403" y="5"/>
                  <a:pt x="408" y="3"/>
                </a:cubicBezTo>
                <a:cubicBezTo>
                  <a:pt x="414" y="3"/>
                  <a:pt x="419" y="5"/>
                  <a:pt x="425" y="7"/>
                </a:cubicBezTo>
                <a:cubicBezTo>
                  <a:pt x="427" y="10"/>
                  <a:pt x="430" y="12"/>
                  <a:pt x="433" y="14"/>
                </a:cubicBezTo>
                <a:cubicBezTo>
                  <a:pt x="439" y="14"/>
                  <a:pt x="444" y="9"/>
                  <a:pt x="450" y="10"/>
                </a:cubicBezTo>
                <a:cubicBezTo>
                  <a:pt x="453" y="11"/>
                  <a:pt x="456" y="12"/>
                  <a:pt x="459" y="12"/>
                </a:cubicBezTo>
                <a:cubicBezTo>
                  <a:pt x="465" y="12"/>
                  <a:pt x="472" y="13"/>
                  <a:pt x="476" y="17"/>
                </a:cubicBezTo>
                <a:cubicBezTo>
                  <a:pt x="480" y="21"/>
                  <a:pt x="482" y="29"/>
                  <a:pt x="479" y="35"/>
                </a:cubicBezTo>
                <a:cubicBezTo>
                  <a:pt x="478" y="37"/>
                  <a:pt x="473" y="38"/>
                  <a:pt x="474" y="41"/>
                </a:cubicBezTo>
                <a:cubicBezTo>
                  <a:pt x="468" y="41"/>
                  <a:pt x="462" y="36"/>
                  <a:pt x="456" y="40"/>
                </a:cubicBezTo>
                <a:cubicBezTo>
                  <a:pt x="452" y="40"/>
                  <a:pt x="447" y="40"/>
                  <a:pt x="444" y="38"/>
                </a:cubicBezTo>
                <a:cubicBezTo>
                  <a:pt x="442" y="41"/>
                  <a:pt x="439" y="44"/>
                  <a:pt x="436" y="44"/>
                </a:cubicBezTo>
                <a:cubicBezTo>
                  <a:pt x="434" y="43"/>
                  <a:pt x="433" y="41"/>
                  <a:pt x="433" y="40"/>
                </a:cubicBezTo>
                <a:cubicBezTo>
                  <a:pt x="433" y="39"/>
                  <a:pt x="433" y="38"/>
                  <a:pt x="434" y="38"/>
                </a:cubicBezTo>
                <a:cubicBezTo>
                  <a:pt x="436" y="38"/>
                  <a:pt x="435" y="42"/>
                  <a:pt x="437" y="41"/>
                </a:cubicBezTo>
                <a:cubicBezTo>
                  <a:pt x="439" y="41"/>
                  <a:pt x="441" y="40"/>
                  <a:pt x="442" y="38"/>
                </a:cubicBezTo>
                <a:cubicBezTo>
                  <a:pt x="442" y="35"/>
                  <a:pt x="440" y="33"/>
                  <a:pt x="438" y="31"/>
                </a:cubicBezTo>
                <a:cubicBezTo>
                  <a:pt x="433" y="30"/>
                  <a:pt x="430" y="33"/>
                  <a:pt x="428" y="35"/>
                </a:cubicBezTo>
                <a:cubicBezTo>
                  <a:pt x="426" y="37"/>
                  <a:pt x="426" y="40"/>
                  <a:pt x="426" y="42"/>
                </a:cubicBezTo>
                <a:cubicBezTo>
                  <a:pt x="426" y="48"/>
                  <a:pt x="433" y="51"/>
                  <a:pt x="436" y="53"/>
                </a:cubicBezTo>
                <a:cubicBezTo>
                  <a:pt x="441" y="54"/>
                  <a:pt x="445" y="54"/>
                  <a:pt x="448" y="53"/>
                </a:cubicBezTo>
                <a:cubicBezTo>
                  <a:pt x="452" y="49"/>
                  <a:pt x="458" y="47"/>
                  <a:pt x="463" y="49"/>
                </a:cubicBezTo>
                <a:cubicBezTo>
                  <a:pt x="471" y="53"/>
                  <a:pt x="468" y="66"/>
                  <a:pt x="479" y="68"/>
                </a:cubicBezTo>
                <a:cubicBezTo>
                  <a:pt x="482" y="67"/>
                  <a:pt x="486" y="69"/>
                  <a:pt x="487" y="65"/>
                </a:cubicBezTo>
                <a:cubicBezTo>
                  <a:pt x="487" y="61"/>
                  <a:pt x="489" y="60"/>
                  <a:pt x="491" y="58"/>
                </a:cubicBezTo>
                <a:cubicBezTo>
                  <a:pt x="495" y="57"/>
                  <a:pt x="498" y="54"/>
                  <a:pt x="502" y="56"/>
                </a:cubicBezTo>
                <a:cubicBezTo>
                  <a:pt x="503" y="57"/>
                  <a:pt x="505" y="59"/>
                  <a:pt x="505" y="61"/>
                </a:cubicBezTo>
                <a:cubicBezTo>
                  <a:pt x="505" y="62"/>
                  <a:pt x="504" y="64"/>
                  <a:pt x="502" y="64"/>
                </a:cubicBezTo>
                <a:cubicBezTo>
                  <a:pt x="499" y="63"/>
                  <a:pt x="505" y="61"/>
                  <a:pt x="502" y="59"/>
                </a:cubicBezTo>
                <a:cubicBezTo>
                  <a:pt x="501" y="57"/>
                  <a:pt x="498" y="56"/>
                  <a:pt x="496" y="58"/>
                </a:cubicBezTo>
                <a:cubicBezTo>
                  <a:pt x="494" y="59"/>
                  <a:pt x="493" y="61"/>
                  <a:pt x="493" y="63"/>
                </a:cubicBezTo>
                <a:cubicBezTo>
                  <a:pt x="493" y="67"/>
                  <a:pt x="496" y="70"/>
                  <a:pt x="499" y="72"/>
                </a:cubicBezTo>
                <a:cubicBezTo>
                  <a:pt x="505" y="73"/>
                  <a:pt x="509" y="69"/>
                  <a:pt x="513" y="67"/>
                </a:cubicBezTo>
                <a:cubicBezTo>
                  <a:pt x="514" y="67"/>
                  <a:pt x="512" y="68"/>
                  <a:pt x="512" y="69"/>
                </a:cubicBezTo>
                <a:cubicBezTo>
                  <a:pt x="508" y="73"/>
                  <a:pt x="502" y="74"/>
                  <a:pt x="498" y="73"/>
                </a:cubicBezTo>
                <a:cubicBezTo>
                  <a:pt x="494" y="70"/>
                  <a:pt x="491" y="67"/>
                  <a:pt x="491" y="62"/>
                </a:cubicBezTo>
                <a:cubicBezTo>
                  <a:pt x="491" y="61"/>
                  <a:pt x="491" y="61"/>
                  <a:pt x="491" y="61"/>
                </a:cubicBezTo>
                <a:cubicBezTo>
                  <a:pt x="488" y="63"/>
                  <a:pt x="488" y="67"/>
                  <a:pt x="489" y="69"/>
                </a:cubicBezTo>
                <a:cubicBezTo>
                  <a:pt x="494" y="73"/>
                  <a:pt x="498" y="80"/>
                  <a:pt x="505" y="79"/>
                </a:cubicBezTo>
                <a:cubicBezTo>
                  <a:pt x="508" y="76"/>
                  <a:pt x="514" y="79"/>
                  <a:pt x="515" y="73"/>
                </a:cubicBezTo>
                <a:cubicBezTo>
                  <a:pt x="516" y="71"/>
                  <a:pt x="516" y="69"/>
                  <a:pt x="516" y="67"/>
                </a:cubicBezTo>
                <a:cubicBezTo>
                  <a:pt x="513" y="67"/>
                  <a:pt x="513" y="64"/>
                  <a:pt x="514" y="62"/>
                </a:cubicBezTo>
                <a:cubicBezTo>
                  <a:pt x="515" y="57"/>
                  <a:pt x="519" y="53"/>
                  <a:pt x="524" y="51"/>
                </a:cubicBezTo>
                <a:cubicBezTo>
                  <a:pt x="528" y="53"/>
                  <a:pt x="532" y="56"/>
                  <a:pt x="533" y="59"/>
                </a:cubicBezTo>
                <a:cubicBezTo>
                  <a:pt x="533" y="67"/>
                  <a:pt x="528" y="74"/>
                  <a:pt x="534" y="79"/>
                </a:cubicBezTo>
                <a:cubicBezTo>
                  <a:pt x="538" y="84"/>
                  <a:pt x="543" y="87"/>
                  <a:pt x="548" y="87"/>
                </a:cubicBezTo>
                <a:cubicBezTo>
                  <a:pt x="551" y="85"/>
                  <a:pt x="553" y="84"/>
                  <a:pt x="554" y="82"/>
                </a:cubicBezTo>
                <a:cubicBezTo>
                  <a:pt x="552" y="77"/>
                  <a:pt x="560" y="73"/>
                  <a:pt x="555" y="70"/>
                </a:cubicBezTo>
                <a:cubicBezTo>
                  <a:pt x="553" y="67"/>
                  <a:pt x="548" y="64"/>
                  <a:pt x="544" y="67"/>
                </a:cubicBezTo>
                <a:cubicBezTo>
                  <a:pt x="542" y="68"/>
                  <a:pt x="540" y="71"/>
                  <a:pt x="542" y="74"/>
                </a:cubicBezTo>
                <a:cubicBezTo>
                  <a:pt x="542" y="76"/>
                  <a:pt x="545" y="76"/>
                  <a:pt x="546" y="76"/>
                </a:cubicBezTo>
                <a:cubicBezTo>
                  <a:pt x="546" y="75"/>
                  <a:pt x="547" y="73"/>
                  <a:pt x="548" y="74"/>
                </a:cubicBezTo>
                <a:cubicBezTo>
                  <a:pt x="549" y="75"/>
                  <a:pt x="548" y="76"/>
                  <a:pt x="548" y="77"/>
                </a:cubicBezTo>
                <a:cubicBezTo>
                  <a:pt x="546" y="77"/>
                  <a:pt x="543" y="79"/>
                  <a:pt x="542" y="77"/>
                </a:cubicBezTo>
                <a:cubicBezTo>
                  <a:pt x="540" y="75"/>
                  <a:pt x="540" y="73"/>
                  <a:pt x="539" y="70"/>
                </a:cubicBezTo>
                <a:cubicBezTo>
                  <a:pt x="539" y="66"/>
                  <a:pt x="545" y="66"/>
                  <a:pt x="545" y="61"/>
                </a:cubicBezTo>
                <a:cubicBezTo>
                  <a:pt x="542" y="58"/>
                  <a:pt x="543" y="53"/>
                  <a:pt x="541" y="49"/>
                </a:cubicBezTo>
                <a:cubicBezTo>
                  <a:pt x="538" y="45"/>
                  <a:pt x="534" y="41"/>
                  <a:pt x="528" y="43"/>
                </a:cubicBezTo>
                <a:cubicBezTo>
                  <a:pt x="523" y="42"/>
                  <a:pt x="523" y="48"/>
                  <a:pt x="519" y="50"/>
                </a:cubicBezTo>
                <a:cubicBezTo>
                  <a:pt x="514" y="50"/>
                  <a:pt x="511" y="56"/>
                  <a:pt x="505" y="54"/>
                </a:cubicBezTo>
                <a:cubicBezTo>
                  <a:pt x="503" y="53"/>
                  <a:pt x="502" y="52"/>
                  <a:pt x="502" y="50"/>
                </a:cubicBezTo>
                <a:cubicBezTo>
                  <a:pt x="502" y="48"/>
                  <a:pt x="504" y="47"/>
                  <a:pt x="505" y="47"/>
                </a:cubicBezTo>
                <a:cubicBezTo>
                  <a:pt x="507" y="47"/>
                  <a:pt x="508" y="47"/>
                  <a:pt x="508" y="47"/>
                </a:cubicBezTo>
                <a:cubicBezTo>
                  <a:pt x="508" y="50"/>
                  <a:pt x="503" y="48"/>
                  <a:pt x="505" y="51"/>
                </a:cubicBezTo>
                <a:cubicBezTo>
                  <a:pt x="506" y="53"/>
                  <a:pt x="509" y="53"/>
                  <a:pt x="511" y="52"/>
                </a:cubicBezTo>
                <a:cubicBezTo>
                  <a:pt x="514" y="50"/>
                  <a:pt x="515" y="47"/>
                  <a:pt x="514" y="45"/>
                </a:cubicBezTo>
                <a:cubicBezTo>
                  <a:pt x="513" y="42"/>
                  <a:pt x="511" y="40"/>
                  <a:pt x="508" y="38"/>
                </a:cubicBezTo>
                <a:cubicBezTo>
                  <a:pt x="503" y="38"/>
                  <a:pt x="499" y="41"/>
                  <a:pt x="495" y="44"/>
                </a:cubicBezTo>
                <a:cubicBezTo>
                  <a:pt x="492" y="48"/>
                  <a:pt x="492" y="56"/>
                  <a:pt x="486" y="56"/>
                </a:cubicBezTo>
                <a:cubicBezTo>
                  <a:pt x="483" y="58"/>
                  <a:pt x="480" y="56"/>
                  <a:pt x="478" y="56"/>
                </a:cubicBezTo>
                <a:cubicBezTo>
                  <a:pt x="473" y="53"/>
                  <a:pt x="476" y="47"/>
                  <a:pt x="474" y="44"/>
                </a:cubicBezTo>
                <a:cubicBezTo>
                  <a:pt x="476" y="45"/>
                  <a:pt x="476" y="50"/>
                  <a:pt x="478" y="52"/>
                </a:cubicBezTo>
                <a:cubicBezTo>
                  <a:pt x="479" y="53"/>
                  <a:pt x="482" y="56"/>
                  <a:pt x="485" y="56"/>
                </a:cubicBezTo>
                <a:cubicBezTo>
                  <a:pt x="491" y="53"/>
                  <a:pt x="491" y="47"/>
                  <a:pt x="493" y="42"/>
                </a:cubicBezTo>
                <a:cubicBezTo>
                  <a:pt x="491" y="40"/>
                  <a:pt x="492" y="37"/>
                  <a:pt x="493" y="35"/>
                </a:cubicBezTo>
                <a:cubicBezTo>
                  <a:pt x="495" y="29"/>
                  <a:pt x="502" y="27"/>
                  <a:pt x="508" y="27"/>
                </a:cubicBezTo>
                <a:cubicBezTo>
                  <a:pt x="512" y="28"/>
                  <a:pt x="517" y="30"/>
                  <a:pt x="521" y="33"/>
                </a:cubicBezTo>
                <a:cubicBezTo>
                  <a:pt x="523" y="35"/>
                  <a:pt x="524" y="41"/>
                  <a:pt x="528" y="40"/>
                </a:cubicBezTo>
                <a:cubicBezTo>
                  <a:pt x="533" y="40"/>
                  <a:pt x="536" y="42"/>
                  <a:pt x="540" y="44"/>
                </a:cubicBezTo>
                <a:cubicBezTo>
                  <a:pt x="545" y="47"/>
                  <a:pt x="543" y="54"/>
                  <a:pt x="546" y="58"/>
                </a:cubicBezTo>
                <a:cubicBezTo>
                  <a:pt x="548" y="58"/>
                  <a:pt x="550" y="56"/>
                  <a:pt x="551" y="56"/>
                </a:cubicBezTo>
                <a:cubicBezTo>
                  <a:pt x="559" y="50"/>
                  <a:pt x="565" y="58"/>
                  <a:pt x="571" y="61"/>
                </a:cubicBezTo>
                <a:cubicBezTo>
                  <a:pt x="574" y="63"/>
                  <a:pt x="576" y="67"/>
                  <a:pt x="577" y="70"/>
                </a:cubicBezTo>
                <a:cubicBezTo>
                  <a:pt x="580" y="73"/>
                  <a:pt x="584" y="72"/>
                  <a:pt x="588" y="73"/>
                </a:cubicBezTo>
                <a:cubicBezTo>
                  <a:pt x="600" y="76"/>
                  <a:pt x="606" y="90"/>
                  <a:pt x="618" y="94"/>
                </a:cubicBezTo>
                <a:cubicBezTo>
                  <a:pt x="624" y="99"/>
                  <a:pt x="629" y="103"/>
                  <a:pt x="632" y="110"/>
                </a:cubicBezTo>
                <a:cubicBezTo>
                  <a:pt x="632" y="113"/>
                  <a:pt x="633" y="116"/>
                  <a:pt x="635" y="118"/>
                </a:cubicBezTo>
                <a:cubicBezTo>
                  <a:pt x="638" y="118"/>
                  <a:pt x="641" y="119"/>
                  <a:pt x="644" y="120"/>
                </a:cubicBezTo>
                <a:cubicBezTo>
                  <a:pt x="651" y="125"/>
                  <a:pt x="654" y="133"/>
                  <a:pt x="653" y="141"/>
                </a:cubicBezTo>
                <a:cubicBezTo>
                  <a:pt x="652" y="142"/>
                  <a:pt x="652" y="144"/>
                  <a:pt x="652" y="145"/>
                </a:cubicBezTo>
                <a:cubicBezTo>
                  <a:pt x="658" y="147"/>
                  <a:pt x="664" y="145"/>
                  <a:pt x="669" y="151"/>
                </a:cubicBezTo>
                <a:cubicBezTo>
                  <a:pt x="671" y="154"/>
                  <a:pt x="674" y="158"/>
                  <a:pt x="673" y="162"/>
                </a:cubicBezTo>
                <a:cubicBezTo>
                  <a:pt x="680" y="165"/>
                  <a:pt x="687" y="171"/>
                  <a:pt x="690" y="178"/>
                </a:cubicBezTo>
                <a:cubicBezTo>
                  <a:pt x="692" y="184"/>
                  <a:pt x="690" y="191"/>
                  <a:pt x="686" y="194"/>
                </a:cubicBezTo>
                <a:cubicBezTo>
                  <a:pt x="683" y="198"/>
                  <a:pt x="678" y="196"/>
                  <a:pt x="675" y="197"/>
                </a:cubicBezTo>
                <a:cubicBezTo>
                  <a:pt x="672" y="201"/>
                  <a:pt x="666" y="201"/>
                  <a:pt x="666" y="206"/>
                </a:cubicBezTo>
                <a:cubicBezTo>
                  <a:pt x="666" y="209"/>
                  <a:pt x="667" y="212"/>
                  <a:pt x="669" y="214"/>
                </a:cubicBezTo>
                <a:cubicBezTo>
                  <a:pt x="674" y="215"/>
                  <a:pt x="679" y="213"/>
                  <a:pt x="683" y="214"/>
                </a:cubicBezTo>
                <a:cubicBezTo>
                  <a:pt x="684" y="210"/>
                  <a:pt x="688" y="208"/>
                  <a:pt x="691" y="206"/>
                </a:cubicBezTo>
                <a:cubicBezTo>
                  <a:pt x="696" y="206"/>
                  <a:pt x="701" y="206"/>
                  <a:pt x="704" y="209"/>
                </a:cubicBezTo>
                <a:cubicBezTo>
                  <a:pt x="709" y="213"/>
                  <a:pt x="711" y="217"/>
                  <a:pt x="712" y="222"/>
                </a:cubicBezTo>
                <a:cubicBezTo>
                  <a:pt x="711" y="227"/>
                  <a:pt x="716" y="230"/>
                  <a:pt x="717" y="235"/>
                </a:cubicBezTo>
                <a:cubicBezTo>
                  <a:pt x="719" y="238"/>
                  <a:pt x="718" y="243"/>
                  <a:pt x="716" y="246"/>
                </a:cubicBezTo>
                <a:cubicBezTo>
                  <a:pt x="716" y="253"/>
                  <a:pt x="724" y="257"/>
                  <a:pt x="727" y="262"/>
                </a:cubicBezTo>
                <a:cubicBezTo>
                  <a:pt x="731" y="269"/>
                  <a:pt x="728" y="277"/>
                  <a:pt x="730" y="284"/>
                </a:cubicBezTo>
                <a:cubicBezTo>
                  <a:pt x="730" y="287"/>
                  <a:pt x="732" y="291"/>
                  <a:pt x="734" y="294"/>
                </a:cubicBezTo>
                <a:cubicBezTo>
                  <a:pt x="734" y="303"/>
                  <a:pt x="734" y="303"/>
                  <a:pt x="734" y="303"/>
                </a:cubicBezTo>
                <a:cubicBezTo>
                  <a:pt x="733" y="305"/>
                  <a:pt x="731" y="309"/>
                  <a:pt x="733" y="312"/>
                </a:cubicBezTo>
                <a:cubicBezTo>
                  <a:pt x="739" y="317"/>
                  <a:pt x="744" y="323"/>
                  <a:pt x="742" y="331"/>
                </a:cubicBezTo>
                <a:cubicBezTo>
                  <a:pt x="743" y="342"/>
                  <a:pt x="747" y="356"/>
                  <a:pt x="738" y="364"/>
                </a:cubicBezTo>
                <a:cubicBezTo>
                  <a:pt x="737" y="364"/>
                  <a:pt x="737" y="364"/>
                  <a:pt x="737" y="364"/>
                </a:cubicBezTo>
                <a:cubicBezTo>
                  <a:pt x="743" y="357"/>
                  <a:pt x="742" y="349"/>
                  <a:pt x="741" y="341"/>
                </a:cubicBezTo>
                <a:cubicBezTo>
                  <a:pt x="738" y="335"/>
                  <a:pt x="743" y="330"/>
                  <a:pt x="740" y="324"/>
                </a:cubicBezTo>
                <a:cubicBezTo>
                  <a:pt x="739" y="319"/>
                  <a:pt x="733" y="317"/>
                  <a:pt x="731" y="313"/>
                </a:cubicBezTo>
                <a:cubicBezTo>
                  <a:pt x="731" y="309"/>
                  <a:pt x="727" y="306"/>
                  <a:pt x="725" y="302"/>
                </a:cubicBezTo>
                <a:cubicBezTo>
                  <a:pt x="727" y="301"/>
                  <a:pt x="728" y="306"/>
                  <a:pt x="731" y="305"/>
                </a:cubicBezTo>
                <a:cubicBezTo>
                  <a:pt x="733" y="304"/>
                  <a:pt x="733" y="301"/>
                  <a:pt x="733" y="298"/>
                </a:cubicBezTo>
                <a:cubicBezTo>
                  <a:pt x="733" y="296"/>
                  <a:pt x="733" y="293"/>
                  <a:pt x="730" y="292"/>
                </a:cubicBezTo>
                <a:cubicBezTo>
                  <a:pt x="728" y="295"/>
                  <a:pt x="725" y="298"/>
                  <a:pt x="721" y="301"/>
                </a:cubicBezTo>
                <a:cubicBezTo>
                  <a:pt x="715" y="299"/>
                  <a:pt x="712" y="301"/>
                  <a:pt x="708" y="306"/>
                </a:cubicBezTo>
                <a:cubicBezTo>
                  <a:pt x="708" y="307"/>
                  <a:pt x="708" y="308"/>
                  <a:pt x="709" y="309"/>
                </a:cubicBezTo>
                <a:cubicBezTo>
                  <a:pt x="705" y="312"/>
                  <a:pt x="698" y="313"/>
                  <a:pt x="697" y="319"/>
                </a:cubicBezTo>
                <a:cubicBezTo>
                  <a:pt x="697" y="322"/>
                  <a:pt x="695" y="324"/>
                  <a:pt x="694" y="327"/>
                </a:cubicBezTo>
                <a:cubicBezTo>
                  <a:pt x="693" y="332"/>
                  <a:pt x="697" y="336"/>
                  <a:pt x="701" y="338"/>
                </a:cubicBezTo>
                <a:cubicBezTo>
                  <a:pt x="704" y="339"/>
                  <a:pt x="710" y="337"/>
                  <a:pt x="712" y="333"/>
                </a:cubicBezTo>
                <a:cubicBezTo>
                  <a:pt x="712" y="331"/>
                  <a:pt x="710" y="330"/>
                  <a:pt x="709" y="328"/>
                </a:cubicBezTo>
                <a:cubicBezTo>
                  <a:pt x="707" y="328"/>
                  <a:pt x="706" y="329"/>
                  <a:pt x="705" y="330"/>
                </a:cubicBezTo>
                <a:cubicBezTo>
                  <a:pt x="705" y="330"/>
                  <a:pt x="706" y="331"/>
                  <a:pt x="705" y="332"/>
                </a:cubicBezTo>
                <a:cubicBezTo>
                  <a:pt x="705" y="333"/>
                  <a:pt x="704" y="333"/>
                  <a:pt x="704" y="332"/>
                </a:cubicBezTo>
                <a:cubicBezTo>
                  <a:pt x="702" y="331"/>
                  <a:pt x="703" y="330"/>
                  <a:pt x="704" y="328"/>
                </a:cubicBezTo>
                <a:cubicBezTo>
                  <a:pt x="705" y="326"/>
                  <a:pt x="707" y="325"/>
                  <a:pt x="710" y="327"/>
                </a:cubicBezTo>
                <a:cubicBezTo>
                  <a:pt x="712" y="328"/>
                  <a:pt x="713" y="330"/>
                  <a:pt x="713" y="333"/>
                </a:cubicBezTo>
                <a:cubicBezTo>
                  <a:pt x="711" y="339"/>
                  <a:pt x="711" y="339"/>
                  <a:pt x="711" y="339"/>
                </a:cubicBezTo>
                <a:cubicBezTo>
                  <a:pt x="714" y="341"/>
                  <a:pt x="715" y="346"/>
                  <a:pt x="714" y="350"/>
                </a:cubicBezTo>
                <a:cubicBezTo>
                  <a:pt x="713" y="352"/>
                  <a:pt x="712" y="353"/>
                  <a:pt x="710" y="354"/>
                </a:cubicBezTo>
                <a:cubicBezTo>
                  <a:pt x="709" y="353"/>
                  <a:pt x="705" y="355"/>
                  <a:pt x="706" y="353"/>
                </a:cubicBezTo>
                <a:cubicBezTo>
                  <a:pt x="706" y="352"/>
                  <a:pt x="706" y="351"/>
                  <a:pt x="707" y="350"/>
                </a:cubicBezTo>
                <a:cubicBezTo>
                  <a:pt x="708" y="351"/>
                  <a:pt x="710" y="353"/>
                  <a:pt x="711" y="350"/>
                </a:cubicBezTo>
                <a:cubicBezTo>
                  <a:pt x="712" y="349"/>
                  <a:pt x="712" y="345"/>
                  <a:pt x="712" y="343"/>
                </a:cubicBezTo>
                <a:cubicBezTo>
                  <a:pt x="710" y="338"/>
                  <a:pt x="705" y="341"/>
                  <a:pt x="701" y="341"/>
                </a:cubicBezTo>
                <a:cubicBezTo>
                  <a:pt x="697" y="344"/>
                  <a:pt x="697" y="349"/>
                  <a:pt x="696" y="353"/>
                </a:cubicBezTo>
                <a:cubicBezTo>
                  <a:pt x="695" y="359"/>
                  <a:pt x="701" y="363"/>
                  <a:pt x="703" y="366"/>
                </a:cubicBezTo>
                <a:cubicBezTo>
                  <a:pt x="706" y="370"/>
                  <a:pt x="706" y="370"/>
                  <a:pt x="706" y="370"/>
                </a:cubicBezTo>
                <a:cubicBezTo>
                  <a:pt x="699" y="373"/>
                  <a:pt x="702" y="381"/>
                  <a:pt x="702" y="387"/>
                </a:cubicBezTo>
                <a:cubicBezTo>
                  <a:pt x="704" y="391"/>
                  <a:pt x="706" y="395"/>
                  <a:pt x="710" y="397"/>
                </a:cubicBezTo>
                <a:cubicBezTo>
                  <a:pt x="706" y="398"/>
                  <a:pt x="704" y="393"/>
                  <a:pt x="701" y="391"/>
                </a:cubicBezTo>
                <a:cubicBezTo>
                  <a:pt x="699" y="384"/>
                  <a:pt x="698" y="376"/>
                  <a:pt x="703" y="370"/>
                </a:cubicBezTo>
                <a:cubicBezTo>
                  <a:pt x="701" y="365"/>
                  <a:pt x="696" y="363"/>
                  <a:pt x="695" y="358"/>
                </a:cubicBezTo>
                <a:cubicBezTo>
                  <a:pt x="693" y="351"/>
                  <a:pt x="695" y="346"/>
                  <a:pt x="699" y="341"/>
                </a:cubicBezTo>
                <a:cubicBezTo>
                  <a:pt x="698" y="339"/>
                  <a:pt x="695" y="337"/>
                  <a:pt x="694" y="336"/>
                </a:cubicBezTo>
                <a:cubicBezTo>
                  <a:pt x="689" y="329"/>
                  <a:pt x="695" y="322"/>
                  <a:pt x="696" y="316"/>
                </a:cubicBezTo>
                <a:cubicBezTo>
                  <a:pt x="698" y="315"/>
                  <a:pt x="699" y="313"/>
                  <a:pt x="698" y="310"/>
                </a:cubicBezTo>
                <a:cubicBezTo>
                  <a:pt x="694" y="307"/>
                  <a:pt x="692" y="303"/>
                  <a:pt x="692" y="298"/>
                </a:cubicBezTo>
                <a:cubicBezTo>
                  <a:pt x="693" y="293"/>
                  <a:pt x="693" y="286"/>
                  <a:pt x="699" y="284"/>
                </a:cubicBezTo>
                <a:cubicBezTo>
                  <a:pt x="704" y="284"/>
                  <a:pt x="709" y="278"/>
                  <a:pt x="714" y="281"/>
                </a:cubicBezTo>
                <a:cubicBezTo>
                  <a:pt x="715" y="279"/>
                  <a:pt x="716" y="277"/>
                  <a:pt x="715" y="275"/>
                </a:cubicBezTo>
                <a:cubicBezTo>
                  <a:pt x="714" y="270"/>
                  <a:pt x="709" y="271"/>
                  <a:pt x="706" y="268"/>
                </a:cubicBezTo>
                <a:cubicBezTo>
                  <a:pt x="701" y="270"/>
                  <a:pt x="695" y="274"/>
                  <a:pt x="690" y="272"/>
                </a:cubicBezTo>
                <a:cubicBezTo>
                  <a:pt x="684" y="270"/>
                  <a:pt x="681" y="267"/>
                  <a:pt x="681" y="263"/>
                </a:cubicBezTo>
                <a:cubicBezTo>
                  <a:pt x="673" y="258"/>
                  <a:pt x="671" y="249"/>
                  <a:pt x="673" y="242"/>
                </a:cubicBezTo>
                <a:cubicBezTo>
                  <a:pt x="675" y="239"/>
                  <a:pt x="678" y="235"/>
                  <a:pt x="675" y="231"/>
                </a:cubicBezTo>
                <a:cubicBezTo>
                  <a:pt x="674" y="227"/>
                  <a:pt x="670" y="226"/>
                  <a:pt x="666" y="225"/>
                </a:cubicBezTo>
                <a:cubicBezTo>
                  <a:pt x="660" y="225"/>
                  <a:pt x="654" y="220"/>
                  <a:pt x="651" y="214"/>
                </a:cubicBezTo>
                <a:cubicBezTo>
                  <a:pt x="652" y="204"/>
                  <a:pt x="638" y="206"/>
                  <a:pt x="637" y="196"/>
                </a:cubicBezTo>
                <a:cubicBezTo>
                  <a:pt x="634" y="190"/>
                  <a:pt x="638" y="183"/>
                  <a:pt x="641" y="179"/>
                </a:cubicBezTo>
                <a:cubicBezTo>
                  <a:pt x="646" y="172"/>
                  <a:pt x="656" y="181"/>
                  <a:pt x="659" y="171"/>
                </a:cubicBezTo>
                <a:cubicBezTo>
                  <a:pt x="660" y="168"/>
                  <a:pt x="660" y="165"/>
                  <a:pt x="658" y="163"/>
                </a:cubicBezTo>
                <a:cubicBezTo>
                  <a:pt x="653" y="159"/>
                  <a:pt x="648" y="164"/>
                  <a:pt x="643" y="165"/>
                </a:cubicBezTo>
                <a:cubicBezTo>
                  <a:pt x="637" y="167"/>
                  <a:pt x="632" y="163"/>
                  <a:pt x="627" y="162"/>
                </a:cubicBezTo>
                <a:cubicBezTo>
                  <a:pt x="620" y="162"/>
                  <a:pt x="615" y="157"/>
                  <a:pt x="610" y="153"/>
                </a:cubicBezTo>
                <a:cubicBezTo>
                  <a:pt x="608" y="146"/>
                  <a:pt x="608" y="146"/>
                  <a:pt x="608" y="146"/>
                </a:cubicBezTo>
                <a:cubicBezTo>
                  <a:pt x="603" y="145"/>
                  <a:pt x="600" y="142"/>
                  <a:pt x="596" y="139"/>
                </a:cubicBezTo>
                <a:cubicBezTo>
                  <a:pt x="591" y="137"/>
                  <a:pt x="586" y="134"/>
                  <a:pt x="584" y="129"/>
                </a:cubicBezTo>
                <a:cubicBezTo>
                  <a:pt x="583" y="126"/>
                  <a:pt x="584" y="122"/>
                  <a:pt x="583" y="119"/>
                </a:cubicBezTo>
                <a:cubicBezTo>
                  <a:pt x="576" y="119"/>
                  <a:pt x="569" y="119"/>
                  <a:pt x="565" y="114"/>
                </a:cubicBezTo>
                <a:cubicBezTo>
                  <a:pt x="562" y="109"/>
                  <a:pt x="557" y="106"/>
                  <a:pt x="556" y="100"/>
                </a:cubicBezTo>
                <a:cubicBezTo>
                  <a:pt x="553" y="99"/>
                  <a:pt x="550" y="99"/>
                  <a:pt x="547" y="99"/>
                </a:cubicBezTo>
                <a:cubicBezTo>
                  <a:pt x="540" y="98"/>
                  <a:pt x="534" y="92"/>
                  <a:pt x="533" y="85"/>
                </a:cubicBezTo>
                <a:cubicBezTo>
                  <a:pt x="534" y="82"/>
                  <a:pt x="532" y="80"/>
                  <a:pt x="531" y="78"/>
                </a:cubicBezTo>
                <a:cubicBezTo>
                  <a:pt x="527" y="71"/>
                  <a:pt x="533" y="64"/>
                  <a:pt x="531" y="58"/>
                </a:cubicBezTo>
                <a:cubicBezTo>
                  <a:pt x="530" y="56"/>
                  <a:pt x="528" y="55"/>
                  <a:pt x="526" y="53"/>
                </a:cubicBezTo>
                <a:cubicBezTo>
                  <a:pt x="522" y="53"/>
                  <a:pt x="519" y="55"/>
                  <a:pt x="518" y="58"/>
                </a:cubicBezTo>
                <a:cubicBezTo>
                  <a:pt x="517" y="59"/>
                  <a:pt x="515" y="62"/>
                  <a:pt x="517" y="64"/>
                </a:cubicBezTo>
                <a:cubicBezTo>
                  <a:pt x="519" y="67"/>
                  <a:pt x="518" y="70"/>
                  <a:pt x="517" y="73"/>
                </a:cubicBezTo>
                <a:cubicBezTo>
                  <a:pt x="515" y="79"/>
                  <a:pt x="509" y="80"/>
                  <a:pt x="503" y="82"/>
                </a:cubicBezTo>
                <a:cubicBezTo>
                  <a:pt x="496" y="81"/>
                  <a:pt x="491" y="76"/>
                  <a:pt x="487" y="70"/>
                </a:cubicBezTo>
                <a:cubicBezTo>
                  <a:pt x="482" y="70"/>
                  <a:pt x="476" y="70"/>
                  <a:pt x="472" y="66"/>
                </a:cubicBezTo>
                <a:cubicBezTo>
                  <a:pt x="468" y="61"/>
                  <a:pt x="468" y="50"/>
                  <a:pt x="458" y="50"/>
                </a:cubicBezTo>
                <a:cubicBezTo>
                  <a:pt x="452" y="48"/>
                  <a:pt x="450" y="56"/>
                  <a:pt x="443" y="56"/>
                </a:cubicBezTo>
                <a:cubicBezTo>
                  <a:pt x="435" y="58"/>
                  <a:pt x="430" y="50"/>
                  <a:pt x="422" y="50"/>
                </a:cubicBezTo>
                <a:cubicBezTo>
                  <a:pt x="418" y="48"/>
                  <a:pt x="414" y="44"/>
                  <a:pt x="414" y="38"/>
                </a:cubicBezTo>
                <a:cubicBezTo>
                  <a:pt x="414" y="35"/>
                  <a:pt x="416" y="32"/>
                  <a:pt x="418" y="29"/>
                </a:cubicBezTo>
                <a:cubicBezTo>
                  <a:pt x="417" y="24"/>
                  <a:pt x="413" y="20"/>
                  <a:pt x="409" y="18"/>
                </a:cubicBezTo>
                <a:cubicBezTo>
                  <a:pt x="407" y="18"/>
                  <a:pt x="405" y="19"/>
                  <a:pt x="404" y="21"/>
                </a:cubicBezTo>
                <a:cubicBezTo>
                  <a:pt x="407" y="27"/>
                  <a:pt x="402" y="33"/>
                  <a:pt x="401" y="39"/>
                </a:cubicBezTo>
                <a:cubicBezTo>
                  <a:pt x="398" y="44"/>
                  <a:pt x="392" y="44"/>
                  <a:pt x="387" y="45"/>
                </a:cubicBezTo>
                <a:cubicBezTo>
                  <a:pt x="381" y="47"/>
                  <a:pt x="378" y="43"/>
                  <a:pt x="375" y="41"/>
                </a:cubicBezTo>
                <a:cubicBezTo>
                  <a:pt x="369" y="42"/>
                  <a:pt x="365" y="50"/>
                  <a:pt x="358" y="50"/>
                </a:cubicBezTo>
                <a:cubicBezTo>
                  <a:pt x="352" y="52"/>
                  <a:pt x="349" y="49"/>
                  <a:pt x="344" y="47"/>
                </a:cubicBezTo>
                <a:cubicBezTo>
                  <a:pt x="342" y="47"/>
                  <a:pt x="341" y="49"/>
                  <a:pt x="340" y="50"/>
                </a:cubicBezTo>
                <a:cubicBezTo>
                  <a:pt x="334" y="52"/>
                  <a:pt x="326" y="53"/>
                  <a:pt x="321" y="49"/>
                </a:cubicBezTo>
                <a:cubicBezTo>
                  <a:pt x="320" y="47"/>
                  <a:pt x="318" y="45"/>
                  <a:pt x="315" y="46"/>
                </a:cubicBezTo>
                <a:cubicBezTo>
                  <a:pt x="312" y="49"/>
                  <a:pt x="309" y="52"/>
                  <a:pt x="306" y="53"/>
                </a:cubicBezTo>
                <a:cubicBezTo>
                  <a:pt x="300" y="50"/>
                  <a:pt x="293" y="54"/>
                  <a:pt x="288" y="49"/>
                </a:cubicBezTo>
                <a:cubicBezTo>
                  <a:pt x="278" y="44"/>
                  <a:pt x="286" y="28"/>
                  <a:pt x="274" y="28"/>
                </a:cubicBezTo>
                <a:cubicBezTo>
                  <a:pt x="272" y="31"/>
                  <a:pt x="268" y="35"/>
                  <a:pt x="270" y="39"/>
                </a:cubicBezTo>
                <a:cubicBezTo>
                  <a:pt x="274" y="43"/>
                  <a:pt x="275" y="47"/>
                  <a:pt x="275" y="53"/>
                </a:cubicBezTo>
                <a:cubicBezTo>
                  <a:pt x="273" y="56"/>
                  <a:pt x="272" y="59"/>
                  <a:pt x="268" y="61"/>
                </a:cubicBezTo>
                <a:cubicBezTo>
                  <a:pt x="261" y="62"/>
                  <a:pt x="261" y="62"/>
                  <a:pt x="261" y="62"/>
                </a:cubicBezTo>
                <a:cubicBezTo>
                  <a:pt x="257" y="66"/>
                  <a:pt x="252" y="71"/>
                  <a:pt x="246" y="69"/>
                </a:cubicBezTo>
                <a:cubicBezTo>
                  <a:pt x="240" y="68"/>
                  <a:pt x="234" y="64"/>
                  <a:pt x="229" y="67"/>
                </a:cubicBezTo>
                <a:cubicBezTo>
                  <a:pt x="226" y="73"/>
                  <a:pt x="226" y="79"/>
                  <a:pt x="223" y="84"/>
                </a:cubicBezTo>
                <a:cubicBezTo>
                  <a:pt x="219" y="87"/>
                  <a:pt x="214" y="89"/>
                  <a:pt x="208" y="90"/>
                </a:cubicBezTo>
                <a:cubicBezTo>
                  <a:pt x="203" y="94"/>
                  <a:pt x="202" y="104"/>
                  <a:pt x="194" y="105"/>
                </a:cubicBezTo>
                <a:cubicBezTo>
                  <a:pt x="189" y="105"/>
                  <a:pt x="185" y="105"/>
                  <a:pt x="181" y="103"/>
                </a:cubicBezTo>
                <a:cubicBezTo>
                  <a:pt x="174" y="99"/>
                  <a:pt x="179" y="91"/>
                  <a:pt x="175" y="85"/>
                </a:cubicBezTo>
                <a:cubicBezTo>
                  <a:pt x="173" y="82"/>
                  <a:pt x="170" y="82"/>
                  <a:pt x="166" y="82"/>
                </a:cubicBezTo>
                <a:cubicBezTo>
                  <a:pt x="164" y="85"/>
                  <a:pt x="159" y="87"/>
                  <a:pt x="162" y="92"/>
                </a:cubicBezTo>
                <a:cubicBezTo>
                  <a:pt x="166" y="99"/>
                  <a:pt x="167" y="105"/>
                  <a:pt x="162" y="111"/>
                </a:cubicBezTo>
                <a:cubicBezTo>
                  <a:pt x="165" y="117"/>
                  <a:pt x="161" y="123"/>
                  <a:pt x="158" y="128"/>
                </a:cubicBezTo>
                <a:cubicBezTo>
                  <a:pt x="154" y="131"/>
                  <a:pt x="151" y="132"/>
                  <a:pt x="145" y="132"/>
                </a:cubicBezTo>
                <a:cubicBezTo>
                  <a:pt x="143" y="134"/>
                  <a:pt x="143" y="137"/>
                  <a:pt x="142" y="140"/>
                </a:cubicBezTo>
                <a:cubicBezTo>
                  <a:pt x="137" y="145"/>
                  <a:pt x="137" y="153"/>
                  <a:pt x="130" y="155"/>
                </a:cubicBezTo>
                <a:cubicBezTo>
                  <a:pt x="127" y="158"/>
                  <a:pt x="121" y="155"/>
                  <a:pt x="120" y="160"/>
                </a:cubicBezTo>
                <a:cubicBezTo>
                  <a:pt x="119" y="171"/>
                  <a:pt x="110" y="180"/>
                  <a:pt x="99" y="184"/>
                </a:cubicBezTo>
                <a:cubicBezTo>
                  <a:pt x="98" y="187"/>
                  <a:pt x="99" y="190"/>
                  <a:pt x="98" y="194"/>
                </a:cubicBezTo>
                <a:cubicBezTo>
                  <a:pt x="96" y="200"/>
                  <a:pt x="91" y="204"/>
                  <a:pt x="84" y="205"/>
                </a:cubicBezTo>
                <a:cubicBezTo>
                  <a:pt x="80" y="209"/>
                  <a:pt x="75" y="217"/>
                  <a:pt x="67" y="214"/>
                </a:cubicBezTo>
                <a:cubicBezTo>
                  <a:pt x="63" y="213"/>
                  <a:pt x="59" y="212"/>
                  <a:pt x="56" y="214"/>
                </a:cubicBezTo>
                <a:cubicBezTo>
                  <a:pt x="53" y="214"/>
                  <a:pt x="53" y="217"/>
                  <a:pt x="53" y="220"/>
                </a:cubicBezTo>
                <a:cubicBezTo>
                  <a:pt x="54" y="223"/>
                  <a:pt x="57" y="226"/>
                  <a:pt x="61" y="225"/>
                </a:cubicBezTo>
                <a:cubicBezTo>
                  <a:pt x="64" y="220"/>
                  <a:pt x="69" y="224"/>
                  <a:pt x="73" y="226"/>
                </a:cubicBezTo>
                <a:cubicBezTo>
                  <a:pt x="78" y="229"/>
                  <a:pt x="81" y="237"/>
                  <a:pt x="79" y="243"/>
                </a:cubicBezTo>
                <a:cubicBezTo>
                  <a:pt x="77" y="247"/>
                  <a:pt x="74" y="250"/>
                  <a:pt x="72" y="253"/>
                </a:cubicBezTo>
                <a:cubicBezTo>
                  <a:pt x="70" y="255"/>
                  <a:pt x="69" y="255"/>
                  <a:pt x="67" y="256"/>
                </a:cubicBezTo>
                <a:cubicBezTo>
                  <a:pt x="68" y="261"/>
                  <a:pt x="68" y="266"/>
                  <a:pt x="64" y="270"/>
                </a:cubicBezTo>
                <a:cubicBezTo>
                  <a:pt x="61" y="276"/>
                  <a:pt x="50" y="272"/>
                  <a:pt x="50" y="281"/>
                </a:cubicBezTo>
                <a:cubicBezTo>
                  <a:pt x="47" y="289"/>
                  <a:pt x="56" y="293"/>
                  <a:pt x="55" y="301"/>
                </a:cubicBezTo>
                <a:cubicBezTo>
                  <a:pt x="50" y="307"/>
                  <a:pt x="53" y="317"/>
                  <a:pt x="47" y="323"/>
                </a:cubicBezTo>
                <a:cubicBezTo>
                  <a:pt x="44" y="325"/>
                  <a:pt x="38" y="327"/>
                  <a:pt x="33" y="326"/>
                </a:cubicBezTo>
                <a:cubicBezTo>
                  <a:pt x="30" y="324"/>
                  <a:pt x="28" y="322"/>
                  <a:pt x="25" y="324"/>
                </a:cubicBezTo>
                <a:cubicBezTo>
                  <a:pt x="24" y="322"/>
                  <a:pt x="27" y="320"/>
                  <a:pt x="25" y="318"/>
                </a:cubicBezTo>
                <a:cubicBezTo>
                  <a:pt x="24" y="315"/>
                  <a:pt x="23" y="310"/>
                  <a:pt x="24" y="307"/>
                </a:cubicBezTo>
                <a:cubicBezTo>
                  <a:pt x="25" y="304"/>
                  <a:pt x="26" y="300"/>
                  <a:pt x="30" y="299"/>
                </a:cubicBezTo>
                <a:cubicBezTo>
                  <a:pt x="29" y="297"/>
                  <a:pt x="27" y="295"/>
                  <a:pt x="25" y="294"/>
                </a:cubicBezTo>
                <a:cubicBezTo>
                  <a:pt x="26" y="292"/>
                  <a:pt x="24" y="288"/>
                  <a:pt x="28" y="287"/>
                </a:cubicBezTo>
                <a:cubicBezTo>
                  <a:pt x="30" y="287"/>
                  <a:pt x="30" y="287"/>
                  <a:pt x="30" y="288"/>
                </a:cubicBezTo>
                <a:cubicBezTo>
                  <a:pt x="30" y="291"/>
                  <a:pt x="26" y="289"/>
                  <a:pt x="26" y="291"/>
                </a:cubicBezTo>
                <a:cubicBezTo>
                  <a:pt x="27" y="293"/>
                  <a:pt x="28" y="295"/>
                  <a:pt x="30" y="296"/>
                </a:cubicBezTo>
                <a:cubicBezTo>
                  <a:pt x="33" y="297"/>
                  <a:pt x="36" y="295"/>
                  <a:pt x="38" y="292"/>
                </a:cubicBezTo>
                <a:cubicBezTo>
                  <a:pt x="41" y="289"/>
                  <a:pt x="39" y="284"/>
                  <a:pt x="38" y="280"/>
                </a:cubicBezTo>
                <a:cubicBezTo>
                  <a:pt x="36" y="276"/>
                  <a:pt x="33" y="275"/>
                  <a:pt x="30" y="274"/>
                </a:cubicBezTo>
                <a:cubicBezTo>
                  <a:pt x="24" y="273"/>
                  <a:pt x="19" y="279"/>
                  <a:pt x="15" y="284"/>
                </a:cubicBezTo>
                <a:cubicBezTo>
                  <a:pt x="15" y="287"/>
                  <a:pt x="12" y="290"/>
                  <a:pt x="15" y="295"/>
                </a:cubicBezTo>
                <a:cubicBezTo>
                  <a:pt x="13" y="295"/>
                  <a:pt x="12" y="293"/>
                  <a:pt x="12" y="292"/>
                </a:cubicBezTo>
                <a:cubicBezTo>
                  <a:pt x="12" y="290"/>
                  <a:pt x="12" y="287"/>
                  <a:pt x="13" y="284"/>
                </a:cubicBezTo>
                <a:cubicBezTo>
                  <a:pt x="15" y="279"/>
                  <a:pt x="10" y="274"/>
                  <a:pt x="13" y="269"/>
                </a:cubicBezTo>
                <a:cubicBezTo>
                  <a:pt x="14" y="266"/>
                  <a:pt x="15" y="262"/>
                  <a:pt x="18" y="261"/>
                </a:cubicBezTo>
                <a:cubicBezTo>
                  <a:pt x="21" y="258"/>
                  <a:pt x="27" y="260"/>
                  <a:pt x="30" y="261"/>
                </a:cubicBezTo>
                <a:cubicBezTo>
                  <a:pt x="34" y="261"/>
                  <a:pt x="37" y="264"/>
                  <a:pt x="39" y="267"/>
                </a:cubicBezTo>
                <a:cubicBezTo>
                  <a:pt x="40" y="269"/>
                  <a:pt x="41" y="272"/>
                  <a:pt x="39" y="275"/>
                </a:cubicBezTo>
                <a:cubicBezTo>
                  <a:pt x="38" y="278"/>
                  <a:pt x="41" y="281"/>
                  <a:pt x="41" y="285"/>
                </a:cubicBezTo>
                <a:cubicBezTo>
                  <a:pt x="41" y="288"/>
                  <a:pt x="39" y="291"/>
                  <a:pt x="38" y="295"/>
                </a:cubicBezTo>
                <a:cubicBezTo>
                  <a:pt x="41" y="297"/>
                  <a:pt x="46" y="300"/>
                  <a:pt x="43" y="304"/>
                </a:cubicBezTo>
                <a:cubicBezTo>
                  <a:pt x="42" y="305"/>
                  <a:pt x="42" y="307"/>
                  <a:pt x="41" y="307"/>
                </a:cubicBezTo>
                <a:cubicBezTo>
                  <a:pt x="40" y="306"/>
                  <a:pt x="40" y="306"/>
                  <a:pt x="40" y="306"/>
                </a:cubicBezTo>
                <a:cubicBezTo>
                  <a:pt x="41" y="304"/>
                  <a:pt x="43" y="301"/>
                  <a:pt x="41" y="299"/>
                </a:cubicBezTo>
                <a:cubicBezTo>
                  <a:pt x="39" y="298"/>
                  <a:pt x="37" y="296"/>
                  <a:pt x="34" y="298"/>
                </a:cubicBezTo>
                <a:cubicBezTo>
                  <a:pt x="32" y="299"/>
                  <a:pt x="31" y="302"/>
                  <a:pt x="31" y="305"/>
                </a:cubicBezTo>
                <a:cubicBezTo>
                  <a:pt x="31" y="309"/>
                  <a:pt x="33" y="310"/>
                  <a:pt x="35" y="313"/>
                </a:cubicBezTo>
                <a:cubicBezTo>
                  <a:pt x="39" y="313"/>
                  <a:pt x="43" y="315"/>
                  <a:pt x="46" y="312"/>
                </a:cubicBezTo>
                <a:cubicBezTo>
                  <a:pt x="50" y="310"/>
                  <a:pt x="51" y="304"/>
                  <a:pt x="53" y="301"/>
                </a:cubicBezTo>
                <a:cubicBezTo>
                  <a:pt x="53" y="292"/>
                  <a:pt x="44" y="287"/>
                  <a:pt x="47" y="278"/>
                </a:cubicBezTo>
                <a:cubicBezTo>
                  <a:pt x="50" y="270"/>
                  <a:pt x="62" y="275"/>
                  <a:pt x="64" y="266"/>
                </a:cubicBezTo>
                <a:cubicBezTo>
                  <a:pt x="65" y="263"/>
                  <a:pt x="67" y="259"/>
                  <a:pt x="65" y="256"/>
                </a:cubicBezTo>
                <a:cubicBezTo>
                  <a:pt x="58" y="255"/>
                  <a:pt x="54" y="246"/>
                  <a:pt x="52" y="240"/>
                </a:cubicBezTo>
                <a:cubicBezTo>
                  <a:pt x="50" y="240"/>
                  <a:pt x="49" y="242"/>
                  <a:pt x="49" y="240"/>
                </a:cubicBezTo>
                <a:cubicBezTo>
                  <a:pt x="50" y="238"/>
                  <a:pt x="50" y="236"/>
                  <a:pt x="50" y="234"/>
                </a:cubicBezTo>
                <a:cubicBezTo>
                  <a:pt x="50" y="232"/>
                  <a:pt x="48" y="229"/>
                  <a:pt x="45" y="228"/>
                </a:cubicBezTo>
                <a:cubicBezTo>
                  <a:pt x="42" y="229"/>
                  <a:pt x="38" y="229"/>
                  <a:pt x="36" y="233"/>
                </a:cubicBezTo>
                <a:cubicBezTo>
                  <a:pt x="36" y="235"/>
                  <a:pt x="35" y="236"/>
                  <a:pt x="34" y="237"/>
                </a:cubicBezTo>
                <a:cubicBezTo>
                  <a:pt x="34" y="235"/>
                  <a:pt x="34" y="234"/>
                  <a:pt x="35" y="232"/>
                </a:cubicBezTo>
                <a:cubicBezTo>
                  <a:pt x="38" y="229"/>
                  <a:pt x="41" y="226"/>
                  <a:pt x="44" y="227"/>
                </a:cubicBezTo>
                <a:cubicBezTo>
                  <a:pt x="45" y="227"/>
                  <a:pt x="45" y="226"/>
                  <a:pt x="46" y="226"/>
                </a:cubicBezTo>
                <a:cubicBezTo>
                  <a:pt x="46" y="223"/>
                  <a:pt x="44" y="222"/>
                  <a:pt x="42" y="220"/>
                </a:cubicBezTo>
                <a:cubicBezTo>
                  <a:pt x="40" y="220"/>
                  <a:pt x="37" y="218"/>
                  <a:pt x="35" y="220"/>
                </a:cubicBezTo>
                <a:cubicBezTo>
                  <a:pt x="29" y="223"/>
                  <a:pt x="27" y="229"/>
                  <a:pt x="25" y="235"/>
                </a:cubicBezTo>
                <a:cubicBezTo>
                  <a:pt x="26" y="239"/>
                  <a:pt x="30" y="244"/>
                  <a:pt x="34" y="246"/>
                </a:cubicBezTo>
                <a:cubicBezTo>
                  <a:pt x="35" y="246"/>
                  <a:pt x="35" y="245"/>
                  <a:pt x="36" y="245"/>
                </a:cubicBezTo>
                <a:cubicBezTo>
                  <a:pt x="37" y="243"/>
                  <a:pt x="35" y="241"/>
                  <a:pt x="36" y="240"/>
                </a:cubicBezTo>
                <a:cubicBezTo>
                  <a:pt x="39" y="245"/>
                  <a:pt x="44" y="246"/>
                  <a:pt x="49" y="249"/>
                </a:cubicBezTo>
                <a:cubicBezTo>
                  <a:pt x="52" y="249"/>
                  <a:pt x="55" y="252"/>
                  <a:pt x="56" y="253"/>
                </a:cubicBezTo>
                <a:cubicBezTo>
                  <a:pt x="56" y="256"/>
                  <a:pt x="59" y="260"/>
                  <a:pt x="56" y="263"/>
                </a:cubicBezTo>
                <a:cubicBezTo>
                  <a:pt x="54" y="266"/>
                  <a:pt x="50" y="268"/>
                  <a:pt x="46" y="267"/>
                </a:cubicBezTo>
                <a:cubicBezTo>
                  <a:pt x="44" y="268"/>
                  <a:pt x="44" y="269"/>
                  <a:pt x="41" y="269"/>
                </a:cubicBezTo>
                <a:cubicBezTo>
                  <a:pt x="41" y="266"/>
                  <a:pt x="44" y="266"/>
                  <a:pt x="47" y="265"/>
                </a:cubicBezTo>
                <a:cubicBezTo>
                  <a:pt x="49" y="266"/>
                  <a:pt x="52" y="265"/>
                  <a:pt x="53" y="264"/>
                </a:cubicBezTo>
                <a:cubicBezTo>
                  <a:pt x="56" y="261"/>
                  <a:pt x="56" y="258"/>
                  <a:pt x="56" y="255"/>
                </a:cubicBezTo>
                <a:cubicBezTo>
                  <a:pt x="55" y="251"/>
                  <a:pt x="50" y="252"/>
                  <a:pt x="47" y="250"/>
                </a:cubicBezTo>
                <a:cubicBezTo>
                  <a:pt x="44" y="249"/>
                  <a:pt x="40" y="246"/>
                  <a:pt x="36" y="247"/>
                </a:cubicBezTo>
                <a:cubicBezTo>
                  <a:pt x="32" y="246"/>
                  <a:pt x="25" y="243"/>
                  <a:pt x="24" y="238"/>
                </a:cubicBezTo>
                <a:cubicBezTo>
                  <a:pt x="24" y="235"/>
                  <a:pt x="24" y="230"/>
                  <a:pt x="27" y="227"/>
                </a:cubicBezTo>
                <a:cubicBezTo>
                  <a:pt x="27" y="223"/>
                  <a:pt x="33" y="220"/>
                  <a:pt x="37" y="217"/>
                </a:cubicBezTo>
                <a:cubicBezTo>
                  <a:pt x="38" y="216"/>
                  <a:pt x="37" y="214"/>
                  <a:pt x="37" y="214"/>
                </a:cubicBezTo>
                <a:cubicBezTo>
                  <a:pt x="38" y="204"/>
                  <a:pt x="45" y="197"/>
                  <a:pt x="54" y="194"/>
                </a:cubicBezTo>
                <a:cubicBezTo>
                  <a:pt x="56" y="191"/>
                  <a:pt x="51" y="187"/>
                  <a:pt x="53" y="183"/>
                </a:cubicBezTo>
                <a:cubicBezTo>
                  <a:pt x="55" y="177"/>
                  <a:pt x="61" y="170"/>
                  <a:pt x="67" y="168"/>
                </a:cubicBezTo>
                <a:cubicBezTo>
                  <a:pt x="69" y="164"/>
                  <a:pt x="71" y="161"/>
                  <a:pt x="73" y="157"/>
                </a:cubicBezTo>
                <a:cubicBezTo>
                  <a:pt x="75" y="149"/>
                  <a:pt x="78" y="141"/>
                  <a:pt x="85" y="137"/>
                </a:cubicBezTo>
                <a:cubicBezTo>
                  <a:pt x="79" y="144"/>
                  <a:pt x="76" y="151"/>
                  <a:pt x="74" y="160"/>
                </a:cubicBezTo>
                <a:cubicBezTo>
                  <a:pt x="70" y="165"/>
                  <a:pt x="67" y="174"/>
                  <a:pt x="70" y="181"/>
                </a:cubicBezTo>
                <a:cubicBezTo>
                  <a:pt x="73" y="184"/>
                  <a:pt x="76" y="186"/>
                  <a:pt x="80" y="185"/>
                </a:cubicBezTo>
                <a:cubicBezTo>
                  <a:pt x="82" y="184"/>
                  <a:pt x="84" y="183"/>
                  <a:pt x="84" y="182"/>
                </a:cubicBezTo>
                <a:cubicBezTo>
                  <a:pt x="79" y="177"/>
                  <a:pt x="82" y="169"/>
                  <a:pt x="82" y="162"/>
                </a:cubicBezTo>
                <a:cubicBezTo>
                  <a:pt x="84" y="157"/>
                  <a:pt x="84" y="151"/>
                  <a:pt x="90" y="147"/>
                </a:cubicBezTo>
                <a:cubicBezTo>
                  <a:pt x="96" y="142"/>
                  <a:pt x="96" y="142"/>
                  <a:pt x="96" y="142"/>
                </a:cubicBezTo>
                <a:cubicBezTo>
                  <a:pt x="93" y="147"/>
                  <a:pt x="88" y="150"/>
                  <a:pt x="86" y="154"/>
                </a:cubicBezTo>
                <a:cubicBezTo>
                  <a:pt x="84" y="162"/>
                  <a:pt x="81" y="172"/>
                  <a:pt x="86" y="180"/>
                </a:cubicBezTo>
                <a:cubicBezTo>
                  <a:pt x="88" y="183"/>
                  <a:pt x="92" y="183"/>
                  <a:pt x="96" y="183"/>
                </a:cubicBezTo>
                <a:cubicBezTo>
                  <a:pt x="105" y="181"/>
                  <a:pt x="114" y="174"/>
                  <a:pt x="117" y="165"/>
                </a:cubicBezTo>
                <a:cubicBezTo>
                  <a:pt x="119" y="162"/>
                  <a:pt x="119" y="160"/>
                  <a:pt x="117" y="157"/>
                </a:cubicBezTo>
                <a:cubicBezTo>
                  <a:pt x="116" y="156"/>
                  <a:pt x="113" y="155"/>
                  <a:pt x="113" y="153"/>
                </a:cubicBezTo>
                <a:cubicBezTo>
                  <a:pt x="117" y="157"/>
                  <a:pt x="125" y="156"/>
                  <a:pt x="130" y="153"/>
                </a:cubicBezTo>
                <a:cubicBezTo>
                  <a:pt x="136" y="150"/>
                  <a:pt x="134" y="143"/>
                  <a:pt x="140" y="139"/>
                </a:cubicBezTo>
                <a:cubicBezTo>
                  <a:pt x="142" y="135"/>
                  <a:pt x="142" y="130"/>
                  <a:pt x="140" y="125"/>
                </a:cubicBezTo>
                <a:cubicBezTo>
                  <a:pt x="139" y="122"/>
                  <a:pt x="136" y="121"/>
                  <a:pt x="133" y="120"/>
                </a:cubicBezTo>
                <a:cubicBezTo>
                  <a:pt x="125" y="119"/>
                  <a:pt x="120" y="125"/>
                  <a:pt x="113" y="127"/>
                </a:cubicBezTo>
                <a:cubicBezTo>
                  <a:pt x="108" y="130"/>
                  <a:pt x="101" y="136"/>
                  <a:pt x="100" y="142"/>
                </a:cubicBezTo>
                <a:cubicBezTo>
                  <a:pt x="99" y="143"/>
                  <a:pt x="97" y="142"/>
                  <a:pt x="96" y="142"/>
                </a:cubicBezTo>
                <a:cubicBezTo>
                  <a:pt x="100" y="136"/>
                  <a:pt x="105" y="130"/>
                  <a:pt x="111" y="125"/>
                </a:cubicBezTo>
                <a:cubicBezTo>
                  <a:pt x="117" y="122"/>
                  <a:pt x="123" y="120"/>
                  <a:pt x="128" y="118"/>
                </a:cubicBezTo>
                <a:cubicBezTo>
                  <a:pt x="137" y="119"/>
                  <a:pt x="137" y="119"/>
                  <a:pt x="137" y="119"/>
                </a:cubicBezTo>
                <a:cubicBezTo>
                  <a:pt x="140" y="113"/>
                  <a:pt x="140" y="113"/>
                  <a:pt x="140" y="113"/>
                </a:cubicBezTo>
                <a:cubicBezTo>
                  <a:pt x="141" y="116"/>
                  <a:pt x="142" y="118"/>
                  <a:pt x="142" y="119"/>
                </a:cubicBezTo>
                <a:cubicBezTo>
                  <a:pt x="142" y="120"/>
                  <a:pt x="139" y="120"/>
                  <a:pt x="140" y="122"/>
                </a:cubicBezTo>
                <a:cubicBezTo>
                  <a:pt x="142" y="125"/>
                  <a:pt x="142" y="129"/>
                  <a:pt x="146" y="130"/>
                </a:cubicBezTo>
                <a:cubicBezTo>
                  <a:pt x="153" y="131"/>
                  <a:pt x="158" y="124"/>
                  <a:pt x="161" y="119"/>
                </a:cubicBezTo>
                <a:cubicBezTo>
                  <a:pt x="161" y="117"/>
                  <a:pt x="162" y="116"/>
                  <a:pt x="160" y="116"/>
                </a:cubicBezTo>
                <a:cubicBezTo>
                  <a:pt x="156" y="119"/>
                  <a:pt x="151" y="122"/>
                  <a:pt x="145" y="120"/>
                </a:cubicBezTo>
                <a:cubicBezTo>
                  <a:pt x="146" y="119"/>
                  <a:pt x="149" y="120"/>
                  <a:pt x="151" y="119"/>
                </a:cubicBezTo>
                <a:cubicBezTo>
                  <a:pt x="157" y="117"/>
                  <a:pt x="159" y="111"/>
                  <a:pt x="163" y="107"/>
                </a:cubicBezTo>
                <a:cubicBezTo>
                  <a:pt x="165" y="100"/>
                  <a:pt x="161" y="95"/>
                  <a:pt x="159" y="90"/>
                </a:cubicBezTo>
                <a:cubicBezTo>
                  <a:pt x="161" y="87"/>
                  <a:pt x="161" y="82"/>
                  <a:pt x="165" y="80"/>
                </a:cubicBezTo>
                <a:cubicBezTo>
                  <a:pt x="171" y="79"/>
                  <a:pt x="171" y="79"/>
                  <a:pt x="171" y="79"/>
                </a:cubicBezTo>
                <a:cubicBezTo>
                  <a:pt x="177" y="80"/>
                  <a:pt x="177" y="86"/>
                  <a:pt x="179" y="90"/>
                </a:cubicBezTo>
                <a:cubicBezTo>
                  <a:pt x="182" y="93"/>
                  <a:pt x="187" y="96"/>
                  <a:pt x="191" y="95"/>
                </a:cubicBezTo>
                <a:cubicBezTo>
                  <a:pt x="194" y="95"/>
                  <a:pt x="197" y="93"/>
                  <a:pt x="199" y="90"/>
                </a:cubicBezTo>
                <a:cubicBezTo>
                  <a:pt x="202" y="86"/>
                  <a:pt x="198" y="82"/>
                  <a:pt x="194" y="79"/>
                </a:cubicBezTo>
                <a:cubicBezTo>
                  <a:pt x="193" y="79"/>
                  <a:pt x="191" y="81"/>
                  <a:pt x="190" y="82"/>
                </a:cubicBezTo>
                <a:cubicBezTo>
                  <a:pt x="189" y="85"/>
                  <a:pt x="194" y="85"/>
                  <a:pt x="191" y="87"/>
                </a:cubicBezTo>
                <a:cubicBezTo>
                  <a:pt x="191" y="87"/>
                  <a:pt x="189" y="87"/>
                  <a:pt x="188" y="87"/>
                </a:cubicBezTo>
                <a:cubicBezTo>
                  <a:pt x="187" y="86"/>
                  <a:pt x="186" y="83"/>
                  <a:pt x="188" y="82"/>
                </a:cubicBezTo>
                <a:cubicBezTo>
                  <a:pt x="189" y="79"/>
                  <a:pt x="192" y="78"/>
                  <a:pt x="194" y="78"/>
                </a:cubicBezTo>
                <a:cubicBezTo>
                  <a:pt x="198" y="79"/>
                  <a:pt x="200" y="82"/>
                  <a:pt x="204" y="82"/>
                </a:cubicBezTo>
                <a:cubicBezTo>
                  <a:pt x="207" y="85"/>
                  <a:pt x="208" y="90"/>
                  <a:pt x="213" y="87"/>
                </a:cubicBezTo>
                <a:cubicBezTo>
                  <a:pt x="219" y="85"/>
                  <a:pt x="224" y="80"/>
                  <a:pt x="225" y="74"/>
                </a:cubicBezTo>
                <a:cubicBezTo>
                  <a:pt x="225" y="71"/>
                  <a:pt x="225" y="67"/>
                  <a:pt x="227" y="67"/>
                </a:cubicBezTo>
                <a:cubicBezTo>
                  <a:pt x="230" y="64"/>
                  <a:pt x="235" y="63"/>
                  <a:pt x="239" y="64"/>
                </a:cubicBezTo>
                <a:cubicBezTo>
                  <a:pt x="243" y="67"/>
                  <a:pt x="249" y="68"/>
                  <a:pt x="254" y="66"/>
                </a:cubicBezTo>
                <a:cubicBezTo>
                  <a:pt x="257" y="63"/>
                  <a:pt x="263" y="60"/>
                  <a:pt x="262" y="54"/>
                </a:cubicBezTo>
                <a:cubicBezTo>
                  <a:pt x="260" y="50"/>
                  <a:pt x="258" y="46"/>
                  <a:pt x="254" y="45"/>
                </a:cubicBezTo>
                <a:cubicBezTo>
                  <a:pt x="252" y="44"/>
                  <a:pt x="249" y="44"/>
                  <a:pt x="247" y="45"/>
                </a:cubicBezTo>
                <a:cubicBezTo>
                  <a:pt x="246" y="47"/>
                  <a:pt x="246" y="50"/>
                  <a:pt x="246" y="53"/>
                </a:cubicBezTo>
                <a:cubicBezTo>
                  <a:pt x="247" y="55"/>
                  <a:pt x="249" y="56"/>
                  <a:pt x="252" y="56"/>
                </a:cubicBezTo>
                <a:cubicBezTo>
                  <a:pt x="253" y="55"/>
                  <a:pt x="252" y="50"/>
                  <a:pt x="254" y="52"/>
                </a:cubicBezTo>
                <a:cubicBezTo>
                  <a:pt x="256" y="53"/>
                  <a:pt x="254" y="55"/>
                  <a:pt x="254" y="56"/>
                </a:cubicBezTo>
                <a:cubicBezTo>
                  <a:pt x="252" y="57"/>
                  <a:pt x="250" y="58"/>
                  <a:pt x="248" y="56"/>
                </a:cubicBezTo>
                <a:cubicBezTo>
                  <a:pt x="243" y="53"/>
                  <a:pt x="243" y="53"/>
                  <a:pt x="243" y="53"/>
                </a:cubicBezTo>
                <a:cubicBezTo>
                  <a:pt x="239" y="59"/>
                  <a:pt x="232" y="58"/>
                  <a:pt x="226" y="57"/>
                </a:cubicBezTo>
                <a:cubicBezTo>
                  <a:pt x="223" y="59"/>
                  <a:pt x="217" y="59"/>
                  <a:pt x="216" y="64"/>
                </a:cubicBezTo>
                <a:cubicBezTo>
                  <a:pt x="217" y="73"/>
                  <a:pt x="217" y="73"/>
                  <a:pt x="217" y="73"/>
                </a:cubicBezTo>
                <a:cubicBezTo>
                  <a:pt x="214" y="77"/>
                  <a:pt x="211" y="79"/>
                  <a:pt x="205" y="79"/>
                </a:cubicBezTo>
                <a:cubicBezTo>
                  <a:pt x="202" y="79"/>
                  <a:pt x="200" y="77"/>
                  <a:pt x="198" y="73"/>
                </a:cubicBezTo>
                <a:cubicBezTo>
                  <a:pt x="197" y="68"/>
                  <a:pt x="192" y="66"/>
                  <a:pt x="188" y="63"/>
                </a:cubicBezTo>
                <a:cubicBezTo>
                  <a:pt x="184" y="61"/>
                  <a:pt x="180" y="62"/>
                  <a:pt x="177" y="65"/>
                </a:cubicBezTo>
                <a:cubicBezTo>
                  <a:pt x="176" y="67"/>
                  <a:pt x="174" y="70"/>
                  <a:pt x="176" y="73"/>
                </a:cubicBezTo>
                <a:cubicBezTo>
                  <a:pt x="177" y="74"/>
                  <a:pt x="178" y="77"/>
                  <a:pt x="180" y="76"/>
                </a:cubicBezTo>
                <a:cubicBezTo>
                  <a:pt x="182" y="76"/>
                  <a:pt x="184" y="75"/>
                  <a:pt x="185" y="73"/>
                </a:cubicBezTo>
                <a:cubicBezTo>
                  <a:pt x="185" y="72"/>
                  <a:pt x="184" y="70"/>
                  <a:pt x="182" y="70"/>
                </a:cubicBezTo>
                <a:cubicBezTo>
                  <a:pt x="182" y="70"/>
                  <a:pt x="182" y="71"/>
                  <a:pt x="180" y="71"/>
                </a:cubicBezTo>
                <a:cubicBezTo>
                  <a:pt x="180" y="70"/>
                  <a:pt x="181" y="69"/>
                  <a:pt x="182" y="68"/>
                </a:cubicBezTo>
                <a:cubicBezTo>
                  <a:pt x="185" y="68"/>
                  <a:pt x="185" y="70"/>
                  <a:pt x="187" y="72"/>
                </a:cubicBezTo>
                <a:cubicBezTo>
                  <a:pt x="188" y="75"/>
                  <a:pt x="186" y="77"/>
                  <a:pt x="184" y="78"/>
                </a:cubicBezTo>
                <a:cubicBezTo>
                  <a:pt x="179" y="80"/>
                  <a:pt x="176" y="76"/>
                  <a:pt x="171" y="76"/>
                </a:cubicBezTo>
                <a:cubicBezTo>
                  <a:pt x="168" y="72"/>
                  <a:pt x="162" y="70"/>
                  <a:pt x="156" y="72"/>
                </a:cubicBezTo>
                <a:cubicBezTo>
                  <a:pt x="152" y="75"/>
                  <a:pt x="145" y="79"/>
                  <a:pt x="146" y="86"/>
                </a:cubicBezTo>
                <a:cubicBezTo>
                  <a:pt x="144" y="90"/>
                  <a:pt x="148" y="93"/>
                  <a:pt x="148" y="96"/>
                </a:cubicBezTo>
                <a:cubicBezTo>
                  <a:pt x="149" y="99"/>
                  <a:pt x="151" y="99"/>
                  <a:pt x="151" y="99"/>
                </a:cubicBezTo>
                <a:cubicBezTo>
                  <a:pt x="154" y="101"/>
                  <a:pt x="154" y="104"/>
                  <a:pt x="154" y="107"/>
                </a:cubicBezTo>
                <a:cubicBezTo>
                  <a:pt x="153" y="110"/>
                  <a:pt x="150" y="110"/>
                  <a:pt x="147" y="111"/>
                </a:cubicBezTo>
                <a:cubicBezTo>
                  <a:pt x="146" y="110"/>
                  <a:pt x="146" y="109"/>
                  <a:pt x="146" y="109"/>
                </a:cubicBezTo>
                <a:cubicBezTo>
                  <a:pt x="149" y="108"/>
                  <a:pt x="151" y="108"/>
                  <a:pt x="153" y="105"/>
                </a:cubicBezTo>
                <a:cubicBezTo>
                  <a:pt x="153" y="102"/>
                  <a:pt x="151" y="100"/>
                  <a:pt x="148" y="99"/>
                </a:cubicBezTo>
                <a:cubicBezTo>
                  <a:pt x="145" y="99"/>
                  <a:pt x="142" y="102"/>
                  <a:pt x="140" y="104"/>
                </a:cubicBezTo>
                <a:cubicBezTo>
                  <a:pt x="139" y="106"/>
                  <a:pt x="139" y="109"/>
                  <a:pt x="139" y="111"/>
                </a:cubicBezTo>
                <a:cubicBezTo>
                  <a:pt x="136" y="113"/>
                  <a:pt x="136" y="109"/>
                  <a:pt x="135" y="108"/>
                </a:cubicBezTo>
                <a:cubicBezTo>
                  <a:pt x="138" y="104"/>
                  <a:pt x="142" y="99"/>
                  <a:pt x="145" y="96"/>
                </a:cubicBezTo>
                <a:cubicBezTo>
                  <a:pt x="146" y="93"/>
                  <a:pt x="142" y="91"/>
                  <a:pt x="141" y="90"/>
                </a:cubicBezTo>
                <a:cubicBezTo>
                  <a:pt x="132" y="87"/>
                  <a:pt x="127" y="96"/>
                  <a:pt x="121" y="99"/>
                </a:cubicBezTo>
                <a:cubicBezTo>
                  <a:pt x="120" y="101"/>
                  <a:pt x="119" y="103"/>
                  <a:pt x="120" y="105"/>
                </a:cubicBezTo>
                <a:cubicBezTo>
                  <a:pt x="123" y="107"/>
                  <a:pt x="128" y="103"/>
                  <a:pt x="131" y="106"/>
                </a:cubicBezTo>
                <a:cubicBezTo>
                  <a:pt x="121" y="107"/>
                  <a:pt x="121" y="107"/>
                  <a:pt x="121" y="107"/>
                </a:cubicBezTo>
                <a:cubicBezTo>
                  <a:pt x="116" y="111"/>
                  <a:pt x="111" y="115"/>
                  <a:pt x="105" y="116"/>
                </a:cubicBezTo>
                <a:cubicBezTo>
                  <a:pt x="99" y="120"/>
                  <a:pt x="92" y="125"/>
                  <a:pt x="91" y="133"/>
                </a:cubicBezTo>
                <a:cubicBezTo>
                  <a:pt x="89" y="134"/>
                  <a:pt x="88" y="137"/>
                  <a:pt x="86" y="136"/>
                </a:cubicBezTo>
                <a:cubicBezTo>
                  <a:pt x="89" y="133"/>
                  <a:pt x="90" y="129"/>
                  <a:pt x="93" y="125"/>
                </a:cubicBezTo>
                <a:cubicBezTo>
                  <a:pt x="97" y="119"/>
                  <a:pt x="102" y="113"/>
                  <a:pt x="110" y="113"/>
                </a:cubicBezTo>
                <a:cubicBezTo>
                  <a:pt x="118" y="107"/>
                  <a:pt x="118" y="107"/>
                  <a:pt x="118" y="107"/>
                </a:cubicBezTo>
                <a:cubicBezTo>
                  <a:pt x="117" y="99"/>
                  <a:pt x="123" y="95"/>
                  <a:pt x="128" y="90"/>
                </a:cubicBezTo>
                <a:cubicBezTo>
                  <a:pt x="132" y="87"/>
                  <a:pt x="138" y="89"/>
                  <a:pt x="143" y="87"/>
                </a:cubicBezTo>
                <a:cubicBezTo>
                  <a:pt x="145" y="85"/>
                  <a:pt x="145" y="82"/>
                  <a:pt x="146" y="79"/>
                </a:cubicBezTo>
                <a:cubicBezTo>
                  <a:pt x="150" y="73"/>
                  <a:pt x="155" y="69"/>
                  <a:pt x="162" y="69"/>
                </a:cubicBezTo>
                <a:cubicBezTo>
                  <a:pt x="165" y="69"/>
                  <a:pt x="165" y="66"/>
                  <a:pt x="166" y="64"/>
                </a:cubicBezTo>
                <a:cubicBezTo>
                  <a:pt x="171" y="58"/>
                  <a:pt x="178" y="47"/>
                  <a:pt x="187" y="50"/>
                </a:cubicBezTo>
                <a:cubicBezTo>
                  <a:pt x="191" y="53"/>
                  <a:pt x="194" y="56"/>
                  <a:pt x="195" y="61"/>
                </a:cubicBezTo>
                <a:cubicBezTo>
                  <a:pt x="193" y="66"/>
                  <a:pt x="200" y="69"/>
                  <a:pt x="200" y="74"/>
                </a:cubicBezTo>
                <a:cubicBezTo>
                  <a:pt x="202" y="77"/>
                  <a:pt x="205" y="76"/>
                  <a:pt x="206" y="77"/>
                </a:cubicBezTo>
                <a:cubicBezTo>
                  <a:pt x="210" y="76"/>
                  <a:pt x="214" y="76"/>
                  <a:pt x="214" y="71"/>
                </a:cubicBezTo>
                <a:cubicBezTo>
                  <a:pt x="215" y="67"/>
                  <a:pt x="212" y="64"/>
                  <a:pt x="215" y="61"/>
                </a:cubicBezTo>
                <a:cubicBezTo>
                  <a:pt x="214" y="56"/>
                  <a:pt x="206" y="57"/>
                  <a:pt x="205" y="51"/>
                </a:cubicBezTo>
                <a:cubicBezTo>
                  <a:pt x="204" y="46"/>
                  <a:pt x="205" y="41"/>
                  <a:pt x="208" y="36"/>
                </a:cubicBezTo>
                <a:cubicBezTo>
                  <a:pt x="211" y="34"/>
                  <a:pt x="215" y="31"/>
                  <a:pt x="220" y="30"/>
                </a:cubicBezTo>
                <a:cubicBezTo>
                  <a:pt x="223" y="31"/>
                  <a:pt x="228" y="32"/>
                  <a:pt x="231" y="30"/>
                </a:cubicBezTo>
                <a:cubicBezTo>
                  <a:pt x="234" y="27"/>
                  <a:pt x="238" y="27"/>
                  <a:pt x="243" y="27"/>
                </a:cubicBezTo>
                <a:cubicBezTo>
                  <a:pt x="246" y="29"/>
                  <a:pt x="249" y="28"/>
                  <a:pt x="252" y="27"/>
                </a:cubicBezTo>
                <a:cubicBezTo>
                  <a:pt x="253" y="25"/>
                  <a:pt x="256" y="24"/>
                  <a:pt x="256" y="21"/>
                </a:cubicBezTo>
                <a:cubicBezTo>
                  <a:pt x="260" y="16"/>
                  <a:pt x="267" y="13"/>
                  <a:pt x="273" y="12"/>
                </a:cubicBezTo>
                <a:cubicBezTo>
                  <a:pt x="277" y="12"/>
                  <a:pt x="282" y="12"/>
                  <a:pt x="286" y="12"/>
                </a:cubicBezTo>
                <a:cubicBezTo>
                  <a:pt x="293" y="13"/>
                  <a:pt x="298" y="6"/>
                  <a:pt x="305" y="9"/>
                </a:cubicBezTo>
                <a:cubicBezTo>
                  <a:pt x="308" y="10"/>
                  <a:pt x="310" y="14"/>
                  <a:pt x="313" y="12"/>
                </a:cubicBezTo>
                <a:cubicBezTo>
                  <a:pt x="317" y="6"/>
                  <a:pt x="323" y="5"/>
                  <a:pt x="328" y="3"/>
                </a:cubicBezTo>
                <a:cubicBezTo>
                  <a:pt x="332" y="2"/>
                  <a:pt x="336" y="3"/>
                  <a:pt x="341" y="1"/>
                </a:cubicBezTo>
                <a:cubicBezTo>
                  <a:pt x="349" y="2"/>
                  <a:pt x="358" y="0"/>
                  <a:pt x="365" y="5"/>
                </a:cubicBezTo>
                <a:close/>
                <a:moveTo>
                  <a:pt x="368" y="10"/>
                </a:moveTo>
                <a:cubicBezTo>
                  <a:pt x="375" y="10"/>
                  <a:pt x="381" y="13"/>
                  <a:pt x="383" y="20"/>
                </a:cubicBezTo>
                <a:cubicBezTo>
                  <a:pt x="384" y="23"/>
                  <a:pt x="384" y="25"/>
                  <a:pt x="383" y="27"/>
                </a:cubicBezTo>
                <a:cubicBezTo>
                  <a:pt x="381" y="30"/>
                  <a:pt x="380" y="31"/>
                  <a:pt x="378" y="32"/>
                </a:cubicBezTo>
                <a:cubicBezTo>
                  <a:pt x="375" y="27"/>
                  <a:pt x="373" y="21"/>
                  <a:pt x="367" y="19"/>
                </a:cubicBezTo>
                <a:cubicBezTo>
                  <a:pt x="361" y="19"/>
                  <a:pt x="355" y="13"/>
                  <a:pt x="349" y="14"/>
                </a:cubicBezTo>
                <a:cubicBezTo>
                  <a:pt x="343" y="15"/>
                  <a:pt x="339" y="15"/>
                  <a:pt x="333" y="15"/>
                </a:cubicBezTo>
                <a:cubicBezTo>
                  <a:pt x="327" y="18"/>
                  <a:pt x="327" y="18"/>
                  <a:pt x="327" y="18"/>
                </a:cubicBezTo>
                <a:cubicBezTo>
                  <a:pt x="323" y="22"/>
                  <a:pt x="315" y="23"/>
                  <a:pt x="312" y="30"/>
                </a:cubicBezTo>
                <a:cubicBezTo>
                  <a:pt x="310" y="38"/>
                  <a:pt x="310" y="38"/>
                  <a:pt x="310" y="38"/>
                </a:cubicBezTo>
                <a:cubicBezTo>
                  <a:pt x="308" y="38"/>
                  <a:pt x="306" y="37"/>
                  <a:pt x="304" y="35"/>
                </a:cubicBezTo>
                <a:cubicBezTo>
                  <a:pt x="301" y="29"/>
                  <a:pt x="303" y="24"/>
                  <a:pt x="306" y="18"/>
                </a:cubicBezTo>
                <a:cubicBezTo>
                  <a:pt x="312" y="14"/>
                  <a:pt x="318" y="12"/>
                  <a:pt x="324" y="7"/>
                </a:cubicBezTo>
                <a:cubicBezTo>
                  <a:pt x="335" y="4"/>
                  <a:pt x="335" y="4"/>
                  <a:pt x="335" y="4"/>
                </a:cubicBezTo>
                <a:cubicBezTo>
                  <a:pt x="339" y="6"/>
                  <a:pt x="344" y="4"/>
                  <a:pt x="347" y="3"/>
                </a:cubicBezTo>
                <a:cubicBezTo>
                  <a:pt x="355" y="3"/>
                  <a:pt x="363" y="4"/>
                  <a:pt x="368" y="10"/>
                </a:cubicBezTo>
                <a:close/>
                <a:moveTo>
                  <a:pt x="388" y="6"/>
                </a:moveTo>
                <a:cubicBezTo>
                  <a:pt x="388" y="7"/>
                  <a:pt x="387" y="8"/>
                  <a:pt x="385" y="9"/>
                </a:cubicBezTo>
                <a:cubicBezTo>
                  <a:pt x="384" y="11"/>
                  <a:pt x="381" y="13"/>
                  <a:pt x="379" y="11"/>
                </a:cubicBezTo>
                <a:cubicBezTo>
                  <a:pt x="378" y="10"/>
                  <a:pt x="376" y="9"/>
                  <a:pt x="378" y="8"/>
                </a:cubicBezTo>
                <a:cubicBezTo>
                  <a:pt x="381" y="4"/>
                  <a:pt x="384" y="4"/>
                  <a:pt x="388" y="5"/>
                </a:cubicBezTo>
                <a:lnTo>
                  <a:pt x="388" y="6"/>
                </a:lnTo>
                <a:close/>
                <a:moveTo>
                  <a:pt x="430" y="14"/>
                </a:moveTo>
                <a:cubicBezTo>
                  <a:pt x="437" y="20"/>
                  <a:pt x="445" y="9"/>
                  <a:pt x="453" y="13"/>
                </a:cubicBezTo>
                <a:cubicBezTo>
                  <a:pt x="458" y="15"/>
                  <a:pt x="462" y="19"/>
                  <a:pt x="465" y="24"/>
                </a:cubicBezTo>
                <a:cubicBezTo>
                  <a:pt x="466" y="28"/>
                  <a:pt x="464" y="33"/>
                  <a:pt x="460" y="36"/>
                </a:cubicBezTo>
                <a:cubicBezTo>
                  <a:pt x="457" y="38"/>
                  <a:pt x="453" y="36"/>
                  <a:pt x="449" y="38"/>
                </a:cubicBezTo>
                <a:cubicBezTo>
                  <a:pt x="447" y="37"/>
                  <a:pt x="444" y="35"/>
                  <a:pt x="443" y="33"/>
                </a:cubicBezTo>
                <a:cubicBezTo>
                  <a:pt x="442" y="30"/>
                  <a:pt x="444" y="28"/>
                  <a:pt x="445" y="27"/>
                </a:cubicBezTo>
                <a:cubicBezTo>
                  <a:pt x="447" y="26"/>
                  <a:pt x="448" y="25"/>
                  <a:pt x="450" y="26"/>
                </a:cubicBezTo>
                <a:cubicBezTo>
                  <a:pt x="451" y="28"/>
                  <a:pt x="448" y="30"/>
                  <a:pt x="450" y="31"/>
                </a:cubicBezTo>
                <a:cubicBezTo>
                  <a:pt x="451" y="30"/>
                  <a:pt x="452" y="30"/>
                  <a:pt x="453" y="29"/>
                </a:cubicBezTo>
                <a:cubicBezTo>
                  <a:pt x="453" y="27"/>
                  <a:pt x="452" y="24"/>
                  <a:pt x="449" y="24"/>
                </a:cubicBezTo>
                <a:cubicBezTo>
                  <a:pt x="445" y="22"/>
                  <a:pt x="444" y="27"/>
                  <a:pt x="441" y="28"/>
                </a:cubicBezTo>
                <a:cubicBezTo>
                  <a:pt x="439" y="27"/>
                  <a:pt x="436" y="24"/>
                  <a:pt x="433" y="23"/>
                </a:cubicBezTo>
                <a:cubicBezTo>
                  <a:pt x="428" y="23"/>
                  <a:pt x="424" y="23"/>
                  <a:pt x="421" y="25"/>
                </a:cubicBezTo>
                <a:cubicBezTo>
                  <a:pt x="415" y="24"/>
                  <a:pt x="416" y="16"/>
                  <a:pt x="410" y="16"/>
                </a:cubicBezTo>
                <a:cubicBezTo>
                  <a:pt x="405" y="18"/>
                  <a:pt x="402" y="18"/>
                  <a:pt x="399" y="15"/>
                </a:cubicBezTo>
                <a:cubicBezTo>
                  <a:pt x="396" y="15"/>
                  <a:pt x="393" y="16"/>
                  <a:pt x="392" y="19"/>
                </a:cubicBezTo>
                <a:cubicBezTo>
                  <a:pt x="392" y="21"/>
                  <a:pt x="390" y="24"/>
                  <a:pt x="393" y="24"/>
                </a:cubicBezTo>
                <a:cubicBezTo>
                  <a:pt x="394" y="24"/>
                  <a:pt x="396" y="24"/>
                  <a:pt x="396" y="24"/>
                </a:cubicBezTo>
                <a:cubicBezTo>
                  <a:pt x="396" y="21"/>
                  <a:pt x="392" y="21"/>
                  <a:pt x="394" y="18"/>
                </a:cubicBezTo>
                <a:cubicBezTo>
                  <a:pt x="396" y="17"/>
                  <a:pt x="399" y="18"/>
                  <a:pt x="401" y="18"/>
                </a:cubicBezTo>
                <a:cubicBezTo>
                  <a:pt x="404" y="21"/>
                  <a:pt x="403" y="25"/>
                  <a:pt x="403" y="28"/>
                </a:cubicBezTo>
                <a:cubicBezTo>
                  <a:pt x="401" y="31"/>
                  <a:pt x="399" y="33"/>
                  <a:pt x="396" y="33"/>
                </a:cubicBezTo>
                <a:cubicBezTo>
                  <a:pt x="393" y="32"/>
                  <a:pt x="389" y="31"/>
                  <a:pt x="386" y="27"/>
                </a:cubicBezTo>
                <a:cubicBezTo>
                  <a:pt x="384" y="14"/>
                  <a:pt x="384" y="14"/>
                  <a:pt x="384" y="14"/>
                </a:cubicBezTo>
                <a:cubicBezTo>
                  <a:pt x="387" y="9"/>
                  <a:pt x="393" y="5"/>
                  <a:pt x="399" y="6"/>
                </a:cubicBezTo>
                <a:cubicBezTo>
                  <a:pt x="402" y="8"/>
                  <a:pt x="404" y="4"/>
                  <a:pt x="407" y="4"/>
                </a:cubicBezTo>
                <a:cubicBezTo>
                  <a:pt x="416" y="4"/>
                  <a:pt x="424" y="9"/>
                  <a:pt x="430" y="14"/>
                </a:cubicBezTo>
                <a:close/>
                <a:moveTo>
                  <a:pt x="307" y="13"/>
                </a:moveTo>
                <a:cubicBezTo>
                  <a:pt x="306" y="15"/>
                  <a:pt x="305" y="19"/>
                  <a:pt x="301" y="19"/>
                </a:cubicBezTo>
                <a:cubicBezTo>
                  <a:pt x="299" y="16"/>
                  <a:pt x="296" y="15"/>
                  <a:pt x="295" y="12"/>
                </a:cubicBezTo>
                <a:cubicBezTo>
                  <a:pt x="298" y="10"/>
                  <a:pt x="304" y="10"/>
                  <a:pt x="307" y="13"/>
                </a:cubicBezTo>
                <a:close/>
                <a:moveTo>
                  <a:pt x="280" y="15"/>
                </a:moveTo>
                <a:cubicBezTo>
                  <a:pt x="284" y="14"/>
                  <a:pt x="288" y="13"/>
                  <a:pt x="292" y="14"/>
                </a:cubicBezTo>
                <a:cubicBezTo>
                  <a:pt x="296" y="15"/>
                  <a:pt x="299" y="19"/>
                  <a:pt x="301" y="24"/>
                </a:cubicBezTo>
                <a:cubicBezTo>
                  <a:pt x="298" y="27"/>
                  <a:pt x="303" y="33"/>
                  <a:pt x="299" y="35"/>
                </a:cubicBezTo>
                <a:cubicBezTo>
                  <a:pt x="297" y="38"/>
                  <a:pt x="294" y="40"/>
                  <a:pt x="290" y="39"/>
                </a:cubicBezTo>
                <a:cubicBezTo>
                  <a:pt x="286" y="39"/>
                  <a:pt x="285" y="36"/>
                  <a:pt x="283" y="34"/>
                </a:cubicBezTo>
                <a:cubicBezTo>
                  <a:pt x="283" y="32"/>
                  <a:pt x="283" y="30"/>
                  <a:pt x="283" y="28"/>
                </a:cubicBezTo>
                <a:cubicBezTo>
                  <a:pt x="285" y="26"/>
                  <a:pt x="288" y="25"/>
                  <a:pt x="290" y="26"/>
                </a:cubicBezTo>
                <a:cubicBezTo>
                  <a:pt x="292" y="27"/>
                  <a:pt x="290" y="32"/>
                  <a:pt x="294" y="31"/>
                </a:cubicBezTo>
                <a:cubicBezTo>
                  <a:pt x="295" y="30"/>
                  <a:pt x="295" y="27"/>
                  <a:pt x="294" y="25"/>
                </a:cubicBezTo>
                <a:cubicBezTo>
                  <a:pt x="292" y="24"/>
                  <a:pt x="289" y="22"/>
                  <a:pt x="287" y="24"/>
                </a:cubicBezTo>
                <a:cubicBezTo>
                  <a:pt x="283" y="24"/>
                  <a:pt x="280" y="30"/>
                  <a:pt x="277" y="26"/>
                </a:cubicBezTo>
                <a:cubicBezTo>
                  <a:pt x="274" y="27"/>
                  <a:pt x="269" y="28"/>
                  <a:pt x="269" y="32"/>
                </a:cubicBezTo>
                <a:cubicBezTo>
                  <a:pt x="269" y="33"/>
                  <a:pt x="269" y="35"/>
                  <a:pt x="266" y="36"/>
                </a:cubicBezTo>
                <a:cubicBezTo>
                  <a:pt x="261" y="35"/>
                  <a:pt x="255" y="33"/>
                  <a:pt x="250" y="37"/>
                </a:cubicBezTo>
                <a:cubicBezTo>
                  <a:pt x="248" y="38"/>
                  <a:pt x="246" y="41"/>
                  <a:pt x="245" y="42"/>
                </a:cubicBezTo>
                <a:cubicBezTo>
                  <a:pt x="242" y="41"/>
                  <a:pt x="238" y="41"/>
                  <a:pt x="236" y="42"/>
                </a:cubicBezTo>
                <a:cubicBezTo>
                  <a:pt x="235" y="43"/>
                  <a:pt x="235" y="45"/>
                  <a:pt x="235" y="46"/>
                </a:cubicBezTo>
                <a:cubicBezTo>
                  <a:pt x="236" y="47"/>
                  <a:pt x="237" y="47"/>
                  <a:pt x="237" y="47"/>
                </a:cubicBezTo>
                <a:cubicBezTo>
                  <a:pt x="239" y="45"/>
                  <a:pt x="238" y="43"/>
                  <a:pt x="240" y="43"/>
                </a:cubicBezTo>
                <a:cubicBezTo>
                  <a:pt x="242" y="43"/>
                  <a:pt x="243" y="44"/>
                  <a:pt x="243" y="45"/>
                </a:cubicBezTo>
                <a:cubicBezTo>
                  <a:pt x="245" y="50"/>
                  <a:pt x="240" y="53"/>
                  <a:pt x="237" y="56"/>
                </a:cubicBezTo>
                <a:cubicBezTo>
                  <a:pt x="233" y="56"/>
                  <a:pt x="228" y="56"/>
                  <a:pt x="224" y="53"/>
                </a:cubicBezTo>
                <a:cubicBezTo>
                  <a:pt x="221" y="50"/>
                  <a:pt x="221" y="46"/>
                  <a:pt x="221" y="42"/>
                </a:cubicBezTo>
                <a:cubicBezTo>
                  <a:pt x="223" y="35"/>
                  <a:pt x="231" y="31"/>
                  <a:pt x="237" y="30"/>
                </a:cubicBezTo>
                <a:cubicBezTo>
                  <a:pt x="243" y="29"/>
                  <a:pt x="250" y="33"/>
                  <a:pt x="255" y="28"/>
                </a:cubicBezTo>
                <a:cubicBezTo>
                  <a:pt x="262" y="19"/>
                  <a:pt x="262" y="19"/>
                  <a:pt x="262" y="19"/>
                </a:cubicBezTo>
                <a:cubicBezTo>
                  <a:pt x="268" y="17"/>
                  <a:pt x="274" y="11"/>
                  <a:pt x="280" y="15"/>
                </a:cubicBezTo>
                <a:close/>
                <a:moveTo>
                  <a:pt x="478" y="24"/>
                </a:moveTo>
                <a:cubicBezTo>
                  <a:pt x="477" y="27"/>
                  <a:pt x="479" y="31"/>
                  <a:pt x="477" y="34"/>
                </a:cubicBezTo>
                <a:cubicBezTo>
                  <a:pt x="475" y="37"/>
                  <a:pt x="472" y="37"/>
                  <a:pt x="469" y="38"/>
                </a:cubicBezTo>
                <a:cubicBezTo>
                  <a:pt x="465" y="37"/>
                  <a:pt x="465" y="37"/>
                  <a:pt x="465" y="37"/>
                </a:cubicBezTo>
                <a:cubicBezTo>
                  <a:pt x="465" y="34"/>
                  <a:pt x="468" y="30"/>
                  <a:pt x="468" y="26"/>
                </a:cubicBezTo>
                <a:cubicBezTo>
                  <a:pt x="467" y="23"/>
                  <a:pt x="465" y="18"/>
                  <a:pt x="462" y="16"/>
                </a:cubicBezTo>
                <a:cubicBezTo>
                  <a:pt x="461" y="15"/>
                  <a:pt x="462" y="15"/>
                  <a:pt x="463" y="15"/>
                </a:cubicBezTo>
                <a:cubicBezTo>
                  <a:pt x="469" y="15"/>
                  <a:pt x="476" y="18"/>
                  <a:pt x="478" y="24"/>
                </a:cubicBezTo>
                <a:close/>
                <a:moveTo>
                  <a:pt x="361" y="21"/>
                </a:moveTo>
                <a:cubicBezTo>
                  <a:pt x="364" y="21"/>
                  <a:pt x="368" y="23"/>
                  <a:pt x="372" y="24"/>
                </a:cubicBezTo>
                <a:cubicBezTo>
                  <a:pt x="373" y="28"/>
                  <a:pt x="375" y="33"/>
                  <a:pt x="374" y="36"/>
                </a:cubicBezTo>
                <a:cubicBezTo>
                  <a:pt x="373" y="39"/>
                  <a:pt x="371" y="40"/>
                  <a:pt x="369" y="41"/>
                </a:cubicBezTo>
                <a:cubicBezTo>
                  <a:pt x="365" y="47"/>
                  <a:pt x="359" y="47"/>
                  <a:pt x="354" y="49"/>
                </a:cubicBezTo>
                <a:cubicBezTo>
                  <a:pt x="350" y="49"/>
                  <a:pt x="348" y="46"/>
                  <a:pt x="345" y="44"/>
                </a:cubicBezTo>
                <a:cubicBezTo>
                  <a:pt x="346" y="41"/>
                  <a:pt x="344" y="37"/>
                  <a:pt x="346" y="34"/>
                </a:cubicBezTo>
                <a:cubicBezTo>
                  <a:pt x="347" y="33"/>
                  <a:pt x="350" y="31"/>
                  <a:pt x="352" y="32"/>
                </a:cubicBezTo>
                <a:cubicBezTo>
                  <a:pt x="354" y="33"/>
                  <a:pt x="357" y="34"/>
                  <a:pt x="356" y="36"/>
                </a:cubicBezTo>
                <a:cubicBezTo>
                  <a:pt x="355" y="37"/>
                  <a:pt x="353" y="36"/>
                  <a:pt x="353" y="38"/>
                </a:cubicBezTo>
                <a:cubicBezTo>
                  <a:pt x="353" y="39"/>
                  <a:pt x="355" y="39"/>
                  <a:pt x="355" y="39"/>
                </a:cubicBezTo>
                <a:cubicBezTo>
                  <a:pt x="357" y="39"/>
                  <a:pt x="358" y="38"/>
                  <a:pt x="358" y="36"/>
                </a:cubicBezTo>
                <a:cubicBezTo>
                  <a:pt x="358" y="34"/>
                  <a:pt x="358" y="30"/>
                  <a:pt x="354" y="30"/>
                </a:cubicBezTo>
                <a:cubicBezTo>
                  <a:pt x="350" y="27"/>
                  <a:pt x="347" y="30"/>
                  <a:pt x="343" y="32"/>
                </a:cubicBezTo>
                <a:cubicBezTo>
                  <a:pt x="340" y="31"/>
                  <a:pt x="335" y="30"/>
                  <a:pt x="331" y="32"/>
                </a:cubicBezTo>
                <a:cubicBezTo>
                  <a:pt x="329" y="33"/>
                  <a:pt x="329" y="35"/>
                  <a:pt x="329" y="37"/>
                </a:cubicBezTo>
                <a:cubicBezTo>
                  <a:pt x="329" y="38"/>
                  <a:pt x="330" y="41"/>
                  <a:pt x="332" y="41"/>
                </a:cubicBezTo>
                <a:cubicBezTo>
                  <a:pt x="333" y="41"/>
                  <a:pt x="335" y="40"/>
                  <a:pt x="335" y="38"/>
                </a:cubicBezTo>
                <a:cubicBezTo>
                  <a:pt x="335" y="37"/>
                  <a:pt x="333" y="37"/>
                  <a:pt x="332" y="36"/>
                </a:cubicBezTo>
                <a:cubicBezTo>
                  <a:pt x="332" y="35"/>
                  <a:pt x="334" y="33"/>
                  <a:pt x="335" y="33"/>
                </a:cubicBezTo>
                <a:cubicBezTo>
                  <a:pt x="339" y="32"/>
                  <a:pt x="342" y="35"/>
                  <a:pt x="343" y="37"/>
                </a:cubicBezTo>
                <a:cubicBezTo>
                  <a:pt x="344" y="41"/>
                  <a:pt x="344" y="44"/>
                  <a:pt x="341" y="46"/>
                </a:cubicBezTo>
                <a:cubicBezTo>
                  <a:pt x="338" y="49"/>
                  <a:pt x="333" y="50"/>
                  <a:pt x="328" y="49"/>
                </a:cubicBezTo>
                <a:cubicBezTo>
                  <a:pt x="324" y="46"/>
                  <a:pt x="317" y="45"/>
                  <a:pt x="314" y="39"/>
                </a:cubicBezTo>
                <a:cubicBezTo>
                  <a:pt x="312" y="34"/>
                  <a:pt x="315" y="30"/>
                  <a:pt x="318" y="26"/>
                </a:cubicBezTo>
                <a:cubicBezTo>
                  <a:pt x="322" y="24"/>
                  <a:pt x="327" y="24"/>
                  <a:pt x="330" y="19"/>
                </a:cubicBezTo>
                <a:cubicBezTo>
                  <a:pt x="333" y="18"/>
                  <a:pt x="338" y="16"/>
                  <a:pt x="341" y="19"/>
                </a:cubicBezTo>
                <a:cubicBezTo>
                  <a:pt x="347" y="15"/>
                  <a:pt x="355" y="17"/>
                  <a:pt x="361" y="21"/>
                </a:cubicBezTo>
                <a:close/>
                <a:moveTo>
                  <a:pt x="436" y="27"/>
                </a:moveTo>
                <a:cubicBezTo>
                  <a:pt x="436" y="30"/>
                  <a:pt x="432" y="29"/>
                  <a:pt x="430" y="30"/>
                </a:cubicBezTo>
                <a:cubicBezTo>
                  <a:pt x="426" y="34"/>
                  <a:pt x="426" y="34"/>
                  <a:pt x="426" y="34"/>
                </a:cubicBezTo>
                <a:cubicBezTo>
                  <a:pt x="422" y="38"/>
                  <a:pt x="424" y="44"/>
                  <a:pt x="426" y="49"/>
                </a:cubicBezTo>
                <a:cubicBezTo>
                  <a:pt x="422" y="49"/>
                  <a:pt x="419" y="46"/>
                  <a:pt x="417" y="44"/>
                </a:cubicBezTo>
                <a:cubicBezTo>
                  <a:pt x="416" y="40"/>
                  <a:pt x="416" y="35"/>
                  <a:pt x="417" y="33"/>
                </a:cubicBezTo>
                <a:cubicBezTo>
                  <a:pt x="422" y="29"/>
                  <a:pt x="426" y="23"/>
                  <a:pt x="433" y="26"/>
                </a:cubicBezTo>
                <a:cubicBezTo>
                  <a:pt x="434" y="26"/>
                  <a:pt x="436" y="27"/>
                  <a:pt x="436" y="27"/>
                </a:cubicBezTo>
                <a:close/>
                <a:moveTo>
                  <a:pt x="522" y="41"/>
                </a:moveTo>
                <a:cubicBezTo>
                  <a:pt x="522" y="44"/>
                  <a:pt x="520" y="47"/>
                  <a:pt x="518" y="49"/>
                </a:cubicBezTo>
                <a:cubicBezTo>
                  <a:pt x="517" y="49"/>
                  <a:pt x="517" y="49"/>
                  <a:pt x="517" y="49"/>
                </a:cubicBezTo>
                <a:cubicBezTo>
                  <a:pt x="515" y="47"/>
                  <a:pt x="517" y="44"/>
                  <a:pt x="515" y="43"/>
                </a:cubicBezTo>
                <a:cubicBezTo>
                  <a:pt x="512" y="38"/>
                  <a:pt x="509" y="35"/>
                  <a:pt x="503" y="36"/>
                </a:cubicBezTo>
                <a:cubicBezTo>
                  <a:pt x="500" y="37"/>
                  <a:pt x="497" y="41"/>
                  <a:pt x="494" y="39"/>
                </a:cubicBezTo>
                <a:cubicBezTo>
                  <a:pt x="494" y="36"/>
                  <a:pt x="496" y="34"/>
                  <a:pt x="498" y="32"/>
                </a:cubicBezTo>
                <a:cubicBezTo>
                  <a:pt x="500" y="31"/>
                  <a:pt x="503" y="29"/>
                  <a:pt x="506" y="30"/>
                </a:cubicBezTo>
                <a:cubicBezTo>
                  <a:pt x="513" y="31"/>
                  <a:pt x="522" y="33"/>
                  <a:pt x="522" y="41"/>
                </a:cubicBezTo>
                <a:close/>
                <a:moveTo>
                  <a:pt x="400" y="34"/>
                </a:moveTo>
                <a:cubicBezTo>
                  <a:pt x="401" y="35"/>
                  <a:pt x="400" y="36"/>
                  <a:pt x="399" y="38"/>
                </a:cubicBezTo>
                <a:cubicBezTo>
                  <a:pt x="398" y="39"/>
                  <a:pt x="395" y="42"/>
                  <a:pt x="393" y="41"/>
                </a:cubicBezTo>
                <a:cubicBezTo>
                  <a:pt x="390" y="43"/>
                  <a:pt x="385" y="44"/>
                  <a:pt x="382" y="42"/>
                </a:cubicBezTo>
                <a:cubicBezTo>
                  <a:pt x="380" y="41"/>
                  <a:pt x="378" y="40"/>
                  <a:pt x="376" y="38"/>
                </a:cubicBezTo>
                <a:cubicBezTo>
                  <a:pt x="375" y="33"/>
                  <a:pt x="382" y="34"/>
                  <a:pt x="384" y="30"/>
                </a:cubicBezTo>
                <a:cubicBezTo>
                  <a:pt x="389" y="32"/>
                  <a:pt x="394" y="36"/>
                  <a:pt x="400" y="34"/>
                </a:cubicBezTo>
                <a:close/>
                <a:moveTo>
                  <a:pt x="224" y="33"/>
                </a:moveTo>
                <a:cubicBezTo>
                  <a:pt x="224" y="35"/>
                  <a:pt x="222" y="35"/>
                  <a:pt x="221" y="36"/>
                </a:cubicBezTo>
                <a:cubicBezTo>
                  <a:pt x="217" y="40"/>
                  <a:pt x="219" y="46"/>
                  <a:pt x="220" y="50"/>
                </a:cubicBezTo>
                <a:cubicBezTo>
                  <a:pt x="220" y="53"/>
                  <a:pt x="224" y="55"/>
                  <a:pt x="222" y="56"/>
                </a:cubicBezTo>
                <a:cubicBezTo>
                  <a:pt x="217" y="59"/>
                  <a:pt x="214" y="56"/>
                  <a:pt x="209" y="53"/>
                </a:cubicBezTo>
                <a:cubicBezTo>
                  <a:pt x="207" y="50"/>
                  <a:pt x="208" y="45"/>
                  <a:pt x="208" y="41"/>
                </a:cubicBezTo>
                <a:cubicBezTo>
                  <a:pt x="210" y="35"/>
                  <a:pt x="216" y="33"/>
                  <a:pt x="222" y="32"/>
                </a:cubicBezTo>
                <a:cubicBezTo>
                  <a:pt x="223" y="32"/>
                  <a:pt x="223" y="33"/>
                  <a:pt x="224" y="33"/>
                </a:cubicBezTo>
                <a:close/>
                <a:moveTo>
                  <a:pt x="267" y="40"/>
                </a:moveTo>
                <a:cubicBezTo>
                  <a:pt x="271" y="41"/>
                  <a:pt x="270" y="45"/>
                  <a:pt x="272" y="48"/>
                </a:cubicBezTo>
                <a:cubicBezTo>
                  <a:pt x="272" y="52"/>
                  <a:pt x="270" y="56"/>
                  <a:pt x="267" y="59"/>
                </a:cubicBezTo>
                <a:cubicBezTo>
                  <a:pt x="266" y="59"/>
                  <a:pt x="265" y="59"/>
                  <a:pt x="264" y="59"/>
                </a:cubicBezTo>
                <a:cubicBezTo>
                  <a:pt x="263" y="57"/>
                  <a:pt x="265" y="55"/>
                  <a:pt x="264" y="53"/>
                </a:cubicBezTo>
                <a:cubicBezTo>
                  <a:pt x="263" y="47"/>
                  <a:pt x="257" y="43"/>
                  <a:pt x="252" y="42"/>
                </a:cubicBezTo>
                <a:cubicBezTo>
                  <a:pt x="252" y="42"/>
                  <a:pt x="250" y="43"/>
                  <a:pt x="249" y="41"/>
                </a:cubicBezTo>
                <a:cubicBezTo>
                  <a:pt x="251" y="38"/>
                  <a:pt x="255" y="38"/>
                  <a:pt x="258" y="37"/>
                </a:cubicBezTo>
                <a:cubicBezTo>
                  <a:pt x="262" y="36"/>
                  <a:pt x="263" y="44"/>
                  <a:pt x="267" y="40"/>
                </a:cubicBezTo>
                <a:close/>
                <a:moveTo>
                  <a:pt x="312" y="42"/>
                </a:moveTo>
                <a:cubicBezTo>
                  <a:pt x="312" y="44"/>
                  <a:pt x="312" y="45"/>
                  <a:pt x="312" y="46"/>
                </a:cubicBezTo>
                <a:cubicBezTo>
                  <a:pt x="309" y="49"/>
                  <a:pt x="306" y="52"/>
                  <a:pt x="302" y="50"/>
                </a:cubicBezTo>
                <a:cubicBezTo>
                  <a:pt x="298" y="48"/>
                  <a:pt x="295" y="50"/>
                  <a:pt x="292" y="48"/>
                </a:cubicBezTo>
                <a:cubicBezTo>
                  <a:pt x="289" y="47"/>
                  <a:pt x="285" y="44"/>
                  <a:pt x="285" y="41"/>
                </a:cubicBezTo>
                <a:cubicBezTo>
                  <a:pt x="288" y="42"/>
                  <a:pt x="292" y="42"/>
                  <a:pt x="295" y="41"/>
                </a:cubicBezTo>
                <a:cubicBezTo>
                  <a:pt x="301" y="37"/>
                  <a:pt x="301" y="37"/>
                  <a:pt x="301" y="37"/>
                </a:cubicBezTo>
                <a:cubicBezTo>
                  <a:pt x="305" y="39"/>
                  <a:pt x="308" y="41"/>
                  <a:pt x="312" y="42"/>
                </a:cubicBezTo>
                <a:close/>
                <a:moveTo>
                  <a:pt x="193" y="59"/>
                </a:moveTo>
                <a:cubicBezTo>
                  <a:pt x="193" y="60"/>
                  <a:pt x="193" y="63"/>
                  <a:pt x="191" y="62"/>
                </a:cubicBezTo>
                <a:cubicBezTo>
                  <a:pt x="187" y="61"/>
                  <a:pt x="182" y="59"/>
                  <a:pt x="179" y="61"/>
                </a:cubicBezTo>
                <a:cubicBezTo>
                  <a:pt x="174" y="64"/>
                  <a:pt x="171" y="67"/>
                  <a:pt x="172" y="73"/>
                </a:cubicBezTo>
                <a:cubicBezTo>
                  <a:pt x="171" y="74"/>
                  <a:pt x="171" y="73"/>
                  <a:pt x="170" y="73"/>
                </a:cubicBezTo>
                <a:cubicBezTo>
                  <a:pt x="168" y="71"/>
                  <a:pt x="168" y="67"/>
                  <a:pt x="168" y="65"/>
                </a:cubicBezTo>
                <a:cubicBezTo>
                  <a:pt x="168" y="60"/>
                  <a:pt x="175" y="59"/>
                  <a:pt x="177" y="54"/>
                </a:cubicBezTo>
                <a:cubicBezTo>
                  <a:pt x="179" y="53"/>
                  <a:pt x="182" y="52"/>
                  <a:pt x="183" y="52"/>
                </a:cubicBezTo>
                <a:cubicBezTo>
                  <a:pt x="188" y="52"/>
                  <a:pt x="191" y="56"/>
                  <a:pt x="193" y="59"/>
                </a:cubicBezTo>
                <a:close/>
                <a:moveTo>
                  <a:pt x="573" y="64"/>
                </a:moveTo>
                <a:cubicBezTo>
                  <a:pt x="573" y="66"/>
                  <a:pt x="574" y="67"/>
                  <a:pt x="574" y="69"/>
                </a:cubicBezTo>
                <a:cubicBezTo>
                  <a:pt x="568" y="69"/>
                  <a:pt x="563" y="69"/>
                  <a:pt x="558" y="70"/>
                </a:cubicBezTo>
                <a:cubicBezTo>
                  <a:pt x="555" y="67"/>
                  <a:pt x="553" y="64"/>
                  <a:pt x="548" y="63"/>
                </a:cubicBezTo>
                <a:cubicBezTo>
                  <a:pt x="548" y="62"/>
                  <a:pt x="548" y="60"/>
                  <a:pt x="549" y="59"/>
                </a:cubicBezTo>
                <a:cubicBezTo>
                  <a:pt x="551" y="57"/>
                  <a:pt x="553" y="56"/>
                  <a:pt x="555" y="56"/>
                </a:cubicBezTo>
                <a:cubicBezTo>
                  <a:pt x="562" y="56"/>
                  <a:pt x="567" y="60"/>
                  <a:pt x="573" y="64"/>
                </a:cubicBezTo>
                <a:close/>
                <a:moveTo>
                  <a:pt x="580" y="75"/>
                </a:moveTo>
                <a:cubicBezTo>
                  <a:pt x="592" y="73"/>
                  <a:pt x="601" y="82"/>
                  <a:pt x="607" y="90"/>
                </a:cubicBezTo>
                <a:cubicBezTo>
                  <a:pt x="609" y="93"/>
                  <a:pt x="612" y="90"/>
                  <a:pt x="614" y="93"/>
                </a:cubicBezTo>
                <a:cubicBezTo>
                  <a:pt x="620" y="99"/>
                  <a:pt x="628" y="102"/>
                  <a:pt x="630" y="111"/>
                </a:cubicBezTo>
                <a:cubicBezTo>
                  <a:pt x="630" y="119"/>
                  <a:pt x="639" y="123"/>
                  <a:pt x="635" y="131"/>
                </a:cubicBezTo>
                <a:cubicBezTo>
                  <a:pt x="636" y="136"/>
                  <a:pt x="632" y="138"/>
                  <a:pt x="629" y="139"/>
                </a:cubicBezTo>
                <a:cubicBezTo>
                  <a:pt x="628" y="139"/>
                  <a:pt x="626" y="140"/>
                  <a:pt x="625" y="139"/>
                </a:cubicBezTo>
                <a:cubicBezTo>
                  <a:pt x="623" y="137"/>
                  <a:pt x="625" y="135"/>
                  <a:pt x="625" y="132"/>
                </a:cubicBezTo>
                <a:cubicBezTo>
                  <a:pt x="624" y="126"/>
                  <a:pt x="621" y="120"/>
                  <a:pt x="617" y="115"/>
                </a:cubicBezTo>
                <a:cubicBezTo>
                  <a:pt x="617" y="109"/>
                  <a:pt x="612" y="105"/>
                  <a:pt x="608" y="101"/>
                </a:cubicBezTo>
                <a:cubicBezTo>
                  <a:pt x="602" y="100"/>
                  <a:pt x="598" y="93"/>
                  <a:pt x="594" y="89"/>
                </a:cubicBezTo>
                <a:cubicBezTo>
                  <a:pt x="590" y="86"/>
                  <a:pt x="585" y="86"/>
                  <a:pt x="580" y="85"/>
                </a:cubicBezTo>
                <a:cubicBezTo>
                  <a:pt x="574" y="85"/>
                  <a:pt x="569" y="79"/>
                  <a:pt x="563" y="82"/>
                </a:cubicBezTo>
                <a:cubicBezTo>
                  <a:pt x="562" y="84"/>
                  <a:pt x="560" y="85"/>
                  <a:pt x="557" y="83"/>
                </a:cubicBezTo>
                <a:cubicBezTo>
                  <a:pt x="555" y="81"/>
                  <a:pt x="558" y="78"/>
                  <a:pt x="558" y="76"/>
                </a:cubicBezTo>
                <a:cubicBezTo>
                  <a:pt x="563" y="68"/>
                  <a:pt x="571" y="71"/>
                  <a:pt x="577" y="73"/>
                </a:cubicBezTo>
                <a:lnTo>
                  <a:pt x="580" y="75"/>
                </a:lnTo>
                <a:close/>
                <a:moveTo>
                  <a:pt x="578" y="87"/>
                </a:moveTo>
                <a:cubicBezTo>
                  <a:pt x="592" y="85"/>
                  <a:pt x="596" y="99"/>
                  <a:pt x="606" y="102"/>
                </a:cubicBezTo>
                <a:cubicBezTo>
                  <a:pt x="615" y="106"/>
                  <a:pt x="615" y="116"/>
                  <a:pt x="619" y="122"/>
                </a:cubicBezTo>
                <a:cubicBezTo>
                  <a:pt x="622" y="127"/>
                  <a:pt x="624" y="134"/>
                  <a:pt x="620" y="139"/>
                </a:cubicBezTo>
                <a:cubicBezTo>
                  <a:pt x="616" y="142"/>
                  <a:pt x="610" y="145"/>
                  <a:pt x="604" y="143"/>
                </a:cubicBezTo>
                <a:cubicBezTo>
                  <a:pt x="600" y="141"/>
                  <a:pt x="599" y="136"/>
                  <a:pt x="594" y="136"/>
                </a:cubicBezTo>
                <a:cubicBezTo>
                  <a:pt x="589" y="134"/>
                  <a:pt x="586" y="129"/>
                  <a:pt x="585" y="124"/>
                </a:cubicBezTo>
                <a:cubicBezTo>
                  <a:pt x="585" y="119"/>
                  <a:pt x="589" y="115"/>
                  <a:pt x="592" y="111"/>
                </a:cubicBezTo>
                <a:cubicBezTo>
                  <a:pt x="594" y="109"/>
                  <a:pt x="597" y="111"/>
                  <a:pt x="600" y="112"/>
                </a:cubicBezTo>
                <a:cubicBezTo>
                  <a:pt x="603" y="113"/>
                  <a:pt x="603" y="118"/>
                  <a:pt x="604" y="122"/>
                </a:cubicBezTo>
                <a:cubicBezTo>
                  <a:pt x="604" y="123"/>
                  <a:pt x="603" y="125"/>
                  <a:pt x="601" y="126"/>
                </a:cubicBezTo>
                <a:cubicBezTo>
                  <a:pt x="599" y="127"/>
                  <a:pt x="597" y="122"/>
                  <a:pt x="595" y="125"/>
                </a:cubicBezTo>
                <a:cubicBezTo>
                  <a:pt x="595" y="128"/>
                  <a:pt x="597" y="128"/>
                  <a:pt x="599" y="128"/>
                </a:cubicBezTo>
                <a:cubicBezTo>
                  <a:pt x="602" y="129"/>
                  <a:pt x="603" y="127"/>
                  <a:pt x="606" y="125"/>
                </a:cubicBezTo>
                <a:cubicBezTo>
                  <a:pt x="608" y="121"/>
                  <a:pt x="606" y="117"/>
                  <a:pt x="604" y="113"/>
                </a:cubicBezTo>
                <a:cubicBezTo>
                  <a:pt x="601" y="110"/>
                  <a:pt x="597" y="108"/>
                  <a:pt x="592" y="109"/>
                </a:cubicBezTo>
                <a:cubicBezTo>
                  <a:pt x="590" y="108"/>
                  <a:pt x="592" y="104"/>
                  <a:pt x="589" y="102"/>
                </a:cubicBezTo>
                <a:cubicBezTo>
                  <a:pt x="586" y="100"/>
                  <a:pt x="583" y="95"/>
                  <a:pt x="578" y="96"/>
                </a:cubicBezTo>
                <a:cubicBezTo>
                  <a:pt x="576" y="98"/>
                  <a:pt x="574" y="99"/>
                  <a:pt x="572" y="101"/>
                </a:cubicBezTo>
                <a:cubicBezTo>
                  <a:pt x="571" y="104"/>
                  <a:pt x="573" y="107"/>
                  <a:pt x="574" y="109"/>
                </a:cubicBezTo>
                <a:cubicBezTo>
                  <a:pt x="575" y="110"/>
                  <a:pt x="577" y="110"/>
                  <a:pt x="578" y="110"/>
                </a:cubicBezTo>
                <a:cubicBezTo>
                  <a:pt x="580" y="109"/>
                  <a:pt x="578" y="108"/>
                  <a:pt x="578" y="108"/>
                </a:cubicBezTo>
                <a:cubicBezTo>
                  <a:pt x="576" y="107"/>
                  <a:pt x="574" y="107"/>
                  <a:pt x="574" y="105"/>
                </a:cubicBezTo>
                <a:cubicBezTo>
                  <a:pt x="574" y="102"/>
                  <a:pt x="576" y="99"/>
                  <a:pt x="579" y="99"/>
                </a:cubicBezTo>
                <a:cubicBezTo>
                  <a:pt x="581" y="99"/>
                  <a:pt x="583" y="99"/>
                  <a:pt x="585" y="100"/>
                </a:cubicBezTo>
                <a:cubicBezTo>
                  <a:pt x="588" y="102"/>
                  <a:pt x="588" y="106"/>
                  <a:pt x="589" y="108"/>
                </a:cubicBezTo>
                <a:cubicBezTo>
                  <a:pt x="588" y="113"/>
                  <a:pt x="584" y="116"/>
                  <a:pt x="579" y="117"/>
                </a:cubicBezTo>
                <a:cubicBezTo>
                  <a:pt x="574" y="119"/>
                  <a:pt x="570" y="115"/>
                  <a:pt x="566" y="113"/>
                </a:cubicBezTo>
                <a:cubicBezTo>
                  <a:pt x="563" y="110"/>
                  <a:pt x="563" y="106"/>
                  <a:pt x="560" y="103"/>
                </a:cubicBezTo>
                <a:cubicBezTo>
                  <a:pt x="558" y="99"/>
                  <a:pt x="554" y="93"/>
                  <a:pt x="559" y="89"/>
                </a:cubicBezTo>
                <a:cubicBezTo>
                  <a:pt x="560" y="87"/>
                  <a:pt x="563" y="85"/>
                  <a:pt x="566" y="85"/>
                </a:cubicBezTo>
                <a:cubicBezTo>
                  <a:pt x="571" y="83"/>
                  <a:pt x="574" y="87"/>
                  <a:pt x="578" y="87"/>
                </a:cubicBezTo>
                <a:close/>
                <a:moveTo>
                  <a:pt x="205" y="87"/>
                </a:moveTo>
                <a:cubicBezTo>
                  <a:pt x="206" y="90"/>
                  <a:pt x="204" y="93"/>
                  <a:pt x="202" y="94"/>
                </a:cubicBezTo>
                <a:cubicBezTo>
                  <a:pt x="200" y="96"/>
                  <a:pt x="200" y="99"/>
                  <a:pt x="197" y="101"/>
                </a:cubicBezTo>
                <a:cubicBezTo>
                  <a:pt x="194" y="104"/>
                  <a:pt x="188" y="102"/>
                  <a:pt x="185" y="102"/>
                </a:cubicBezTo>
                <a:cubicBezTo>
                  <a:pt x="182" y="100"/>
                  <a:pt x="177" y="99"/>
                  <a:pt x="179" y="95"/>
                </a:cubicBezTo>
                <a:cubicBezTo>
                  <a:pt x="185" y="98"/>
                  <a:pt x="194" y="99"/>
                  <a:pt x="199" y="94"/>
                </a:cubicBezTo>
                <a:cubicBezTo>
                  <a:pt x="202" y="91"/>
                  <a:pt x="202" y="87"/>
                  <a:pt x="202" y="85"/>
                </a:cubicBezTo>
                <a:cubicBezTo>
                  <a:pt x="203" y="85"/>
                  <a:pt x="205" y="86"/>
                  <a:pt x="205" y="87"/>
                </a:cubicBezTo>
                <a:close/>
                <a:moveTo>
                  <a:pt x="552" y="87"/>
                </a:moveTo>
                <a:cubicBezTo>
                  <a:pt x="553" y="86"/>
                  <a:pt x="554" y="85"/>
                  <a:pt x="556" y="86"/>
                </a:cubicBezTo>
                <a:cubicBezTo>
                  <a:pt x="557" y="89"/>
                  <a:pt x="554" y="92"/>
                  <a:pt x="554" y="96"/>
                </a:cubicBezTo>
                <a:cubicBezTo>
                  <a:pt x="549" y="99"/>
                  <a:pt x="544" y="96"/>
                  <a:pt x="540" y="93"/>
                </a:cubicBezTo>
                <a:cubicBezTo>
                  <a:pt x="538" y="90"/>
                  <a:pt x="534" y="87"/>
                  <a:pt x="536" y="85"/>
                </a:cubicBezTo>
                <a:cubicBezTo>
                  <a:pt x="540" y="88"/>
                  <a:pt x="546" y="89"/>
                  <a:pt x="552" y="87"/>
                </a:cubicBezTo>
                <a:close/>
                <a:moveTo>
                  <a:pt x="652" y="139"/>
                </a:moveTo>
                <a:cubicBezTo>
                  <a:pt x="651" y="142"/>
                  <a:pt x="650" y="144"/>
                  <a:pt x="648" y="146"/>
                </a:cubicBezTo>
                <a:cubicBezTo>
                  <a:pt x="645" y="143"/>
                  <a:pt x="644" y="136"/>
                  <a:pt x="638" y="136"/>
                </a:cubicBezTo>
                <a:cubicBezTo>
                  <a:pt x="636" y="132"/>
                  <a:pt x="641" y="127"/>
                  <a:pt x="637" y="122"/>
                </a:cubicBezTo>
                <a:cubicBezTo>
                  <a:pt x="638" y="122"/>
                  <a:pt x="638" y="120"/>
                  <a:pt x="639" y="120"/>
                </a:cubicBezTo>
                <a:cubicBezTo>
                  <a:pt x="647" y="123"/>
                  <a:pt x="652" y="131"/>
                  <a:pt x="652" y="139"/>
                </a:cubicBezTo>
                <a:close/>
                <a:moveTo>
                  <a:pt x="128" y="140"/>
                </a:moveTo>
                <a:cubicBezTo>
                  <a:pt x="129" y="144"/>
                  <a:pt x="125" y="147"/>
                  <a:pt x="122" y="148"/>
                </a:cubicBezTo>
                <a:cubicBezTo>
                  <a:pt x="122" y="149"/>
                  <a:pt x="119" y="148"/>
                  <a:pt x="120" y="147"/>
                </a:cubicBezTo>
                <a:cubicBezTo>
                  <a:pt x="121" y="145"/>
                  <a:pt x="125" y="146"/>
                  <a:pt x="125" y="142"/>
                </a:cubicBezTo>
                <a:cubicBezTo>
                  <a:pt x="125" y="141"/>
                  <a:pt x="125" y="137"/>
                  <a:pt x="122" y="137"/>
                </a:cubicBezTo>
                <a:cubicBezTo>
                  <a:pt x="116" y="139"/>
                  <a:pt x="116" y="139"/>
                  <a:pt x="116" y="139"/>
                </a:cubicBezTo>
                <a:cubicBezTo>
                  <a:pt x="113" y="142"/>
                  <a:pt x="111" y="146"/>
                  <a:pt x="111" y="150"/>
                </a:cubicBezTo>
                <a:cubicBezTo>
                  <a:pt x="112" y="151"/>
                  <a:pt x="112" y="151"/>
                  <a:pt x="112" y="151"/>
                </a:cubicBezTo>
                <a:cubicBezTo>
                  <a:pt x="108" y="151"/>
                  <a:pt x="103" y="151"/>
                  <a:pt x="100" y="156"/>
                </a:cubicBezTo>
                <a:cubicBezTo>
                  <a:pt x="99" y="159"/>
                  <a:pt x="99" y="162"/>
                  <a:pt x="101" y="165"/>
                </a:cubicBezTo>
                <a:cubicBezTo>
                  <a:pt x="102" y="166"/>
                  <a:pt x="103" y="166"/>
                  <a:pt x="105" y="166"/>
                </a:cubicBezTo>
                <a:cubicBezTo>
                  <a:pt x="107" y="165"/>
                  <a:pt x="104" y="160"/>
                  <a:pt x="108" y="162"/>
                </a:cubicBezTo>
                <a:cubicBezTo>
                  <a:pt x="108" y="163"/>
                  <a:pt x="108" y="165"/>
                  <a:pt x="108" y="166"/>
                </a:cubicBezTo>
                <a:cubicBezTo>
                  <a:pt x="105" y="168"/>
                  <a:pt x="102" y="171"/>
                  <a:pt x="99" y="167"/>
                </a:cubicBezTo>
                <a:cubicBezTo>
                  <a:pt x="97" y="164"/>
                  <a:pt x="98" y="160"/>
                  <a:pt x="98" y="158"/>
                </a:cubicBezTo>
                <a:cubicBezTo>
                  <a:pt x="100" y="154"/>
                  <a:pt x="102" y="149"/>
                  <a:pt x="108" y="150"/>
                </a:cubicBezTo>
                <a:cubicBezTo>
                  <a:pt x="111" y="147"/>
                  <a:pt x="108" y="142"/>
                  <a:pt x="113" y="139"/>
                </a:cubicBezTo>
                <a:cubicBezTo>
                  <a:pt x="116" y="138"/>
                  <a:pt x="118" y="135"/>
                  <a:pt x="121" y="135"/>
                </a:cubicBezTo>
                <a:cubicBezTo>
                  <a:pt x="124" y="136"/>
                  <a:pt x="127" y="138"/>
                  <a:pt x="128" y="140"/>
                </a:cubicBezTo>
                <a:close/>
                <a:moveTo>
                  <a:pt x="644" y="143"/>
                </a:moveTo>
                <a:cubicBezTo>
                  <a:pt x="646" y="145"/>
                  <a:pt x="646" y="148"/>
                  <a:pt x="644" y="150"/>
                </a:cubicBezTo>
                <a:cubicBezTo>
                  <a:pt x="643" y="151"/>
                  <a:pt x="641" y="153"/>
                  <a:pt x="638" y="153"/>
                </a:cubicBezTo>
                <a:cubicBezTo>
                  <a:pt x="637" y="152"/>
                  <a:pt x="635" y="151"/>
                  <a:pt x="635" y="151"/>
                </a:cubicBezTo>
                <a:cubicBezTo>
                  <a:pt x="635" y="149"/>
                  <a:pt x="638" y="148"/>
                  <a:pt x="635" y="147"/>
                </a:cubicBezTo>
                <a:cubicBezTo>
                  <a:pt x="634" y="147"/>
                  <a:pt x="632" y="148"/>
                  <a:pt x="632" y="150"/>
                </a:cubicBezTo>
                <a:cubicBezTo>
                  <a:pt x="632" y="152"/>
                  <a:pt x="635" y="154"/>
                  <a:pt x="637" y="154"/>
                </a:cubicBezTo>
                <a:cubicBezTo>
                  <a:pt x="643" y="157"/>
                  <a:pt x="646" y="150"/>
                  <a:pt x="652" y="148"/>
                </a:cubicBezTo>
                <a:cubicBezTo>
                  <a:pt x="655" y="151"/>
                  <a:pt x="658" y="145"/>
                  <a:pt x="661" y="148"/>
                </a:cubicBezTo>
                <a:cubicBezTo>
                  <a:pt x="668" y="148"/>
                  <a:pt x="669" y="156"/>
                  <a:pt x="672" y="160"/>
                </a:cubicBezTo>
                <a:cubicBezTo>
                  <a:pt x="672" y="162"/>
                  <a:pt x="671" y="163"/>
                  <a:pt x="670" y="165"/>
                </a:cubicBezTo>
                <a:cubicBezTo>
                  <a:pt x="667" y="165"/>
                  <a:pt x="664" y="169"/>
                  <a:pt x="664" y="172"/>
                </a:cubicBezTo>
                <a:cubicBezTo>
                  <a:pt x="663" y="175"/>
                  <a:pt x="665" y="178"/>
                  <a:pt x="663" y="181"/>
                </a:cubicBezTo>
                <a:cubicBezTo>
                  <a:pt x="662" y="184"/>
                  <a:pt x="663" y="187"/>
                  <a:pt x="666" y="188"/>
                </a:cubicBezTo>
                <a:cubicBezTo>
                  <a:pt x="668" y="188"/>
                  <a:pt x="669" y="187"/>
                  <a:pt x="670" y="185"/>
                </a:cubicBezTo>
                <a:cubicBezTo>
                  <a:pt x="669" y="184"/>
                  <a:pt x="669" y="183"/>
                  <a:pt x="669" y="183"/>
                </a:cubicBezTo>
                <a:cubicBezTo>
                  <a:pt x="668" y="183"/>
                  <a:pt x="667" y="186"/>
                  <a:pt x="666" y="185"/>
                </a:cubicBezTo>
                <a:cubicBezTo>
                  <a:pt x="664" y="183"/>
                  <a:pt x="666" y="180"/>
                  <a:pt x="666" y="179"/>
                </a:cubicBezTo>
                <a:cubicBezTo>
                  <a:pt x="667" y="177"/>
                  <a:pt x="669" y="176"/>
                  <a:pt x="672" y="177"/>
                </a:cubicBezTo>
                <a:cubicBezTo>
                  <a:pt x="675" y="180"/>
                  <a:pt x="678" y="183"/>
                  <a:pt x="677" y="188"/>
                </a:cubicBezTo>
                <a:cubicBezTo>
                  <a:pt x="677" y="194"/>
                  <a:pt x="671" y="198"/>
                  <a:pt x="666" y="200"/>
                </a:cubicBezTo>
                <a:cubicBezTo>
                  <a:pt x="662" y="203"/>
                  <a:pt x="663" y="207"/>
                  <a:pt x="664" y="211"/>
                </a:cubicBezTo>
                <a:cubicBezTo>
                  <a:pt x="664" y="214"/>
                  <a:pt x="669" y="216"/>
                  <a:pt x="671" y="217"/>
                </a:cubicBezTo>
                <a:cubicBezTo>
                  <a:pt x="675" y="218"/>
                  <a:pt x="681" y="214"/>
                  <a:pt x="683" y="219"/>
                </a:cubicBezTo>
                <a:cubicBezTo>
                  <a:pt x="683" y="223"/>
                  <a:pt x="684" y="225"/>
                  <a:pt x="685" y="227"/>
                </a:cubicBezTo>
                <a:cubicBezTo>
                  <a:pt x="684" y="234"/>
                  <a:pt x="684" y="240"/>
                  <a:pt x="690" y="245"/>
                </a:cubicBezTo>
                <a:cubicBezTo>
                  <a:pt x="689" y="246"/>
                  <a:pt x="687" y="247"/>
                  <a:pt x="686" y="250"/>
                </a:cubicBezTo>
                <a:cubicBezTo>
                  <a:pt x="686" y="252"/>
                  <a:pt x="687" y="255"/>
                  <a:pt x="689" y="255"/>
                </a:cubicBezTo>
                <a:cubicBezTo>
                  <a:pt x="690" y="256"/>
                  <a:pt x="692" y="255"/>
                  <a:pt x="692" y="254"/>
                </a:cubicBezTo>
                <a:cubicBezTo>
                  <a:pt x="692" y="253"/>
                  <a:pt x="692" y="252"/>
                  <a:pt x="691" y="252"/>
                </a:cubicBezTo>
                <a:cubicBezTo>
                  <a:pt x="690" y="252"/>
                  <a:pt x="690" y="252"/>
                  <a:pt x="689" y="251"/>
                </a:cubicBezTo>
                <a:cubicBezTo>
                  <a:pt x="689" y="249"/>
                  <a:pt x="690" y="247"/>
                  <a:pt x="691" y="247"/>
                </a:cubicBezTo>
                <a:cubicBezTo>
                  <a:pt x="694" y="246"/>
                  <a:pt x="697" y="248"/>
                  <a:pt x="698" y="251"/>
                </a:cubicBezTo>
                <a:cubicBezTo>
                  <a:pt x="699" y="253"/>
                  <a:pt x="699" y="257"/>
                  <a:pt x="698" y="258"/>
                </a:cubicBezTo>
                <a:cubicBezTo>
                  <a:pt x="695" y="262"/>
                  <a:pt x="690" y="260"/>
                  <a:pt x="687" y="261"/>
                </a:cubicBezTo>
                <a:cubicBezTo>
                  <a:pt x="681" y="262"/>
                  <a:pt x="678" y="257"/>
                  <a:pt x="675" y="252"/>
                </a:cubicBezTo>
                <a:cubicBezTo>
                  <a:pt x="674" y="246"/>
                  <a:pt x="674" y="246"/>
                  <a:pt x="674" y="246"/>
                </a:cubicBezTo>
                <a:cubicBezTo>
                  <a:pt x="675" y="241"/>
                  <a:pt x="682" y="237"/>
                  <a:pt x="678" y="231"/>
                </a:cubicBezTo>
                <a:cubicBezTo>
                  <a:pt x="675" y="223"/>
                  <a:pt x="666" y="222"/>
                  <a:pt x="659" y="221"/>
                </a:cubicBezTo>
                <a:cubicBezTo>
                  <a:pt x="656" y="218"/>
                  <a:pt x="652" y="214"/>
                  <a:pt x="652" y="210"/>
                </a:cubicBezTo>
                <a:cubicBezTo>
                  <a:pt x="654" y="207"/>
                  <a:pt x="657" y="209"/>
                  <a:pt x="658" y="207"/>
                </a:cubicBezTo>
                <a:cubicBezTo>
                  <a:pt x="660" y="206"/>
                  <a:pt x="662" y="203"/>
                  <a:pt x="663" y="200"/>
                </a:cubicBezTo>
                <a:cubicBezTo>
                  <a:pt x="660" y="196"/>
                  <a:pt x="665" y="190"/>
                  <a:pt x="659" y="186"/>
                </a:cubicBezTo>
                <a:cubicBezTo>
                  <a:pt x="658" y="185"/>
                  <a:pt x="658" y="185"/>
                  <a:pt x="655" y="185"/>
                </a:cubicBezTo>
                <a:cubicBezTo>
                  <a:pt x="655" y="186"/>
                  <a:pt x="652" y="187"/>
                  <a:pt x="654" y="189"/>
                </a:cubicBezTo>
                <a:cubicBezTo>
                  <a:pt x="656" y="192"/>
                  <a:pt x="656" y="185"/>
                  <a:pt x="658" y="189"/>
                </a:cubicBezTo>
                <a:cubicBezTo>
                  <a:pt x="661" y="192"/>
                  <a:pt x="658" y="196"/>
                  <a:pt x="658" y="199"/>
                </a:cubicBezTo>
                <a:cubicBezTo>
                  <a:pt x="659" y="200"/>
                  <a:pt x="661" y="201"/>
                  <a:pt x="659" y="203"/>
                </a:cubicBezTo>
                <a:cubicBezTo>
                  <a:pt x="657" y="206"/>
                  <a:pt x="654" y="206"/>
                  <a:pt x="650" y="206"/>
                </a:cubicBezTo>
                <a:cubicBezTo>
                  <a:pt x="646" y="206"/>
                  <a:pt x="642" y="200"/>
                  <a:pt x="640" y="197"/>
                </a:cubicBezTo>
                <a:cubicBezTo>
                  <a:pt x="638" y="192"/>
                  <a:pt x="639" y="187"/>
                  <a:pt x="641" y="183"/>
                </a:cubicBezTo>
                <a:cubicBezTo>
                  <a:pt x="643" y="181"/>
                  <a:pt x="646" y="177"/>
                  <a:pt x="649" y="179"/>
                </a:cubicBezTo>
                <a:cubicBezTo>
                  <a:pt x="647" y="185"/>
                  <a:pt x="642" y="190"/>
                  <a:pt x="646" y="196"/>
                </a:cubicBezTo>
                <a:cubicBezTo>
                  <a:pt x="648" y="199"/>
                  <a:pt x="650" y="201"/>
                  <a:pt x="654" y="202"/>
                </a:cubicBezTo>
                <a:cubicBezTo>
                  <a:pt x="655" y="202"/>
                  <a:pt x="656" y="201"/>
                  <a:pt x="657" y="200"/>
                </a:cubicBezTo>
                <a:cubicBezTo>
                  <a:pt x="655" y="198"/>
                  <a:pt x="653" y="200"/>
                  <a:pt x="652" y="199"/>
                </a:cubicBezTo>
                <a:cubicBezTo>
                  <a:pt x="649" y="197"/>
                  <a:pt x="647" y="194"/>
                  <a:pt x="647" y="191"/>
                </a:cubicBezTo>
                <a:cubicBezTo>
                  <a:pt x="648" y="184"/>
                  <a:pt x="652" y="177"/>
                  <a:pt x="659" y="174"/>
                </a:cubicBezTo>
                <a:cubicBezTo>
                  <a:pt x="662" y="172"/>
                  <a:pt x="663" y="168"/>
                  <a:pt x="661" y="164"/>
                </a:cubicBezTo>
                <a:cubicBezTo>
                  <a:pt x="659" y="162"/>
                  <a:pt x="656" y="158"/>
                  <a:pt x="652" y="159"/>
                </a:cubicBezTo>
                <a:cubicBezTo>
                  <a:pt x="645" y="162"/>
                  <a:pt x="635" y="165"/>
                  <a:pt x="628" y="159"/>
                </a:cubicBezTo>
                <a:cubicBezTo>
                  <a:pt x="626" y="155"/>
                  <a:pt x="623" y="148"/>
                  <a:pt x="626" y="144"/>
                </a:cubicBezTo>
                <a:cubicBezTo>
                  <a:pt x="629" y="141"/>
                  <a:pt x="632" y="140"/>
                  <a:pt x="636" y="138"/>
                </a:cubicBezTo>
                <a:cubicBezTo>
                  <a:pt x="640" y="137"/>
                  <a:pt x="643" y="141"/>
                  <a:pt x="644" y="143"/>
                </a:cubicBezTo>
                <a:close/>
                <a:moveTo>
                  <a:pt x="623" y="142"/>
                </a:moveTo>
                <a:cubicBezTo>
                  <a:pt x="623" y="144"/>
                  <a:pt x="623" y="146"/>
                  <a:pt x="622" y="148"/>
                </a:cubicBezTo>
                <a:cubicBezTo>
                  <a:pt x="621" y="151"/>
                  <a:pt x="623" y="155"/>
                  <a:pt x="623" y="159"/>
                </a:cubicBezTo>
                <a:cubicBezTo>
                  <a:pt x="617" y="158"/>
                  <a:pt x="612" y="154"/>
                  <a:pt x="610" y="148"/>
                </a:cubicBezTo>
                <a:cubicBezTo>
                  <a:pt x="610" y="147"/>
                  <a:pt x="612" y="146"/>
                  <a:pt x="613" y="145"/>
                </a:cubicBezTo>
                <a:cubicBezTo>
                  <a:pt x="617" y="145"/>
                  <a:pt x="619" y="142"/>
                  <a:pt x="623" y="141"/>
                </a:cubicBezTo>
                <a:lnTo>
                  <a:pt x="623" y="142"/>
                </a:lnTo>
                <a:close/>
                <a:moveTo>
                  <a:pt x="687" y="177"/>
                </a:moveTo>
                <a:cubicBezTo>
                  <a:pt x="690" y="181"/>
                  <a:pt x="688" y="186"/>
                  <a:pt x="687" y="189"/>
                </a:cubicBezTo>
                <a:cubicBezTo>
                  <a:pt x="685" y="192"/>
                  <a:pt x="682" y="195"/>
                  <a:pt x="678" y="194"/>
                </a:cubicBezTo>
                <a:cubicBezTo>
                  <a:pt x="676" y="192"/>
                  <a:pt x="680" y="191"/>
                  <a:pt x="679" y="188"/>
                </a:cubicBezTo>
                <a:cubicBezTo>
                  <a:pt x="680" y="183"/>
                  <a:pt x="678" y="180"/>
                  <a:pt x="675" y="177"/>
                </a:cubicBezTo>
                <a:cubicBezTo>
                  <a:pt x="672" y="174"/>
                  <a:pt x="668" y="176"/>
                  <a:pt x="666" y="173"/>
                </a:cubicBezTo>
                <a:cubicBezTo>
                  <a:pt x="667" y="169"/>
                  <a:pt x="670" y="167"/>
                  <a:pt x="673" y="165"/>
                </a:cubicBezTo>
                <a:cubicBezTo>
                  <a:pt x="680" y="167"/>
                  <a:pt x="684" y="171"/>
                  <a:pt x="687" y="177"/>
                </a:cubicBezTo>
                <a:close/>
                <a:moveTo>
                  <a:pt x="69" y="183"/>
                </a:moveTo>
                <a:cubicBezTo>
                  <a:pt x="67" y="186"/>
                  <a:pt x="63" y="189"/>
                  <a:pt x="63" y="194"/>
                </a:cubicBezTo>
                <a:cubicBezTo>
                  <a:pt x="62" y="195"/>
                  <a:pt x="60" y="195"/>
                  <a:pt x="59" y="194"/>
                </a:cubicBezTo>
                <a:cubicBezTo>
                  <a:pt x="56" y="192"/>
                  <a:pt x="56" y="188"/>
                  <a:pt x="55" y="185"/>
                </a:cubicBezTo>
                <a:cubicBezTo>
                  <a:pt x="56" y="180"/>
                  <a:pt x="59" y="173"/>
                  <a:pt x="65" y="171"/>
                </a:cubicBezTo>
                <a:cubicBezTo>
                  <a:pt x="68" y="174"/>
                  <a:pt x="65" y="180"/>
                  <a:pt x="69" y="183"/>
                </a:cubicBezTo>
                <a:close/>
                <a:moveTo>
                  <a:pt x="97" y="190"/>
                </a:moveTo>
                <a:cubicBezTo>
                  <a:pt x="96" y="194"/>
                  <a:pt x="93" y="200"/>
                  <a:pt x="88" y="201"/>
                </a:cubicBezTo>
                <a:cubicBezTo>
                  <a:pt x="89" y="197"/>
                  <a:pt x="90" y="190"/>
                  <a:pt x="88" y="186"/>
                </a:cubicBezTo>
                <a:cubicBezTo>
                  <a:pt x="92" y="184"/>
                  <a:pt x="98" y="184"/>
                  <a:pt x="97" y="190"/>
                </a:cubicBezTo>
                <a:close/>
                <a:moveTo>
                  <a:pt x="85" y="186"/>
                </a:moveTo>
                <a:cubicBezTo>
                  <a:pt x="87" y="188"/>
                  <a:pt x="87" y="190"/>
                  <a:pt x="87" y="192"/>
                </a:cubicBezTo>
                <a:cubicBezTo>
                  <a:pt x="87" y="197"/>
                  <a:pt x="86" y="201"/>
                  <a:pt x="82" y="205"/>
                </a:cubicBezTo>
                <a:cubicBezTo>
                  <a:pt x="78" y="207"/>
                  <a:pt x="75" y="214"/>
                  <a:pt x="67" y="212"/>
                </a:cubicBezTo>
                <a:cubicBezTo>
                  <a:pt x="64" y="210"/>
                  <a:pt x="59" y="211"/>
                  <a:pt x="56" y="211"/>
                </a:cubicBezTo>
                <a:cubicBezTo>
                  <a:pt x="54" y="213"/>
                  <a:pt x="50" y="214"/>
                  <a:pt x="51" y="218"/>
                </a:cubicBezTo>
                <a:cubicBezTo>
                  <a:pt x="51" y="223"/>
                  <a:pt x="54" y="225"/>
                  <a:pt x="58" y="226"/>
                </a:cubicBezTo>
                <a:cubicBezTo>
                  <a:pt x="62" y="226"/>
                  <a:pt x="65" y="229"/>
                  <a:pt x="67" y="232"/>
                </a:cubicBezTo>
                <a:cubicBezTo>
                  <a:pt x="69" y="236"/>
                  <a:pt x="70" y="239"/>
                  <a:pt x="68" y="242"/>
                </a:cubicBezTo>
                <a:cubicBezTo>
                  <a:pt x="66" y="246"/>
                  <a:pt x="62" y="248"/>
                  <a:pt x="58" y="247"/>
                </a:cubicBezTo>
                <a:cubicBezTo>
                  <a:pt x="55" y="246"/>
                  <a:pt x="53" y="243"/>
                  <a:pt x="55" y="240"/>
                </a:cubicBezTo>
                <a:cubicBezTo>
                  <a:pt x="57" y="238"/>
                  <a:pt x="57" y="243"/>
                  <a:pt x="59" y="240"/>
                </a:cubicBezTo>
                <a:cubicBezTo>
                  <a:pt x="60" y="238"/>
                  <a:pt x="58" y="237"/>
                  <a:pt x="56" y="237"/>
                </a:cubicBezTo>
                <a:cubicBezTo>
                  <a:pt x="55" y="237"/>
                  <a:pt x="54" y="238"/>
                  <a:pt x="53" y="238"/>
                </a:cubicBezTo>
                <a:cubicBezTo>
                  <a:pt x="54" y="232"/>
                  <a:pt x="47" y="230"/>
                  <a:pt x="49" y="224"/>
                </a:cubicBezTo>
                <a:cubicBezTo>
                  <a:pt x="46" y="220"/>
                  <a:pt x="37" y="218"/>
                  <a:pt x="40" y="210"/>
                </a:cubicBezTo>
                <a:cubicBezTo>
                  <a:pt x="44" y="205"/>
                  <a:pt x="47" y="197"/>
                  <a:pt x="55" y="195"/>
                </a:cubicBezTo>
                <a:cubicBezTo>
                  <a:pt x="63" y="197"/>
                  <a:pt x="63" y="197"/>
                  <a:pt x="63" y="197"/>
                </a:cubicBezTo>
                <a:cubicBezTo>
                  <a:pt x="65" y="200"/>
                  <a:pt x="69" y="203"/>
                  <a:pt x="73" y="201"/>
                </a:cubicBezTo>
                <a:cubicBezTo>
                  <a:pt x="76" y="199"/>
                  <a:pt x="76" y="195"/>
                  <a:pt x="76" y="193"/>
                </a:cubicBezTo>
                <a:cubicBezTo>
                  <a:pt x="75" y="192"/>
                  <a:pt x="74" y="192"/>
                  <a:pt x="73" y="192"/>
                </a:cubicBezTo>
                <a:cubicBezTo>
                  <a:pt x="71" y="194"/>
                  <a:pt x="75" y="196"/>
                  <a:pt x="73" y="198"/>
                </a:cubicBezTo>
                <a:cubicBezTo>
                  <a:pt x="72" y="200"/>
                  <a:pt x="70" y="200"/>
                  <a:pt x="68" y="199"/>
                </a:cubicBezTo>
                <a:cubicBezTo>
                  <a:pt x="64" y="197"/>
                  <a:pt x="65" y="193"/>
                  <a:pt x="66" y="190"/>
                </a:cubicBezTo>
                <a:cubicBezTo>
                  <a:pt x="68" y="188"/>
                  <a:pt x="70" y="183"/>
                  <a:pt x="74" y="186"/>
                </a:cubicBezTo>
                <a:cubicBezTo>
                  <a:pt x="77" y="188"/>
                  <a:pt x="80" y="186"/>
                  <a:pt x="84" y="186"/>
                </a:cubicBezTo>
                <a:lnTo>
                  <a:pt x="85" y="186"/>
                </a:lnTo>
                <a:close/>
                <a:moveTo>
                  <a:pt x="705" y="213"/>
                </a:moveTo>
                <a:cubicBezTo>
                  <a:pt x="707" y="215"/>
                  <a:pt x="711" y="218"/>
                  <a:pt x="709" y="222"/>
                </a:cubicBezTo>
                <a:cubicBezTo>
                  <a:pt x="702" y="221"/>
                  <a:pt x="693" y="216"/>
                  <a:pt x="688" y="223"/>
                </a:cubicBezTo>
                <a:cubicBezTo>
                  <a:pt x="687" y="223"/>
                  <a:pt x="685" y="221"/>
                  <a:pt x="685" y="220"/>
                </a:cubicBezTo>
                <a:cubicBezTo>
                  <a:pt x="686" y="217"/>
                  <a:pt x="685" y="214"/>
                  <a:pt x="688" y="211"/>
                </a:cubicBezTo>
                <a:cubicBezTo>
                  <a:pt x="691" y="206"/>
                  <a:pt x="696" y="210"/>
                  <a:pt x="701" y="209"/>
                </a:cubicBezTo>
                <a:lnTo>
                  <a:pt x="705" y="213"/>
                </a:lnTo>
                <a:close/>
                <a:moveTo>
                  <a:pt x="707" y="226"/>
                </a:moveTo>
                <a:cubicBezTo>
                  <a:pt x="713" y="227"/>
                  <a:pt x="714" y="235"/>
                  <a:pt x="715" y="240"/>
                </a:cubicBezTo>
                <a:cubicBezTo>
                  <a:pt x="715" y="245"/>
                  <a:pt x="712" y="249"/>
                  <a:pt x="715" y="252"/>
                </a:cubicBezTo>
                <a:cubicBezTo>
                  <a:pt x="719" y="259"/>
                  <a:pt x="728" y="264"/>
                  <a:pt x="727" y="272"/>
                </a:cubicBezTo>
                <a:cubicBezTo>
                  <a:pt x="727" y="277"/>
                  <a:pt x="726" y="281"/>
                  <a:pt x="728" y="284"/>
                </a:cubicBezTo>
                <a:cubicBezTo>
                  <a:pt x="728" y="288"/>
                  <a:pt x="727" y="292"/>
                  <a:pt x="726" y="295"/>
                </a:cubicBezTo>
                <a:cubicBezTo>
                  <a:pt x="720" y="299"/>
                  <a:pt x="720" y="299"/>
                  <a:pt x="720" y="299"/>
                </a:cubicBezTo>
                <a:cubicBezTo>
                  <a:pt x="715" y="297"/>
                  <a:pt x="710" y="301"/>
                  <a:pt x="707" y="297"/>
                </a:cubicBezTo>
                <a:cubicBezTo>
                  <a:pt x="706" y="292"/>
                  <a:pt x="701" y="287"/>
                  <a:pt x="707" y="284"/>
                </a:cubicBezTo>
                <a:cubicBezTo>
                  <a:pt x="708" y="282"/>
                  <a:pt x="710" y="281"/>
                  <a:pt x="713" y="281"/>
                </a:cubicBezTo>
                <a:cubicBezTo>
                  <a:pt x="714" y="282"/>
                  <a:pt x="714" y="285"/>
                  <a:pt x="716" y="285"/>
                </a:cubicBezTo>
                <a:cubicBezTo>
                  <a:pt x="716" y="283"/>
                  <a:pt x="716" y="279"/>
                  <a:pt x="718" y="278"/>
                </a:cubicBezTo>
                <a:cubicBezTo>
                  <a:pt x="716" y="273"/>
                  <a:pt x="713" y="268"/>
                  <a:pt x="709" y="266"/>
                </a:cubicBezTo>
                <a:cubicBezTo>
                  <a:pt x="707" y="261"/>
                  <a:pt x="710" y="255"/>
                  <a:pt x="706" y="250"/>
                </a:cubicBezTo>
                <a:cubicBezTo>
                  <a:pt x="704" y="247"/>
                  <a:pt x="700" y="249"/>
                  <a:pt x="698" y="246"/>
                </a:cubicBezTo>
                <a:cubicBezTo>
                  <a:pt x="701" y="245"/>
                  <a:pt x="702" y="243"/>
                  <a:pt x="703" y="240"/>
                </a:cubicBezTo>
                <a:cubicBezTo>
                  <a:pt x="703" y="238"/>
                  <a:pt x="702" y="236"/>
                  <a:pt x="701" y="235"/>
                </a:cubicBezTo>
                <a:cubicBezTo>
                  <a:pt x="699" y="235"/>
                  <a:pt x="698" y="235"/>
                  <a:pt x="697" y="235"/>
                </a:cubicBezTo>
                <a:cubicBezTo>
                  <a:pt x="695" y="236"/>
                  <a:pt x="695" y="237"/>
                  <a:pt x="696" y="238"/>
                </a:cubicBezTo>
                <a:cubicBezTo>
                  <a:pt x="698" y="239"/>
                  <a:pt x="701" y="238"/>
                  <a:pt x="701" y="240"/>
                </a:cubicBezTo>
                <a:cubicBezTo>
                  <a:pt x="701" y="241"/>
                  <a:pt x="701" y="243"/>
                  <a:pt x="698" y="244"/>
                </a:cubicBezTo>
                <a:cubicBezTo>
                  <a:pt x="695" y="245"/>
                  <a:pt x="692" y="243"/>
                  <a:pt x="690" y="240"/>
                </a:cubicBezTo>
                <a:cubicBezTo>
                  <a:pt x="687" y="235"/>
                  <a:pt x="687" y="229"/>
                  <a:pt x="690" y="225"/>
                </a:cubicBezTo>
                <a:cubicBezTo>
                  <a:pt x="694" y="222"/>
                  <a:pt x="700" y="220"/>
                  <a:pt x="704" y="223"/>
                </a:cubicBezTo>
                <a:lnTo>
                  <a:pt x="707" y="226"/>
                </a:lnTo>
                <a:close/>
                <a:moveTo>
                  <a:pt x="76" y="235"/>
                </a:moveTo>
                <a:cubicBezTo>
                  <a:pt x="79" y="241"/>
                  <a:pt x="73" y="246"/>
                  <a:pt x="70" y="252"/>
                </a:cubicBezTo>
                <a:cubicBezTo>
                  <a:pt x="67" y="254"/>
                  <a:pt x="63" y="254"/>
                  <a:pt x="60" y="252"/>
                </a:cubicBezTo>
                <a:cubicBezTo>
                  <a:pt x="60" y="250"/>
                  <a:pt x="60" y="250"/>
                  <a:pt x="60" y="250"/>
                </a:cubicBezTo>
                <a:cubicBezTo>
                  <a:pt x="64" y="249"/>
                  <a:pt x="68" y="248"/>
                  <a:pt x="70" y="243"/>
                </a:cubicBezTo>
                <a:cubicBezTo>
                  <a:pt x="73" y="237"/>
                  <a:pt x="69" y="232"/>
                  <a:pt x="66" y="226"/>
                </a:cubicBezTo>
                <a:cubicBezTo>
                  <a:pt x="67" y="224"/>
                  <a:pt x="70" y="227"/>
                  <a:pt x="72" y="227"/>
                </a:cubicBezTo>
                <a:lnTo>
                  <a:pt x="76" y="235"/>
                </a:lnTo>
                <a:close/>
                <a:moveTo>
                  <a:pt x="46" y="240"/>
                </a:moveTo>
                <a:cubicBezTo>
                  <a:pt x="46" y="240"/>
                  <a:pt x="46" y="240"/>
                  <a:pt x="46" y="240"/>
                </a:cubicBezTo>
                <a:cubicBezTo>
                  <a:pt x="44" y="241"/>
                  <a:pt x="44" y="239"/>
                  <a:pt x="43" y="238"/>
                </a:cubicBezTo>
                <a:cubicBezTo>
                  <a:pt x="43" y="235"/>
                  <a:pt x="46" y="238"/>
                  <a:pt x="46" y="240"/>
                </a:cubicBezTo>
                <a:close/>
                <a:moveTo>
                  <a:pt x="706" y="255"/>
                </a:moveTo>
                <a:cubicBezTo>
                  <a:pt x="706" y="264"/>
                  <a:pt x="706" y="264"/>
                  <a:pt x="706" y="264"/>
                </a:cubicBezTo>
                <a:cubicBezTo>
                  <a:pt x="701" y="268"/>
                  <a:pt x="697" y="272"/>
                  <a:pt x="690" y="269"/>
                </a:cubicBezTo>
                <a:cubicBezTo>
                  <a:pt x="688" y="269"/>
                  <a:pt x="685" y="268"/>
                  <a:pt x="684" y="266"/>
                </a:cubicBezTo>
                <a:cubicBezTo>
                  <a:pt x="685" y="263"/>
                  <a:pt x="690" y="266"/>
                  <a:pt x="691" y="264"/>
                </a:cubicBezTo>
                <a:cubicBezTo>
                  <a:pt x="696" y="263"/>
                  <a:pt x="699" y="259"/>
                  <a:pt x="701" y="255"/>
                </a:cubicBezTo>
                <a:cubicBezTo>
                  <a:pt x="701" y="251"/>
                  <a:pt x="701" y="251"/>
                  <a:pt x="701" y="251"/>
                </a:cubicBezTo>
                <a:cubicBezTo>
                  <a:pt x="704" y="252"/>
                  <a:pt x="706" y="252"/>
                  <a:pt x="706" y="255"/>
                </a:cubicBezTo>
                <a:close/>
                <a:moveTo>
                  <a:pt x="35" y="265"/>
                </a:moveTo>
                <a:cubicBezTo>
                  <a:pt x="37" y="268"/>
                  <a:pt x="40" y="270"/>
                  <a:pt x="38" y="273"/>
                </a:cubicBezTo>
                <a:cubicBezTo>
                  <a:pt x="38" y="275"/>
                  <a:pt x="35" y="275"/>
                  <a:pt x="34" y="274"/>
                </a:cubicBezTo>
                <a:cubicBezTo>
                  <a:pt x="30" y="270"/>
                  <a:pt x="24" y="272"/>
                  <a:pt x="19" y="276"/>
                </a:cubicBezTo>
                <a:cubicBezTo>
                  <a:pt x="18" y="277"/>
                  <a:pt x="16" y="279"/>
                  <a:pt x="15" y="278"/>
                </a:cubicBezTo>
                <a:cubicBezTo>
                  <a:pt x="12" y="273"/>
                  <a:pt x="15" y="268"/>
                  <a:pt x="18" y="264"/>
                </a:cubicBezTo>
                <a:cubicBezTo>
                  <a:pt x="23" y="259"/>
                  <a:pt x="28" y="263"/>
                  <a:pt x="33" y="263"/>
                </a:cubicBezTo>
                <a:lnTo>
                  <a:pt x="35" y="265"/>
                </a:lnTo>
                <a:close/>
                <a:moveTo>
                  <a:pt x="703" y="287"/>
                </a:moveTo>
                <a:cubicBezTo>
                  <a:pt x="701" y="292"/>
                  <a:pt x="704" y="297"/>
                  <a:pt x="708" y="300"/>
                </a:cubicBezTo>
                <a:cubicBezTo>
                  <a:pt x="710" y="304"/>
                  <a:pt x="704" y="306"/>
                  <a:pt x="704" y="310"/>
                </a:cubicBezTo>
                <a:cubicBezTo>
                  <a:pt x="702" y="310"/>
                  <a:pt x="701" y="310"/>
                  <a:pt x="699" y="310"/>
                </a:cubicBezTo>
                <a:cubicBezTo>
                  <a:pt x="692" y="304"/>
                  <a:pt x="695" y="296"/>
                  <a:pt x="696" y="289"/>
                </a:cubicBezTo>
                <a:cubicBezTo>
                  <a:pt x="698" y="287"/>
                  <a:pt x="702" y="282"/>
                  <a:pt x="703" y="287"/>
                </a:cubicBezTo>
                <a:close/>
                <a:moveTo>
                  <a:pt x="718" y="290"/>
                </a:moveTo>
                <a:cubicBezTo>
                  <a:pt x="716" y="291"/>
                  <a:pt x="715" y="291"/>
                  <a:pt x="714" y="291"/>
                </a:cubicBezTo>
                <a:cubicBezTo>
                  <a:pt x="717" y="287"/>
                  <a:pt x="717" y="287"/>
                  <a:pt x="717" y="287"/>
                </a:cubicBezTo>
                <a:cubicBezTo>
                  <a:pt x="718" y="287"/>
                  <a:pt x="718" y="289"/>
                  <a:pt x="718" y="290"/>
                </a:cubicBezTo>
                <a:close/>
                <a:moveTo>
                  <a:pt x="6" y="322"/>
                </a:moveTo>
                <a:cubicBezTo>
                  <a:pt x="4" y="325"/>
                  <a:pt x="1" y="330"/>
                  <a:pt x="3" y="333"/>
                </a:cubicBezTo>
                <a:cubicBezTo>
                  <a:pt x="5" y="341"/>
                  <a:pt x="5" y="341"/>
                  <a:pt x="5" y="341"/>
                </a:cubicBezTo>
                <a:cubicBezTo>
                  <a:pt x="4" y="341"/>
                  <a:pt x="4" y="341"/>
                  <a:pt x="4" y="341"/>
                </a:cubicBezTo>
                <a:cubicBezTo>
                  <a:pt x="1" y="337"/>
                  <a:pt x="0" y="331"/>
                  <a:pt x="1" y="326"/>
                </a:cubicBezTo>
                <a:cubicBezTo>
                  <a:pt x="4" y="321"/>
                  <a:pt x="9" y="315"/>
                  <a:pt x="13" y="311"/>
                </a:cubicBezTo>
                <a:cubicBezTo>
                  <a:pt x="15" y="309"/>
                  <a:pt x="15" y="305"/>
                  <a:pt x="17" y="303"/>
                </a:cubicBezTo>
                <a:cubicBezTo>
                  <a:pt x="19" y="312"/>
                  <a:pt x="10" y="315"/>
                  <a:pt x="6" y="322"/>
                </a:cubicBezTo>
                <a:close/>
                <a:moveTo>
                  <a:pt x="31" y="310"/>
                </a:moveTo>
                <a:cubicBezTo>
                  <a:pt x="35" y="313"/>
                  <a:pt x="41" y="318"/>
                  <a:pt x="47" y="314"/>
                </a:cubicBezTo>
                <a:cubicBezTo>
                  <a:pt x="49" y="316"/>
                  <a:pt x="46" y="319"/>
                  <a:pt x="45" y="321"/>
                </a:cubicBezTo>
                <a:cubicBezTo>
                  <a:pt x="42" y="324"/>
                  <a:pt x="37" y="324"/>
                  <a:pt x="33" y="324"/>
                </a:cubicBezTo>
                <a:cubicBezTo>
                  <a:pt x="29" y="323"/>
                  <a:pt x="27" y="318"/>
                  <a:pt x="25" y="314"/>
                </a:cubicBezTo>
                <a:cubicBezTo>
                  <a:pt x="24" y="310"/>
                  <a:pt x="25" y="307"/>
                  <a:pt x="28" y="304"/>
                </a:cubicBezTo>
                <a:cubicBezTo>
                  <a:pt x="30" y="305"/>
                  <a:pt x="30" y="309"/>
                  <a:pt x="31" y="310"/>
                </a:cubicBezTo>
                <a:close/>
                <a:moveTo>
                  <a:pt x="721" y="317"/>
                </a:moveTo>
                <a:cubicBezTo>
                  <a:pt x="720" y="321"/>
                  <a:pt x="724" y="321"/>
                  <a:pt x="726" y="324"/>
                </a:cubicBezTo>
                <a:cubicBezTo>
                  <a:pt x="730" y="328"/>
                  <a:pt x="728" y="336"/>
                  <a:pt x="728" y="341"/>
                </a:cubicBezTo>
                <a:cubicBezTo>
                  <a:pt x="733" y="351"/>
                  <a:pt x="726" y="361"/>
                  <a:pt x="721" y="369"/>
                </a:cubicBezTo>
                <a:cubicBezTo>
                  <a:pt x="718" y="371"/>
                  <a:pt x="713" y="370"/>
                  <a:pt x="710" y="372"/>
                </a:cubicBezTo>
                <a:cubicBezTo>
                  <a:pt x="710" y="374"/>
                  <a:pt x="713" y="377"/>
                  <a:pt x="714" y="378"/>
                </a:cubicBezTo>
                <a:cubicBezTo>
                  <a:pt x="715" y="378"/>
                  <a:pt x="715" y="379"/>
                  <a:pt x="716" y="379"/>
                </a:cubicBezTo>
                <a:cubicBezTo>
                  <a:pt x="714" y="380"/>
                  <a:pt x="713" y="383"/>
                  <a:pt x="711" y="384"/>
                </a:cubicBezTo>
                <a:cubicBezTo>
                  <a:pt x="710" y="382"/>
                  <a:pt x="712" y="381"/>
                  <a:pt x="712" y="379"/>
                </a:cubicBezTo>
                <a:cubicBezTo>
                  <a:pt x="710" y="376"/>
                  <a:pt x="707" y="374"/>
                  <a:pt x="708" y="370"/>
                </a:cubicBezTo>
                <a:cubicBezTo>
                  <a:pt x="713" y="369"/>
                  <a:pt x="718" y="370"/>
                  <a:pt x="721" y="365"/>
                </a:cubicBezTo>
                <a:cubicBezTo>
                  <a:pt x="726" y="358"/>
                  <a:pt x="730" y="350"/>
                  <a:pt x="725" y="341"/>
                </a:cubicBezTo>
                <a:cubicBezTo>
                  <a:pt x="727" y="336"/>
                  <a:pt x="727" y="328"/>
                  <a:pt x="723" y="324"/>
                </a:cubicBezTo>
                <a:cubicBezTo>
                  <a:pt x="718" y="321"/>
                  <a:pt x="718" y="314"/>
                  <a:pt x="713" y="312"/>
                </a:cubicBezTo>
                <a:cubicBezTo>
                  <a:pt x="712" y="311"/>
                  <a:pt x="710" y="310"/>
                  <a:pt x="711" y="309"/>
                </a:cubicBezTo>
                <a:cubicBezTo>
                  <a:pt x="715" y="310"/>
                  <a:pt x="720" y="312"/>
                  <a:pt x="721" y="317"/>
                </a:cubicBezTo>
                <a:close/>
                <a:moveTo>
                  <a:pt x="21" y="325"/>
                </a:moveTo>
                <a:cubicBezTo>
                  <a:pt x="21" y="329"/>
                  <a:pt x="15" y="333"/>
                  <a:pt x="20" y="336"/>
                </a:cubicBezTo>
                <a:cubicBezTo>
                  <a:pt x="27" y="334"/>
                  <a:pt x="34" y="336"/>
                  <a:pt x="40" y="339"/>
                </a:cubicBezTo>
                <a:cubicBezTo>
                  <a:pt x="47" y="344"/>
                  <a:pt x="44" y="352"/>
                  <a:pt x="47" y="358"/>
                </a:cubicBezTo>
                <a:cubicBezTo>
                  <a:pt x="48" y="363"/>
                  <a:pt x="41" y="367"/>
                  <a:pt x="45" y="372"/>
                </a:cubicBezTo>
                <a:cubicBezTo>
                  <a:pt x="49" y="376"/>
                  <a:pt x="53" y="381"/>
                  <a:pt x="51" y="387"/>
                </a:cubicBezTo>
                <a:cubicBezTo>
                  <a:pt x="52" y="391"/>
                  <a:pt x="46" y="393"/>
                  <a:pt x="49" y="396"/>
                </a:cubicBezTo>
                <a:cubicBezTo>
                  <a:pt x="54" y="399"/>
                  <a:pt x="55" y="406"/>
                  <a:pt x="55" y="412"/>
                </a:cubicBezTo>
                <a:cubicBezTo>
                  <a:pt x="52" y="415"/>
                  <a:pt x="50" y="419"/>
                  <a:pt x="49" y="424"/>
                </a:cubicBezTo>
                <a:cubicBezTo>
                  <a:pt x="53" y="428"/>
                  <a:pt x="55" y="431"/>
                  <a:pt x="55" y="437"/>
                </a:cubicBezTo>
                <a:cubicBezTo>
                  <a:pt x="53" y="442"/>
                  <a:pt x="55" y="449"/>
                  <a:pt x="49" y="453"/>
                </a:cubicBezTo>
                <a:cubicBezTo>
                  <a:pt x="46" y="454"/>
                  <a:pt x="41" y="454"/>
                  <a:pt x="39" y="458"/>
                </a:cubicBezTo>
                <a:cubicBezTo>
                  <a:pt x="37" y="460"/>
                  <a:pt x="33" y="458"/>
                  <a:pt x="32" y="462"/>
                </a:cubicBezTo>
                <a:cubicBezTo>
                  <a:pt x="33" y="467"/>
                  <a:pt x="38" y="469"/>
                  <a:pt x="41" y="470"/>
                </a:cubicBezTo>
                <a:cubicBezTo>
                  <a:pt x="44" y="466"/>
                  <a:pt x="50" y="465"/>
                  <a:pt x="55" y="465"/>
                </a:cubicBezTo>
                <a:cubicBezTo>
                  <a:pt x="61" y="465"/>
                  <a:pt x="65" y="469"/>
                  <a:pt x="67" y="474"/>
                </a:cubicBezTo>
                <a:cubicBezTo>
                  <a:pt x="67" y="478"/>
                  <a:pt x="70" y="479"/>
                  <a:pt x="72" y="482"/>
                </a:cubicBezTo>
                <a:cubicBezTo>
                  <a:pt x="75" y="490"/>
                  <a:pt x="73" y="498"/>
                  <a:pt x="70" y="505"/>
                </a:cubicBezTo>
                <a:cubicBezTo>
                  <a:pt x="70" y="509"/>
                  <a:pt x="73" y="510"/>
                  <a:pt x="76" y="512"/>
                </a:cubicBezTo>
                <a:cubicBezTo>
                  <a:pt x="82" y="511"/>
                  <a:pt x="87" y="513"/>
                  <a:pt x="90" y="518"/>
                </a:cubicBezTo>
                <a:cubicBezTo>
                  <a:pt x="96" y="522"/>
                  <a:pt x="89" y="532"/>
                  <a:pt x="97" y="532"/>
                </a:cubicBezTo>
                <a:cubicBezTo>
                  <a:pt x="102" y="535"/>
                  <a:pt x="108" y="540"/>
                  <a:pt x="109" y="545"/>
                </a:cubicBezTo>
                <a:cubicBezTo>
                  <a:pt x="110" y="551"/>
                  <a:pt x="108" y="558"/>
                  <a:pt x="102" y="561"/>
                </a:cubicBezTo>
                <a:cubicBezTo>
                  <a:pt x="98" y="565"/>
                  <a:pt x="93" y="561"/>
                  <a:pt x="87" y="562"/>
                </a:cubicBezTo>
                <a:cubicBezTo>
                  <a:pt x="86" y="564"/>
                  <a:pt x="84" y="567"/>
                  <a:pt x="85" y="570"/>
                </a:cubicBezTo>
                <a:cubicBezTo>
                  <a:pt x="87" y="573"/>
                  <a:pt x="90" y="575"/>
                  <a:pt x="93" y="576"/>
                </a:cubicBezTo>
                <a:cubicBezTo>
                  <a:pt x="99" y="574"/>
                  <a:pt x="106" y="574"/>
                  <a:pt x="112" y="575"/>
                </a:cubicBezTo>
                <a:cubicBezTo>
                  <a:pt x="118" y="575"/>
                  <a:pt x="125" y="575"/>
                  <a:pt x="129" y="581"/>
                </a:cubicBezTo>
                <a:cubicBezTo>
                  <a:pt x="133" y="584"/>
                  <a:pt x="136" y="588"/>
                  <a:pt x="136" y="593"/>
                </a:cubicBezTo>
                <a:cubicBezTo>
                  <a:pt x="141" y="600"/>
                  <a:pt x="151" y="595"/>
                  <a:pt x="155" y="604"/>
                </a:cubicBezTo>
                <a:cubicBezTo>
                  <a:pt x="159" y="607"/>
                  <a:pt x="158" y="613"/>
                  <a:pt x="159" y="617"/>
                </a:cubicBezTo>
                <a:cubicBezTo>
                  <a:pt x="166" y="617"/>
                  <a:pt x="174" y="618"/>
                  <a:pt x="179" y="624"/>
                </a:cubicBezTo>
                <a:cubicBezTo>
                  <a:pt x="182" y="629"/>
                  <a:pt x="184" y="639"/>
                  <a:pt x="193" y="636"/>
                </a:cubicBezTo>
                <a:cubicBezTo>
                  <a:pt x="202" y="639"/>
                  <a:pt x="208" y="647"/>
                  <a:pt x="208" y="656"/>
                </a:cubicBezTo>
                <a:cubicBezTo>
                  <a:pt x="219" y="663"/>
                  <a:pt x="205" y="684"/>
                  <a:pt x="224" y="682"/>
                </a:cubicBezTo>
                <a:cubicBezTo>
                  <a:pt x="226" y="682"/>
                  <a:pt x="227" y="680"/>
                  <a:pt x="228" y="679"/>
                </a:cubicBezTo>
                <a:cubicBezTo>
                  <a:pt x="226" y="673"/>
                  <a:pt x="224" y="668"/>
                  <a:pt x="227" y="664"/>
                </a:cubicBezTo>
                <a:cubicBezTo>
                  <a:pt x="231" y="659"/>
                  <a:pt x="238" y="656"/>
                  <a:pt x="245" y="657"/>
                </a:cubicBezTo>
                <a:cubicBezTo>
                  <a:pt x="249" y="661"/>
                  <a:pt x="255" y="664"/>
                  <a:pt x="258" y="669"/>
                </a:cubicBezTo>
                <a:cubicBezTo>
                  <a:pt x="264" y="669"/>
                  <a:pt x="269" y="669"/>
                  <a:pt x="274" y="672"/>
                </a:cubicBezTo>
                <a:cubicBezTo>
                  <a:pt x="280" y="676"/>
                  <a:pt x="277" y="688"/>
                  <a:pt x="286" y="688"/>
                </a:cubicBezTo>
                <a:cubicBezTo>
                  <a:pt x="292" y="688"/>
                  <a:pt x="297" y="682"/>
                  <a:pt x="303" y="683"/>
                </a:cubicBezTo>
                <a:cubicBezTo>
                  <a:pt x="306" y="682"/>
                  <a:pt x="310" y="684"/>
                  <a:pt x="314" y="685"/>
                </a:cubicBezTo>
                <a:cubicBezTo>
                  <a:pt x="312" y="687"/>
                  <a:pt x="309" y="686"/>
                  <a:pt x="308" y="685"/>
                </a:cubicBezTo>
                <a:cubicBezTo>
                  <a:pt x="302" y="684"/>
                  <a:pt x="298" y="687"/>
                  <a:pt x="293" y="688"/>
                </a:cubicBezTo>
                <a:cubicBezTo>
                  <a:pt x="289" y="691"/>
                  <a:pt x="285" y="689"/>
                  <a:pt x="281" y="688"/>
                </a:cubicBezTo>
                <a:cubicBezTo>
                  <a:pt x="275" y="685"/>
                  <a:pt x="277" y="675"/>
                  <a:pt x="269" y="672"/>
                </a:cubicBezTo>
                <a:cubicBezTo>
                  <a:pt x="267" y="671"/>
                  <a:pt x="263" y="671"/>
                  <a:pt x="260" y="671"/>
                </a:cubicBezTo>
                <a:cubicBezTo>
                  <a:pt x="257" y="674"/>
                  <a:pt x="258" y="680"/>
                  <a:pt x="254" y="682"/>
                </a:cubicBezTo>
                <a:cubicBezTo>
                  <a:pt x="250" y="682"/>
                  <a:pt x="245" y="682"/>
                  <a:pt x="243" y="686"/>
                </a:cubicBezTo>
                <a:cubicBezTo>
                  <a:pt x="243" y="688"/>
                  <a:pt x="243" y="691"/>
                  <a:pt x="242" y="691"/>
                </a:cubicBezTo>
                <a:cubicBezTo>
                  <a:pt x="240" y="693"/>
                  <a:pt x="239" y="694"/>
                  <a:pt x="237" y="694"/>
                </a:cubicBezTo>
                <a:cubicBezTo>
                  <a:pt x="237" y="692"/>
                  <a:pt x="237" y="692"/>
                  <a:pt x="237" y="692"/>
                </a:cubicBezTo>
                <a:cubicBezTo>
                  <a:pt x="237" y="691"/>
                  <a:pt x="243" y="692"/>
                  <a:pt x="241" y="688"/>
                </a:cubicBezTo>
                <a:cubicBezTo>
                  <a:pt x="241" y="688"/>
                  <a:pt x="240" y="686"/>
                  <a:pt x="239" y="686"/>
                </a:cubicBezTo>
                <a:cubicBezTo>
                  <a:pt x="235" y="685"/>
                  <a:pt x="233" y="689"/>
                  <a:pt x="231" y="691"/>
                </a:cubicBezTo>
                <a:cubicBezTo>
                  <a:pt x="231" y="695"/>
                  <a:pt x="234" y="698"/>
                  <a:pt x="237" y="699"/>
                </a:cubicBezTo>
                <a:cubicBezTo>
                  <a:pt x="244" y="699"/>
                  <a:pt x="251" y="697"/>
                  <a:pt x="254" y="690"/>
                </a:cubicBezTo>
                <a:cubicBezTo>
                  <a:pt x="254" y="687"/>
                  <a:pt x="256" y="684"/>
                  <a:pt x="258" y="682"/>
                </a:cubicBezTo>
                <a:cubicBezTo>
                  <a:pt x="262" y="682"/>
                  <a:pt x="267" y="682"/>
                  <a:pt x="269" y="686"/>
                </a:cubicBezTo>
                <a:cubicBezTo>
                  <a:pt x="269" y="688"/>
                  <a:pt x="269" y="689"/>
                  <a:pt x="269" y="691"/>
                </a:cubicBezTo>
                <a:cubicBezTo>
                  <a:pt x="266" y="689"/>
                  <a:pt x="266" y="684"/>
                  <a:pt x="261" y="684"/>
                </a:cubicBezTo>
                <a:cubicBezTo>
                  <a:pt x="256" y="685"/>
                  <a:pt x="255" y="692"/>
                  <a:pt x="252" y="696"/>
                </a:cubicBezTo>
                <a:cubicBezTo>
                  <a:pt x="254" y="699"/>
                  <a:pt x="252" y="705"/>
                  <a:pt x="249" y="708"/>
                </a:cubicBezTo>
                <a:cubicBezTo>
                  <a:pt x="242" y="711"/>
                  <a:pt x="242" y="711"/>
                  <a:pt x="242" y="711"/>
                </a:cubicBezTo>
                <a:cubicBezTo>
                  <a:pt x="235" y="713"/>
                  <a:pt x="230" y="711"/>
                  <a:pt x="225" y="708"/>
                </a:cubicBezTo>
                <a:cubicBezTo>
                  <a:pt x="222" y="705"/>
                  <a:pt x="223" y="702"/>
                  <a:pt x="219" y="701"/>
                </a:cubicBezTo>
                <a:cubicBezTo>
                  <a:pt x="213" y="702"/>
                  <a:pt x="209" y="697"/>
                  <a:pt x="204" y="694"/>
                </a:cubicBezTo>
                <a:cubicBezTo>
                  <a:pt x="200" y="691"/>
                  <a:pt x="202" y="678"/>
                  <a:pt x="193" y="684"/>
                </a:cubicBezTo>
                <a:cubicBezTo>
                  <a:pt x="185" y="685"/>
                  <a:pt x="178" y="683"/>
                  <a:pt x="171" y="679"/>
                </a:cubicBezTo>
                <a:cubicBezTo>
                  <a:pt x="171" y="676"/>
                  <a:pt x="166" y="674"/>
                  <a:pt x="167" y="671"/>
                </a:cubicBezTo>
                <a:cubicBezTo>
                  <a:pt x="164" y="665"/>
                  <a:pt x="159" y="670"/>
                  <a:pt x="155" y="668"/>
                </a:cubicBezTo>
                <a:cubicBezTo>
                  <a:pt x="149" y="668"/>
                  <a:pt x="142" y="665"/>
                  <a:pt x="138" y="659"/>
                </a:cubicBezTo>
                <a:cubicBezTo>
                  <a:pt x="138" y="659"/>
                  <a:pt x="138" y="659"/>
                  <a:pt x="139" y="659"/>
                </a:cubicBezTo>
                <a:cubicBezTo>
                  <a:pt x="143" y="664"/>
                  <a:pt x="150" y="665"/>
                  <a:pt x="156" y="667"/>
                </a:cubicBezTo>
                <a:cubicBezTo>
                  <a:pt x="162" y="664"/>
                  <a:pt x="168" y="669"/>
                  <a:pt x="174" y="668"/>
                </a:cubicBezTo>
                <a:cubicBezTo>
                  <a:pt x="179" y="669"/>
                  <a:pt x="183" y="664"/>
                  <a:pt x="187" y="663"/>
                </a:cubicBezTo>
                <a:cubicBezTo>
                  <a:pt x="187" y="667"/>
                  <a:pt x="189" y="669"/>
                  <a:pt x="191" y="671"/>
                </a:cubicBezTo>
                <a:cubicBezTo>
                  <a:pt x="194" y="674"/>
                  <a:pt x="197" y="672"/>
                  <a:pt x="200" y="672"/>
                </a:cubicBezTo>
                <a:cubicBezTo>
                  <a:pt x="202" y="671"/>
                  <a:pt x="202" y="668"/>
                  <a:pt x="202" y="665"/>
                </a:cubicBezTo>
                <a:cubicBezTo>
                  <a:pt x="200" y="664"/>
                  <a:pt x="194" y="668"/>
                  <a:pt x="197" y="662"/>
                </a:cubicBezTo>
                <a:cubicBezTo>
                  <a:pt x="199" y="662"/>
                  <a:pt x="201" y="661"/>
                  <a:pt x="202" y="663"/>
                </a:cubicBezTo>
                <a:cubicBezTo>
                  <a:pt x="204" y="665"/>
                  <a:pt x="204" y="668"/>
                  <a:pt x="203" y="670"/>
                </a:cubicBezTo>
                <a:cubicBezTo>
                  <a:pt x="203" y="672"/>
                  <a:pt x="199" y="673"/>
                  <a:pt x="201" y="676"/>
                </a:cubicBezTo>
                <a:cubicBezTo>
                  <a:pt x="200" y="680"/>
                  <a:pt x="202" y="685"/>
                  <a:pt x="203" y="688"/>
                </a:cubicBezTo>
                <a:cubicBezTo>
                  <a:pt x="205" y="694"/>
                  <a:pt x="211" y="699"/>
                  <a:pt x="219" y="699"/>
                </a:cubicBezTo>
                <a:cubicBezTo>
                  <a:pt x="221" y="699"/>
                  <a:pt x="220" y="694"/>
                  <a:pt x="223" y="697"/>
                </a:cubicBezTo>
                <a:cubicBezTo>
                  <a:pt x="221" y="702"/>
                  <a:pt x="226" y="705"/>
                  <a:pt x="229" y="708"/>
                </a:cubicBezTo>
                <a:cubicBezTo>
                  <a:pt x="234" y="709"/>
                  <a:pt x="239" y="713"/>
                  <a:pt x="244" y="709"/>
                </a:cubicBezTo>
                <a:cubicBezTo>
                  <a:pt x="247" y="708"/>
                  <a:pt x="251" y="705"/>
                  <a:pt x="252" y="701"/>
                </a:cubicBezTo>
                <a:cubicBezTo>
                  <a:pt x="251" y="700"/>
                  <a:pt x="251" y="699"/>
                  <a:pt x="249" y="699"/>
                </a:cubicBezTo>
                <a:cubicBezTo>
                  <a:pt x="245" y="700"/>
                  <a:pt x="237" y="702"/>
                  <a:pt x="232" y="699"/>
                </a:cubicBezTo>
                <a:cubicBezTo>
                  <a:pt x="232" y="696"/>
                  <a:pt x="228" y="694"/>
                  <a:pt x="231" y="691"/>
                </a:cubicBezTo>
                <a:cubicBezTo>
                  <a:pt x="229" y="690"/>
                  <a:pt x="231" y="688"/>
                  <a:pt x="231" y="687"/>
                </a:cubicBezTo>
                <a:cubicBezTo>
                  <a:pt x="234" y="685"/>
                  <a:pt x="235" y="683"/>
                  <a:pt x="238" y="684"/>
                </a:cubicBezTo>
                <a:cubicBezTo>
                  <a:pt x="240" y="682"/>
                  <a:pt x="238" y="677"/>
                  <a:pt x="242" y="677"/>
                </a:cubicBezTo>
                <a:cubicBezTo>
                  <a:pt x="243" y="679"/>
                  <a:pt x="240" y="682"/>
                  <a:pt x="243" y="682"/>
                </a:cubicBezTo>
                <a:cubicBezTo>
                  <a:pt x="246" y="684"/>
                  <a:pt x="248" y="680"/>
                  <a:pt x="249" y="679"/>
                </a:cubicBezTo>
                <a:cubicBezTo>
                  <a:pt x="251" y="677"/>
                  <a:pt x="251" y="674"/>
                  <a:pt x="250" y="672"/>
                </a:cubicBezTo>
                <a:cubicBezTo>
                  <a:pt x="247" y="668"/>
                  <a:pt x="243" y="669"/>
                  <a:pt x="239" y="669"/>
                </a:cubicBezTo>
                <a:cubicBezTo>
                  <a:pt x="233" y="671"/>
                  <a:pt x="229" y="674"/>
                  <a:pt x="228" y="680"/>
                </a:cubicBezTo>
                <a:cubicBezTo>
                  <a:pt x="227" y="682"/>
                  <a:pt x="226" y="685"/>
                  <a:pt x="223" y="686"/>
                </a:cubicBezTo>
                <a:cubicBezTo>
                  <a:pt x="219" y="687"/>
                  <a:pt x="217" y="684"/>
                  <a:pt x="214" y="682"/>
                </a:cubicBezTo>
                <a:cubicBezTo>
                  <a:pt x="212" y="680"/>
                  <a:pt x="211" y="676"/>
                  <a:pt x="211" y="673"/>
                </a:cubicBezTo>
                <a:cubicBezTo>
                  <a:pt x="211" y="668"/>
                  <a:pt x="211" y="662"/>
                  <a:pt x="207" y="657"/>
                </a:cubicBezTo>
                <a:cubicBezTo>
                  <a:pt x="203" y="652"/>
                  <a:pt x="197" y="651"/>
                  <a:pt x="192" y="653"/>
                </a:cubicBezTo>
                <a:cubicBezTo>
                  <a:pt x="188" y="653"/>
                  <a:pt x="189" y="657"/>
                  <a:pt x="188" y="659"/>
                </a:cubicBezTo>
                <a:cubicBezTo>
                  <a:pt x="186" y="658"/>
                  <a:pt x="187" y="656"/>
                  <a:pt x="185" y="655"/>
                </a:cubicBezTo>
                <a:cubicBezTo>
                  <a:pt x="180" y="656"/>
                  <a:pt x="175" y="659"/>
                  <a:pt x="169" y="657"/>
                </a:cubicBezTo>
                <a:cubicBezTo>
                  <a:pt x="161" y="655"/>
                  <a:pt x="151" y="653"/>
                  <a:pt x="145" y="646"/>
                </a:cubicBezTo>
                <a:cubicBezTo>
                  <a:pt x="143" y="645"/>
                  <a:pt x="143" y="641"/>
                  <a:pt x="142" y="639"/>
                </a:cubicBezTo>
                <a:cubicBezTo>
                  <a:pt x="136" y="637"/>
                  <a:pt x="130" y="634"/>
                  <a:pt x="127" y="629"/>
                </a:cubicBezTo>
                <a:cubicBezTo>
                  <a:pt x="124" y="619"/>
                  <a:pt x="115" y="610"/>
                  <a:pt x="120" y="599"/>
                </a:cubicBezTo>
                <a:cubicBezTo>
                  <a:pt x="119" y="597"/>
                  <a:pt x="115" y="598"/>
                  <a:pt x="113" y="599"/>
                </a:cubicBezTo>
                <a:cubicBezTo>
                  <a:pt x="108" y="603"/>
                  <a:pt x="108" y="610"/>
                  <a:pt x="108" y="616"/>
                </a:cubicBezTo>
                <a:cubicBezTo>
                  <a:pt x="109" y="619"/>
                  <a:pt x="111" y="621"/>
                  <a:pt x="113" y="624"/>
                </a:cubicBezTo>
                <a:cubicBezTo>
                  <a:pt x="113" y="633"/>
                  <a:pt x="119" y="641"/>
                  <a:pt x="128" y="645"/>
                </a:cubicBezTo>
                <a:cubicBezTo>
                  <a:pt x="134" y="646"/>
                  <a:pt x="136" y="653"/>
                  <a:pt x="138" y="658"/>
                </a:cubicBezTo>
                <a:cubicBezTo>
                  <a:pt x="134" y="656"/>
                  <a:pt x="134" y="651"/>
                  <a:pt x="131" y="649"/>
                </a:cubicBezTo>
                <a:cubicBezTo>
                  <a:pt x="119" y="645"/>
                  <a:pt x="111" y="634"/>
                  <a:pt x="110" y="622"/>
                </a:cubicBezTo>
                <a:cubicBezTo>
                  <a:pt x="108" y="616"/>
                  <a:pt x="101" y="619"/>
                  <a:pt x="97" y="616"/>
                </a:cubicBezTo>
                <a:cubicBezTo>
                  <a:pt x="93" y="613"/>
                  <a:pt x="93" y="607"/>
                  <a:pt x="90" y="604"/>
                </a:cubicBezTo>
                <a:cubicBezTo>
                  <a:pt x="88" y="599"/>
                  <a:pt x="91" y="595"/>
                  <a:pt x="90" y="590"/>
                </a:cubicBezTo>
                <a:cubicBezTo>
                  <a:pt x="86" y="590"/>
                  <a:pt x="80" y="591"/>
                  <a:pt x="77" y="586"/>
                </a:cubicBezTo>
                <a:cubicBezTo>
                  <a:pt x="74" y="582"/>
                  <a:pt x="72" y="578"/>
                  <a:pt x="72" y="573"/>
                </a:cubicBezTo>
                <a:cubicBezTo>
                  <a:pt x="70" y="570"/>
                  <a:pt x="67" y="573"/>
                  <a:pt x="65" y="571"/>
                </a:cubicBezTo>
                <a:cubicBezTo>
                  <a:pt x="68" y="570"/>
                  <a:pt x="73" y="571"/>
                  <a:pt x="76" y="569"/>
                </a:cubicBezTo>
                <a:cubicBezTo>
                  <a:pt x="76" y="567"/>
                  <a:pt x="79" y="565"/>
                  <a:pt x="78" y="563"/>
                </a:cubicBezTo>
                <a:cubicBezTo>
                  <a:pt x="74" y="561"/>
                  <a:pt x="68" y="564"/>
                  <a:pt x="66" y="558"/>
                </a:cubicBezTo>
                <a:cubicBezTo>
                  <a:pt x="64" y="554"/>
                  <a:pt x="64" y="548"/>
                  <a:pt x="66" y="544"/>
                </a:cubicBezTo>
                <a:cubicBezTo>
                  <a:pt x="67" y="544"/>
                  <a:pt x="66" y="543"/>
                  <a:pt x="66" y="543"/>
                </a:cubicBezTo>
                <a:cubicBezTo>
                  <a:pt x="62" y="544"/>
                  <a:pt x="57" y="546"/>
                  <a:pt x="57" y="550"/>
                </a:cubicBezTo>
                <a:cubicBezTo>
                  <a:pt x="59" y="552"/>
                  <a:pt x="56" y="555"/>
                  <a:pt x="56" y="557"/>
                </a:cubicBezTo>
                <a:cubicBezTo>
                  <a:pt x="58" y="562"/>
                  <a:pt x="59" y="567"/>
                  <a:pt x="64" y="570"/>
                </a:cubicBezTo>
                <a:cubicBezTo>
                  <a:pt x="59" y="569"/>
                  <a:pt x="57" y="564"/>
                  <a:pt x="56" y="561"/>
                </a:cubicBezTo>
                <a:cubicBezTo>
                  <a:pt x="54" y="555"/>
                  <a:pt x="56" y="552"/>
                  <a:pt x="56" y="546"/>
                </a:cubicBezTo>
                <a:cubicBezTo>
                  <a:pt x="61" y="539"/>
                  <a:pt x="72" y="542"/>
                  <a:pt x="77" y="535"/>
                </a:cubicBezTo>
                <a:cubicBezTo>
                  <a:pt x="79" y="532"/>
                  <a:pt x="79" y="531"/>
                  <a:pt x="79" y="528"/>
                </a:cubicBezTo>
                <a:cubicBezTo>
                  <a:pt x="76" y="522"/>
                  <a:pt x="70" y="525"/>
                  <a:pt x="66" y="524"/>
                </a:cubicBezTo>
                <a:cubicBezTo>
                  <a:pt x="64" y="523"/>
                  <a:pt x="62" y="522"/>
                  <a:pt x="61" y="523"/>
                </a:cubicBezTo>
                <a:cubicBezTo>
                  <a:pt x="58" y="526"/>
                  <a:pt x="55" y="530"/>
                  <a:pt x="50" y="529"/>
                </a:cubicBezTo>
                <a:cubicBezTo>
                  <a:pt x="47" y="531"/>
                  <a:pt x="44" y="529"/>
                  <a:pt x="41" y="528"/>
                </a:cubicBezTo>
                <a:cubicBezTo>
                  <a:pt x="35" y="523"/>
                  <a:pt x="35" y="523"/>
                  <a:pt x="35" y="523"/>
                </a:cubicBezTo>
                <a:cubicBezTo>
                  <a:pt x="35" y="519"/>
                  <a:pt x="33" y="515"/>
                  <a:pt x="33" y="510"/>
                </a:cubicBezTo>
                <a:cubicBezTo>
                  <a:pt x="25" y="503"/>
                  <a:pt x="34" y="494"/>
                  <a:pt x="31" y="487"/>
                </a:cubicBezTo>
                <a:cubicBezTo>
                  <a:pt x="28" y="486"/>
                  <a:pt x="30" y="481"/>
                  <a:pt x="26" y="481"/>
                </a:cubicBezTo>
                <a:cubicBezTo>
                  <a:pt x="24" y="479"/>
                  <a:pt x="20" y="479"/>
                  <a:pt x="19" y="475"/>
                </a:cubicBezTo>
                <a:cubicBezTo>
                  <a:pt x="13" y="466"/>
                  <a:pt x="17" y="452"/>
                  <a:pt x="10" y="444"/>
                </a:cubicBezTo>
                <a:cubicBezTo>
                  <a:pt x="7" y="437"/>
                  <a:pt x="14" y="433"/>
                  <a:pt x="12" y="426"/>
                </a:cubicBezTo>
                <a:cubicBezTo>
                  <a:pt x="13" y="425"/>
                  <a:pt x="13" y="425"/>
                  <a:pt x="13" y="425"/>
                </a:cubicBezTo>
                <a:cubicBezTo>
                  <a:pt x="16" y="430"/>
                  <a:pt x="21" y="434"/>
                  <a:pt x="25" y="437"/>
                </a:cubicBezTo>
                <a:cubicBezTo>
                  <a:pt x="30" y="438"/>
                  <a:pt x="35" y="437"/>
                  <a:pt x="38" y="432"/>
                </a:cubicBezTo>
                <a:cubicBezTo>
                  <a:pt x="38" y="430"/>
                  <a:pt x="35" y="429"/>
                  <a:pt x="34" y="428"/>
                </a:cubicBezTo>
                <a:cubicBezTo>
                  <a:pt x="29" y="428"/>
                  <a:pt x="24" y="422"/>
                  <a:pt x="24" y="417"/>
                </a:cubicBezTo>
                <a:cubicBezTo>
                  <a:pt x="21" y="414"/>
                  <a:pt x="19" y="410"/>
                  <a:pt x="17" y="406"/>
                </a:cubicBezTo>
                <a:cubicBezTo>
                  <a:pt x="18" y="400"/>
                  <a:pt x="15" y="395"/>
                  <a:pt x="14" y="390"/>
                </a:cubicBezTo>
                <a:cubicBezTo>
                  <a:pt x="15" y="385"/>
                  <a:pt x="15" y="381"/>
                  <a:pt x="18" y="377"/>
                </a:cubicBezTo>
                <a:cubicBezTo>
                  <a:pt x="20" y="373"/>
                  <a:pt x="22" y="367"/>
                  <a:pt x="27" y="365"/>
                </a:cubicBezTo>
                <a:cubicBezTo>
                  <a:pt x="30" y="364"/>
                  <a:pt x="33" y="363"/>
                  <a:pt x="35" y="363"/>
                </a:cubicBezTo>
                <a:cubicBezTo>
                  <a:pt x="37" y="362"/>
                  <a:pt x="35" y="362"/>
                  <a:pt x="34" y="360"/>
                </a:cubicBezTo>
                <a:cubicBezTo>
                  <a:pt x="32" y="356"/>
                  <a:pt x="27" y="357"/>
                  <a:pt x="23" y="358"/>
                </a:cubicBezTo>
                <a:cubicBezTo>
                  <a:pt x="12" y="360"/>
                  <a:pt x="12" y="372"/>
                  <a:pt x="5" y="378"/>
                </a:cubicBezTo>
                <a:cubicBezTo>
                  <a:pt x="3" y="382"/>
                  <a:pt x="4" y="386"/>
                  <a:pt x="2" y="391"/>
                </a:cubicBezTo>
                <a:cubicBezTo>
                  <a:pt x="0" y="384"/>
                  <a:pt x="4" y="378"/>
                  <a:pt x="7" y="373"/>
                </a:cubicBezTo>
                <a:cubicBezTo>
                  <a:pt x="8" y="372"/>
                  <a:pt x="9" y="371"/>
                  <a:pt x="9" y="370"/>
                </a:cubicBezTo>
                <a:cubicBezTo>
                  <a:pt x="6" y="366"/>
                  <a:pt x="1" y="363"/>
                  <a:pt x="2" y="358"/>
                </a:cubicBezTo>
                <a:cubicBezTo>
                  <a:pt x="0" y="353"/>
                  <a:pt x="7" y="352"/>
                  <a:pt x="7" y="347"/>
                </a:cubicBezTo>
                <a:cubicBezTo>
                  <a:pt x="6" y="346"/>
                  <a:pt x="4" y="344"/>
                  <a:pt x="5" y="344"/>
                </a:cubicBezTo>
                <a:cubicBezTo>
                  <a:pt x="10" y="347"/>
                  <a:pt x="10" y="355"/>
                  <a:pt x="16" y="357"/>
                </a:cubicBezTo>
                <a:cubicBezTo>
                  <a:pt x="18" y="358"/>
                  <a:pt x="21" y="356"/>
                  <a:pt x="23" y="356"/>
                </a:cubicBezTo>
                <a:cubicBezTo>
                  <a:pt x="28" y="355"/>
                  <a:pt x="28" y="355"/>
                  <a:pt x="28" y="355"/>
                </a:cubicBezTo>
                <a:cubicBezTo>
                  <a:pt x="30" y="352"/>
                  <a:pt x="33" y="348"/>
                  <a:pt x="31" y="344"/>
                </a:cubicBezTo>
                <a:cubicBezTo>
                  <a:pt x="30" y="341"/>
                  <a:pt x="30" y="339"/>
                  <a:pt x="27" y="337"/>
                </a:cubicBezTo>
                <a:cubicBezTo>
                  <a:pt x="24" y="337"/>
                  <a:pt x="21" y="337"/>
                  <a:pt x="19" y="341"/>
                </a:cubicBezTo>
                <a:cubicBezTo>
                  <a:pt x="18" y="342"/>
                  <a:pt x="18" y="343"/>
                  <a:pt x="18" y="344"/>
                </a:cubicBezTo>
                <a:cubicBezTo>
                  <a:pt x="16" y="344"/>
                  <a:pt x="16" y="342"/>
                  <a:pt x="16" y="341"/>
                </a:cubicBezTo>
                <a:cubicBezTo>
                  <a:pt x="19" y="337"/>
                  <a:pt x="13" y="333"/>
                  <a:pt x="17" y="328"/>
                </a:cubicBezTo>
                <a:cubicBezTo>
                  <a:pt x="18" y="327"/>
                  <a:pt x="19" y="325"/>
                  <a:pt x="21" y="325"/>
                </a:cubicBezTo>
                <a:close/>
                <a:moveTo>
                  <a:pt x="43" y="347"/>
                </a:moveTo>
                <a:cubicBezTo>
                  <a:pt x="41" y="353"/>
                  <a:pt x="48" y="361"/>
                  <a:pt x="42" y="367"/>
                </a:cubicBezTo>
                <a:cubicBezTo>
                  <a:pt x="38" y="365"/>
                  <a:pt x="39" y="362"/>
                  <a:pt x="36" y="359"/>
                </a:cubicBezTo>
                <a:cubicBezTo>
                  <a:pt x="35" y="357"/>
                  <a:pt x="33" y="357"/>
                  <a:pt x="32" y="356"/>
                </a:cubicBezTo>
                <a:cubicBezTo>
                  <a:pt x="34" y="350"/>
                  <a:pt x="35" y="344"/>
                  <a:pt x="33" y="339"/>
                </a:cubicBezTo>
                <a:cubicBezTo>
                  <a:pt x="37" y="339"/>
                  <a:pt x="41" y="343"/>
                  <a:pt x="43" y="347"/>
                </a:cubicBezTo>
                <a:close/>
                <a:moveTo>
                  <a:pt x="23" y="348"/>
                </a:moveTo>
                <a:cubicBezTo>
                  <a:pt x="22" y="350"/>
                  <a:pt x="21" y="350"/>
                  <a:pt x="20" y="349"/>
                </a:cubicBezTo>
                <a:cubicBezTo>
                  <a:pt x="18" y="347"/>
                  <a:pt x="18" y="347"/>
                  <a:pt x="18" y="347"/>
                </a:cubicBezTo>
                <a:cubicBezTo>
                  <a:pt x="20" y="348"/>
                  <a:pt x="25" y="345"/>
                  <a:pt x="23" y="348"/>
                </a:cubicBezTo>
                <a:close/>
                <a:moveTo>
                  <a:pt x="14" y="358"/>
                </a:moveTo>
                <a:cubicBezTo>
                  <a:pt x="15" y="359"/>
                  <a:pt x="15" y="361"/>
                  <a:pt x="14" y="362"/>
                </a:cubicBezTo>
                <a:cubicBezTo>
                  <a:pt x="12" y="362"/>
                  <a:pt x="11" y="365"/>
                  <a:pt x="10" y="366"/>
                </a:cubicBezTo>
                <a:cubicBezTo>
                  <a:pt x="6" y="365"/>
                  <a:pt x="4" y="362"/>
                  <a:pt x="4" y="358"/>
                </a:cubicBezTo>
                <a:cubicBezTo>
                  <a:pt x="4" y="356"/>
                  <a:pt x="5" y="353"/>
                  <a:pt x="6" y="351"/>
                </a:cubicBezTo>
                <a:cubicBezTo>
                  <a:pt x="10" y="352"/>
                  <a:pt x="10" y="357"/>
                  <a:pt x="14" y="358"/>
                </a:cubicBezTo>
                <a:close/>
                <a:moveTo>
                  <a:pt x="47" y="377"/>
                </a:moveTo>
                <a:cubicBezTo>
                  <a:pt x="49" y="381"/>
                  <a:pt x="49" y="386"/>
                  <a:pt x="47" y="391"/>
                </a:cubicBezTo>
                <a:cubicBezTo>
                  <a:pt x="44" y="393"/>
                  <a:pt x="41" y="395"/>
                  <a:pt x="37" y="395"/>
                </a:cubicBezTo>
                <a:cubicBezTo>
                  <a:pt x="34" y="394"/>
                  <a:pt x="34" y="389"/>
                  <a:pt x="34" y="387"/>
                </a:cubicBezTo>
                <a:cubicBezTo>
                  <a:pt x="35" y="385"/>
                  <a:pt x="35" y="385"/>
                  <a:pt x="36" y="385"/>
                </a:cubicBezTo>
                <a:cubicBezTo>
                  <a:pt x="38" y="385"/>
                  <a:pt x="39" y="387"/>
                  <a:pt x="41" y="385"/>
                </a:cubicBezTo>
                <a:cubicBezTo>
                  <a:pt x="41" y="383"/>
                  <a:pt x="39" y="382"/>
                  <a:pt x="38" y="382"/>
                </a:cubicBezTo>
                <a:cubicBezTo>
                  <a:pt x="35" y="382"/>
                  <a:pt x="33" y="383"/>
                  <a:pt x="32" y="386"/>
                </a:cubicBezTo>
                <a:cubicBezTo>
                  <a:pt x="33" y="390"/>
                  <a:pt x="31" y="393"/>
                  <a:pt x="35" y="396"/>
                </a:cubicBezTo>
                <a:cubicBezTo>
                  <a:pt x="34" y="399"/>
                  <a:pt x="30" y="403"/>
                  <a:pt x="33" y="406"/>
                </a:cubicBezTo>
                <a:cubicBezTo>
                  <a:pt x="35" y="410"/>
                  <a:pt x="38" y="411"/>
                  <a:pt x="41" y="411"/>
                </a:cubicBezTo>
                <a:cubicBezTo>
                  <a:pt x="44" y="409"/>
                  <a:pt x="43" y="408"/>
                  <a:pt x="43" y="406"/>
                </a:cubicBezTo>
                <a:cubicBezTo>
                  <a:pt x="42" y="405"/>
                  <a:pt x="41" y="405"/>
                  <a:pt x="41" y="405"/>
                </a:cubicBezTo>
                <a:cubicBezTo>
                  <a:pt x="41" y="407"/>
                  <a:pt x="38" y="408"/>
                  <a:pt x="36" y="407"/>
                </a:cubicBezTo>
                <a:cubicBezTo>
                  <a:pt x="34" y="405"/>
                  <a:pt x="35" y="402"/>
                  <a:pt x="36" y="399"/>
                </a:cubicBezTo>
                <a:cubicBezTo>
                  <a:pt x="38" y="398"/>
                  <a:pt x="41" y="396"/>
                  <a:pt x="44" y="397"/>
                </a:cubicBezTo>
                <a:cubicBezTo>
                  <a:pt x="47" y="397"/>
                  <a:pt x="48" y="399"/>
                  <a:pt x="50" y="401"/>
                </a:cubicBezTo>
                <a:cubicBezTo>
                  <a:pt x="50" y="405"/>
                  <a:pt x="54" y="408"/>
                  <a:pt x="52" y="412"/>
                </a:cubicBezTo>
                <a:cubicBezTo>
                  <a:pt x="47" y="416"/>
                  <a:pt x="47" y="425"/>
                  <a:pt x="41" y="427"/>
                </a:cubicBezTo>
                <a:cubicBezTo>
                  <a:pt x="37" y="429"/>
                  <a:pt x="34" y="426"/>
                  <a:pt x="30" y="425"/>
                </a:cubicBezTo>
                <a:cubicBezTo>
                  <a:pt x="24" y="421"/>
                  <a:pt x="26" y="413"/>
                  <a:pt x="21" y="409"/>
                </a:cubicBezTo>
                <a:cubicBezTo>
                  <a:pt x="19" y="405"/>
                  <a:pt x="18" y="401"/>
                  <a:pt x="20" y="397"/>
                </a:cubicBezTo>
                <a:cubicBezTo>
                  <a:pt x="16" y="394"/>
                  <a:pt x="16" y="389"/>
                  <a:pt x="17" y="385"/>
                </a:cubicBezTo>
                <a:cubicBezTo>
                  <a:pt x="22" y="380"/>
                  <a:pt x="20" y="373"/>
                  <a:pt x="25" y="369"/>
                </a:cubicBezTo>
                <a:cubicBezTo>
                  <a:pt x="30" y="367"/>
                  <a:pt x="35" y="363"/>
                  <a:pt x="38" y="367"/>
                </a:cubicBezTo>
                <a:cubicBezTo>
                  <a:pt x="40" y="372"/>
                  <a:pt x="45" y="373"/>
                  <a:pt x="47" y="377"/>
                </a:cubicBezTo>
                <a:close/>
                <a:moveTo>
                  <a:pt x="738" y="368"/>
                </a:moveTo>
                <a:cubicBezTo>
                  <a:pt x="743" y="373"/>
                  <a:pt x="744" y="379"/>
                  <a:pt x="742" y="386"/>
                </a:cubicBezTo>
                <a:cubicBezTo>
                  <a:pt x="742" y="388"/>
                  <a:pt x="741" y="388"/>
                  <a:pt x="740" y="389"/>
                </a:cubicBezTo>
                <a:cubicBezTo>
                  <a:pt x="737" y="385"/>
                  <a:pt x="733" y="379"/>
                  <a:pt x="727" y="376"/>
                </a:cubicBezTo>
                <a:cubicBezTo>
                  <a:pt x="731" y="373"/>
                  <a:pt x="735" y="370"/>
                  <a:pt x="736" y="365"/>
                </a:cubicBezTo>
                <a:cubicBezTo>
                  <a:pt x="737" y="365"/>
                  <a:pt x="737" y="367"/>
                  <a:pt x="738" y="368"/>
                </a:cubicBezTo>
                <a:close/>
                <a:moveTo>
                  <a:pt x="776" y="370"/>
                </a:moveTo>
                <a:cubicBezTo>
                  <a:pt x="777" y="370"/>
                  <a:pt x="777" y="370"/>
                  <a:pt x="777" y="370"/>
                </a:cubicBezTo>
                <a:lnTo>
                  <a:pt x="776" y="370"/>
                </a:lnTo>
                <a:close/>
                <a:moveTo>
                  <a:pt x="741" y="375"/>
                </a:moveTo>
                <a:cubicBezTo>
                  <a:pt x="740" y="379"/>
                  <a:pt x="743" y="384"/>
                  <a:pt x="739" y="385"/>
                </a:cubicBezTo>
                <a:cubicBezTo>
                  <a:pt x="733" y="376"/>
                  <a:pt x="733" y="376"/>
                  <a:pt x="733" y="376"/>
                </a:cubicBezTo>
                <a:cubicBezTo>
                  <a:pt x="733" y="374"/>
                  <a:pt x="734" y="373"/>
                  <a:pt x="736" y="371"/>
                </a:cubicBezTo>
                <a:cubicBezTo>
                  <a:pt x="738" y="371"/>
                  <a:pt x="740" y="373"/>
                  <a:pt x="741" y="375"/>
                </a:cubicBezTo>
                <a:close/>
                <a:moveTo>
                  <a:pt x="724" y="379"/>
                </a:moveTo>
                <a:cubicBezTo>
                  <a:pt x="722" y="380"/>
                  <a:pt x="721" y="379"/>
                  <a:pt x="720" y="379"/>
                </a:cubicBezTo>
                <a:cubicBezTo>
                  <a:pt x="721" y="379"/>
                  <a:pt x="724" y="377"/>
                  <a:pt x="724" y="379"/>
                </a:cubicBezTo>
                <a:close/>
                <a:moveTo>
                  <a:pt x="711" y="387"/>
                </a:moveTo>
                <a:cubicBezTo>
                  <a:pt x="711" y="388"/>
                  <a:pt x="711" y="388"/>
                  <a:pt x="710" y="388"/>
                </a:cubicBezTo>
                <a:cubicBezTo>
                  <a:pt x="710" y="385"/>
                  <a:pt x="710" y="385"/>
                  <a:pt x="710" y="385"/>
                </a:cubicBezTo>
                <a:cubicBezTo>
                  <a:pt x="710" y="385"/>
                  <a:pt x="711" y="386"/>
                  <a:pt x="711" y="387"/>
                </a:cubicBezTo>
                <a:close/>
                <a:moveTo>
                  <a:pt x="727" y="391"/>
                </a:moveTo>
                <a:cubicBezTo>
                  <a:pt x="726" y="393"/>
                  <a:pt x="724" y="390"/>
                  <a:pt x="722" y="392"/>
                </a:cubicBezTo>
                <a:cubicBezTo>
                  <a:pt x="721" y="392"/>
                  <a:pt x="721" y="391"/>
                  <a:pt x="721" y="391"/>
                </a:cubicBezTo>
                <a:cubicBezTo>
                  <a:pt x="721" y="389"/>
                  <a:pt x="721" y="388"/>
                  <a:pt x="722" y="388"/>
                </a:cubicBezTo>
                <a:cubicBezTo>
                  <a:pt x="724" y="388"/>
                  <a:pt x="726" y="390"/>
                  <a:pt x="727" y="391"/>
                </a:cubicBezTo>
                <a:close/>
                <a:moveTo>
                  <a:pt x="721" y="399"/>
                </a:moveTo>
                <a:cubicBezTo>
                  <a:pt x="725" y="396"/>
                  <a:pt x="725" y="396"/>
                  <a:pt x="725" y="396"/>
                </a:cubicBezTo>
                <a:cubicBezTo>
                  <a:pt x="727" y="398"/>
                  <a:pt x="724" y="399"/>
                  <a:pt x="724" y="400"/>
                </a:cubicBezTo>
                <a:cubicBezTo>
                  <a:pt x="725" y="403"/>
                  <a:pt x="726" y="406"/>
                  <a:pt x="726" y="408"/>
                </a:cubicBezTo>
                <a:cubicBezTo>
                  <a:pt x="724" y="410"/>
                  <a:pt x="724" y="414"/>
                  <a:pt x="721" y="413"/>
                </a:cubicBezTo>
                <a:cubicBezTo>
                  <a:pt x="721" y="414"/>
                  <a:pt x="720" y="414"/>
                  <a:pt x="719" y="414"/>
                </a:cubicBezTo>
                <a:cubicBezTo>
                  <a:pt x="719" y="411"/>
                  <a:pt x="724" y="411"/>
                  <a:pt x="724" y="408"/>
                </a:cubicBezTo>
                <a:cubicBezTo>
                  <a:pt x="724" y="405"/>
                  <a:pt x="724" y="402"/>
                  <a:pt x="721" y="400"/>
                </a:cubicBezTo>
                <a:cubicBezTo>
                  <a:pt x="717" y="402"/>
                  <a:pt x="715" y="398"/>
                  <a:pt x="712" y="398"/>
                </a:cubicBezTo>
                <a:cubicBezTo>
                  <a:pt x="713" y="396"/>
                  <a:pt x="710" y="394"/>
                  <a:pt x="710" y="391"/>
                </a:cubicBezTo>
                <a:cubicBezTo>
                  <a:pt x="713" y="394"/>
                  <a:pt x="715" y="400"/>
                  <a:pt x="721" y="399"/>
                </a:cubicBezTo>
                <a:close/>
                <a:moveTo>
                  <a:pt x="6" y="407"/>
                </a:moveTo>
                <a:cubicBezTo>
                  <a:pt x="7" y="413"/>
                  <a:pt x="9" y="418"/>
                  <a:pt x="12" y="422"/>
                </a:cubicBezTo>
                <a:cubicBezTo>
                  <a:pt x="12" y="424"/>
                  <a:pt x="12" y="424"/>
                  <a:pt x="12" y="424"/>
                </a:cubicBezTo>
                <a:cubicBezTo>
                  <a:pt x="9" y="423"/>
                  <a:pt x="9" y="417"/>
                  <a:pt x="6" y="415"/>
                </a:cubicBezTo>
                <a:cubicBezTo>
                  <a:pt x="2" y="408"/>
                  <a:pt x="5" y="400"/>
                  <a:pt x="2" y="393"/>
                </a:cubicBezTo>
                <a:cubicBezTo>
                  <a:pt x="3" y="392"/>
                  <a:pt x="3" y="392"/>
                  <a:pt x="3" y="392"/>
                </a:cubicBezTo>
                <a:cubicBezTo>
                  <a:pt x="5" y="396"/>
                  <a:pt x="6" y="402"/>
                  <a:pt x="6" y="407"/>
                </a:cubicBezTo>
                <a:close/>
                <a:moveTo>
                  <a:pt x="739" y="396"/>
                </a:moveTo>
                <a:cubicBezTo>
                  <a:pt x="742" y="402"/>
                  <a:pt x="743" y="407"/>
                  <a:pt x="742" y="413"/>
                </a:cubicBezTo>
                <a:cubicBezTo>
                  <a:pt x="741" y="414"/>
                  <a:pt x="741" y="416"/>
                  <a:pt x="740" y="415"/>
                </a:cubicBezTo>
                <a:cubicBezTo>
                  <a:pt x="741" y="408"/>
                  <a:pt x="741" y="401"/>
                  <a:pt x="737" y="395"/>
                </a:cubicBezTo>
                <a:cubicBezTo>
                  <a:pt x="737" y="394"/>
                  <a:pt x="737" y="393"/>
                  <a:pt x="739" y="393"/>
                </a:cubicBezTo>
                <a:cubicBezTo>
                  <a:pt x="741" y="393"/>
                  <a:pt x="739" y="395"/>
                  <a:pt x="739" y="396"/>
                </a:cubicBezTo>
                <a:close/>
                <a:moveTo>
                  <a:pt x="712" y="411"/>
                </a:moveTo>
                <a:cubicBezTo>
                  <a:pt x="711" y="412"/>
                  <a:pt x="709" y="410"/>
                  <a:pt x="707" y="411"/>
                </a:cubicBezTo>
                <a:cubicBezTo>
                  <a:pt x="703" y="411"/>
                  <a:pt x="700" y="414"/>
                  <a:pt x="698" y="416"/>
                </a:cubicBezTo>
                <a:cubicBezTo>
                  <a:pt x="698" y="419"/>
                  <a:pt x="694" y="422"/>
                  <a:pt x="698" y="425"/>
                </a:cubicBezTo>
                <a:cubicBezTo>
                  <a:pt x="698" y="427"/>
                  <a:pt x="695" y="427"/>
                  <a:pt x="695" y="428"/>
                </a:cubicBezTo>
                <a:cubicBezTo>
                  <a:pt x="694" y="425"/>
                  <a:pt x="694" y="420"/>
                  <a:pt x="695" y="416"/>
                </a:cubicBezTo>
                <a:cubicBezTo>
                  <a:pt x="699" y="411"/>
                  <a:pt x="704" y="408"/>
                  <a:pt x="711" y="410"/>
                </a:cubicBezTo>
                <a:cubicBezTo>
                  <a:pt x="711" y="410"/>
                  <a:pt x="712" y="410"/>
                  <a:pt x="712" y="411"/>
                </a:cubicBezTo>
                <a:close/>
                <a:moveTo>
                  <a:pt x="715" y="412"/>
                </a:moveTo>
                <a:cubicBezTo>
                  <a:pt x="715" y="413"/>
                  <a:pt x="714" y="413"/>
                  <a:pt x="714" y="413"/>
                </a:cubicBezTo>
                <a:cubicBezTo>
                  <a:pt x="714" y="411"/>
                  <a:pt x="714" y="411"/>
                  <a:pt x="714" y="411"/>
                </a:cubicBezTo>
                <a:cubicBezTo>
                  <a:pt x="715" y="411"/>
                  <a:pt x="715" y="412"/>
                  <a:pt x="715" y="412"/>
                </a:cubicBezTo>
                <a:close/>
                <a:moveTo>
                  <a:pt x="720" y="431"/>
                </a:moveTo>
                <a:cubicBezTo>
                  <a:pt x="715" y="438"/>
                  <a:pt x="715" y="438"/>
                  <a:pt x="715" y="438"/>
                </a:cubicBezTo>
                <a:cubicBezTo>
                  <a:pt x="712" y="437"/>
                  <a:pt x="710" y="440"/>
                  <a:pt x="707" y="442"/>
                </a:cubicBezTo>
                <a:cubicBezTo>
                  <a:pt x="705" y="444"/>
                  <a:pt x="706" y="448"/>
                  <a:pt x="704" y="450"/>
                </a:cubicBezTo>
                <a:cubicBezTo>
                  <a:pt x="701" y="446"/>
                  <a:pt x="707" y="442"/>
                  <a:pt x="704" y="439"/>
                </a:cubicBezTo>
                <a:cubicBezTo>
                  <a:pt x="710" y="439"/>
                  <a:pt x="713" y="436"/>
                  <a:pt x="716" y="434"/>
                </a:cubicBezTo>
                <a:cubicBezTo>
                  <a:pt x="720" y="429"/>
                  <a:pt x="720" y="422"/>
                  <a:pt x="718" y="416"/>
                </a:cubicBezTo>
                <a:cubicBezTo>
                  <a:pt x="722" y="420"/>
                  <a:pt x="721" y="426"/>
                  <a:pt x="720" y="431"/>
                </a:cubicBezTo>
                <a:close/>
                <a:moveTo>
                  <a:pt x="738" y="419"/>
                </a:moveTo>
                <a:cubicBezTo>
                  <a:pt x="737" y="422"/>
                  <a:pt x="732" y="422"/>
                  <a:pt x="730" y="426"/>
                </a:cubicBezTo>
                <a:cubicBezTo>
                  <a:pt x="726" y="432"/>
                  <a:pt x="736" y="437"/>
                  <a:pt x="732" y="445"/>
                </a:cubicBezTo>
                <a:cubicBezTo>
                  <a:pt x="729" y="448"/>
                  <a:pt x="734" y="451"/>
                  <a:pt x="733" y="456"/>
                </a:cubicBezTo>
                <a:cubicBezTo>
                  <a:pt x="730" y="454"/>
                  <a:pt x="731" y="451"/>
                  <a:pt x="729" y="448"/>
                </a:cubicBezTo>
                <a:cubicBezTo>
                  <a:pt x="730" y="445"/>
                  <a:pt x="732" y="441"/>
                  <a:pt x="731" y="437"/>
                </a:cubicBezTo>
                <a:cubicBezTo>
                  <a:pt x="728" y="434"/>
                  <a:pt x="727" y="430"/>
                  <a:pt x="728" y="426"/>
                </a:cubicBezTo>
                <a:cubicBezTo>
                  <a:pt x="729" y="421"/>
                  <a:pt x="734" y="421"/>
                  <a:pt x="738" y="419"/>
                </a:cubicBezTo>
                <a:close/>
                <a:moveTo>
                  <a:pt x="715" y="427"/>
                </a:moveTo>
                <a:cubicBezTo>
                  <a:pt x="713" y="429"/>
                  <a:pt x="712" y="425"/>
                  <a:pt x="710" y="424"/>
                </a:cubicBezTo>
                <a:cubicBezTo>
                  <a:pt x="706" y="423"/>
                  <a:pt x="702" y="422"/>
                  <a:pt x="699" y="425"/>
                </a:cubicBezTo>
                <a:cubicBezTo>
                  <a:pt x="699" y="422"/>
                  <a:pt x="703" y="422"/>
                  <a:pt x="704" y="421"/>
                </a:cubicBezTo>
                <a:cubicBezTo>
                  <a:pt x="709" y="421"/>
                  <a:pt x="713" y="425"/>
                  <a:pt x="715" y="427"/>
                </a:cubicBezTo>
                <a:close/>
                <a:moveTo>
                  <a:pt x="53" y="437"/>
                </a:moveTo>
                <a:cubicBezTo>
                  <a:pt x="51" y="442"/>
                  <a:pt x="53" y="448"/>
                  <a:pt x="47" y="451"/>
                </a:cubicBezTo>
                <a:cubicBezTo>
                  <a:pt x="45" y="451"/>
                  <a:pt x="45" y="451"/>
                  <a:pt x="45" y="451"/>
                </a:cubicBezTo>
                <a:cubicBezTo>
                  <a:pt x="44" y="446"/>
                  <a:pt x="44" y="440"/>
                  <a:pt x="40" y="437"/>
                </a:cubicBezTo>
                <a:cubicBezTo>
                  <a:pt x="40" y="432"/>
                  <a:pt x="41" y="428"/>
                  <a:pt x="46" y="427"/>
                </a:cubicBezTo>
                <a:cubicBezTo>
                  <a:pt x="51" y="427"/>
                  <a:pt x="51" y="433"/>
                  <a:pt x="53" y="437"/>
                </a:cubicBezTo>
                <a:close/>
                <a:moveTo>
                  <a:pt x="705" y="429"/>
                </a:moveTo>
                <a:cubicBezTo>
                  <a:pt x="705" y="430"/>
                  <a:pt x="705" y="430"/>
                  <a:pt x="705" y="430"/>
                </a:cubicBezTo>
                <a:cubicBezTo>
                  <a:pt x="704" y="430"/>
                  <a:pt x="704" y="430"/>
                  <a:pt x="704" y="430"/>
                </a:cubicBezTo>
                <a:cubicBezTo>
                  <a:pt x="704" y="430"/>
                  <a:pt x="704" y="429"/>
                  <a:pt x="705" y="429"/>
                </a:cubicBezTo>
                <a:close/>
                <a:moveTo>
                  <a:pt x="692" y="432"/>
                </a:moveTo>
                <a:cubicBezTo>
                  <a:pt x="693" y="435"/>
                  <a:pt x="691" y="437"/>
                  <a:pt x="692" y="440"/>
                </a:cubicBezTo>
                <a:cubicBezTo>
                  <a:pt x="691" y="438"/>
                  <a:pt x="690" y="436"/>
                  <a:pt x="691" y="433"/>
                </a:cubicBezTo>
                <a:cubicBezTo>
                  <a:pt x="692" y="432"/>
                  <a:pt x="692" y="432"/>
                  <a:pt x="692" y="432"/>
                </a:cubicBezTo>
                <a:close/>
                <a:moveTo>
                  <a:pt x="20" y="437"/>
                </a:moveTo>
                <a:cubicBezTo>
                  <a:pt x="21" y="441"/>
                  <a:pt x="15" y="442"/>
                  <a:pt x="15" y="445"/>
                </a:cubicBezTo>
                <a:cubicBezTo>
                  <a:pt x="12" y="447"/>
                  <a:pt x="12" y="443"/>
                  <a:pt x="12" y="442"/>
                </a:cubicBezTo>
                <a:cubicBezTo>
                  <a:pt x="12" y="439"/>
                  <a:pt x="12" y="435"/>
                  <a:pt x="15" y="433"/>
                </a:cubicBezTo>
                <a:cubicBezTo>
                  <a:pt x="17" y="433"/>
                  <a:pt x="18" y="436"/>
                  <a:pt x="20" y="437"/>
                </a:cubicBezTo>
                <a:close/>
                <a:moveTo>
                  <a:pt x="41" y="441"/>
                </a:moveTo>
                <a:cubicBezTo>
                  <a:pt x="40" y="445"/>
                  <a:pt x="44" y="449"/>
                  <a:pt x="41" y="454"/>
                </a:cubicBezTo>
                <a:cubicBezTo>
                  <a:pt x="39" y="460"/>
                  <a:pt x="30" y="454"/>
                  <a:pt x="30" y="461"/>
                </a:cubicBezTo>
                <a:cubicBezTo>
                  <a:pt x="28" y="463"/>
                  <a:pt x="30" y="464"/>
                  <a:pt x="30" y="466"/>
                </a:cubicBezTo>
                <a:cubicBezTo>
                  <a:pt x="33" y="471"/>
                  <a:pt x="41" y="469"/>
                  <a:pt x="40" y="475"/>
                </a:cubicBezTo>
                <a:cubicBezTo>
                  <a:pt x="38" y="477"/>
                  <a:pt x="37" y="480"/>
                  <a:pt x="38" y="483"/>
                </a:cubicBezTo>
                <a:cubicBezTo>
                  <a:pt x="38" y="487"/>
                  <a:pt x="41" y="490"/>
                  <a:pt x="45" y="492"/>
                </a:cubicBezTo>
                <a:cubicBezTo>
                  <a:pt x="43" y="494"/>
                  <a:pt x="41" y="497"/>
                  <a:pt x="42" y="500"/>
                </a:cubicBezTo>
                <a:cubicBezTo>
                  <a:pt x="43" y="502"/>
                  <a:pt x="45" y="504"/>
                  <a:pt x="47" y="504"/>
                </a:cubicBezTo>
                <a:cubicBezTo>
                  <a:pt x="48" y="504"/>
                  <a:pt x="49" y="503"/>
                  <a:pt x="50" y="503"/>
                </a:cubicBezTo>
                <a:cubicBezTo>
                  <a:pt x="50" y="501"/>
                  <a:pt x="49" y="501"/>
                  <a:pt x="48" y="500"/>
                </a:cubicBezTo>
                <a:cubicBezTo>
                  <a:pt x="46" y="502"/>
                  <a:pt x="44" y="500"/>
                  <a:pt x="44" y="499"/>
                </a:cubicBezTo>
                <a:cubicBezTo>
                  <a:pt x="44" y="497"/>
                  <a:pt x="45" y="494"/>
                  <a:pt x="47" y="494"/>
                </a:cubicBezTo>
                <a:cubicBezTo>
                  <a:pt x="54" y="492"/>
                  <a:pt x="55" y="500"/>
                  <a:pt x="57" y="503"/>
                </a:cubicBezTo>
                <a:cubicBezTo>
                  <a:pt x="58" y="506"/>
                  <a:pt x="56" y="511"/>
                  <a:pt x="55" y="513"/>
                </a:cubicBezTo>
                <a:cubicBezTo>
                  <a:pt x="53" y="517"/>
                  <a:pt x="48" y="516"/>
                  <a:pt x="44" y="517"/>
                </a:cubicBezTo>
                <a:cubicBezTo>
                  <a:pt x="42" y="518"/>
                  <a:pt x="40" y="513"/>
                  <a:pt x="38" y="515"/>
                </a:cubicBezTo>
                <a:cubicBezTo>
                  <a:pt x="44" y="520"/>
                  <a:pt x="44" y="520"/>
                  <a:pt x="44" y="520"/>
                </a:cubicBezTo>
                <a:cubicBezTo>
                  <a:pt x="49" y="519"/>
                  <a:pt x="55" y="518"/>
                  <a:pt x="58" y="513"/>
                </a:cubicBezTo>
                <a:cubicBezTo>
                  <a:pt x="61" y="514"/>
                  <a:pt x="59" y="519"/>
                  <a:pt x="59" y="522"/>
                </a:cubicBezTo>
                <a:cubicBezTo>
                  <a:pt x="58" y="526"/>
                  <a:pt x="53" y="526"/>
                  <a:pt x="50" y="528"/>
                </a:cubicBezTo>
                <a:cubicBezTo>
                  <a:pt x="46" y="527"/>
                  <a:pt x="41" y="527"/>
                  <a:pt x="38" y="523"/>
                </a:cubicBezTo>
                <a:cubicBezTo>
                  <a:pt x="38" y="521"/>
                  <a:pt x="34" y="519"/>
                  <a:pt x="35" y="515"/>
                </a:cubicBezTo>
                <a:cubicBezTo>
                  <a:pt x="38" y="512"/>
                  <a:pt x="33" y="510"/>
                  <a:pt x="33" y="506"/>
                </a:cubicBezTo>
                <a:cubicBezTo>
                  <a:pt x="31" y="503"/>
                  <a:pt x="33" y="501"/>
                  <a:pt x="32" y="499"/>
                </a:cubicBezTo>
                <a:cubicBezTo>
                  <a:pt x="37" y="492"/>
                  <a:pt x="32" y="485"/>
                  <a:pt x="28" y="479"/>
                </a:cubicBezTo>
                <a:cubicBezTo>
                  <a:pt x="18" y="474"/>
                  <a:pt x="19" y="463"/>
                  <a:pt x="16" y="454"/>
                </a:cubicBezTo>
                <a:cubicBezTo>
                  <a:pt x="15" y="448"/>
                  <a:pt x="19" y="444"/>
                  <a:pt x="23" y="440"/>
                </a:cubicBezTo>
                <a:cubicBezTo>
                  <a:pt x="25" y="440"/>
                  <a:pt x="28" y="440"/>
                  <a:pt x="31" y="440"/>
                </a:cubicBezTo>
                <a:cubicBezTo>
                  <a:pt x="34" y="439"/>
                  <a:pt x="39" y="437"/>
                  <a:pt x="41" y="441"/>
                </a:cubicBezTo>
                <a:close/>
                <a:moveTo>
                  <a:pt x="718" y="444"/>
                </a:moveTo>
                <a:cubicBezTo>
                  <a:pt x="718" y="445"/>
                  <a:pt x="716" y="448"/>
                  <a:pt x="714" y="448"/>
                </a:cubicBezTo>
                <a:cubicBezTo>
                  <a:pt x="713" y="448"/>
                  <a:pt x="712" y="448"/>
                  <a:pt x="712" y="447"/>
                </a:cubicBezTo>
                <a:cubicBezTo>
                  <a:pt x="713" y="445"/>
                  <a:pt x="717" y="446"/>
                  <a:pt x="717" y="443"/>
                </a:cubicBezTo>
                <a:cubicBezTo>
                  <a:pt x="718" y="440"/>
                  <a:pt x="718" y="440"/>
                  <a:pt x="718" y="440"/>
                </a:cubicBezTo>
                <a:cubicBezTo>
                  <a:pt x="719" y="440"/>
                  <a:pt x="718" y="442"/>
                  <a:pt x="718" y="444"/>
                </a:cubicBezTo>
                <a:close/>
                <a:moveTo>
                  <a:pt x="695" y="444"/>
                </a:moveTo>
                <a:cubicBezTo>
                  <a:pt x="695" y="444"/>
                  <a:pt x="695" y="444"/>
                  <a:pt x="695" y="444"/>
                </a:cubicBezTo>
                <a:cubicBezTo>
                  <a:pt x="693" y="445"/>
                  <a:pt x="692" y="443"/>
                  <a:pt x="693" y="442"/>
                </a:cubicBezTo>
                <a:cubicBezTo>
                  <a:pt x="694" y="442"/>
                  <a:pt x="695" y="443"/>
                  <a:pt x="695" y="444"/>
                </a:cubicBezTo>
                <a:close/>
                <a:moveTo>
                  <a:pt x="34" y="448"/>
                </a:moveTo>
                <a:cubicBezTo>
                  <a:pt x="33" y="449"/>
                  <a:pt x="33" y="449"/>
                  <a:pt x="33" y="449"/>
                </a:cubicBezTo>
                <a:cubicBezTo>
                  <a:pt x="31" y="448"/>
                  <a:pt x="28" y="448"/>
                  <a:pt x="27" y="451"/>
                </a:cubicBezTo>
                <a:cubicBezTo>
                  <a:pt x="26" y="454"/>
                  <a:pt x="30" y="454"/>
                  <a:pt x="29" y="457"/>
                </a:cubicBezTo>
                <a:cubicBezTo>
                  <a:pt x="27" y="457"/>
                  <a:pt x="27" y="454"/>
                  <a:pt x="25" y="453"/>
                </a:cubicBezTo>
                <a:cubicBezTo>
                  <a:pt x="24" y="449"/>
                  <a:pt x="27" y="447"/>
                  <a:pt x="30" y="446"/>
                </a:cubicBezTo>
                <a:cubicBezTo>
                  <a:pt x="31" y="445"/>
                  <a:pt x="33" y="446"/>
                  <a:pt x="34" y="448"/>
                </a:cubicBezTo>
                <a:close/>
                <a:moveTo>
                  <a:pt x="698" y="452"/>
                </a:moveTo>
                <a:cubicBezTo>
                  <a:pt x="698" y="455"/>
                  <a:pt x="698" y="457"/>
                  <a:pt x="696" y="460"/>
                </a:cubicBezTo>
                <a:cubicBezTo>
                  <a:pt x="692" y="462"/>
                  <a:pt x="688" y="462"/>
                  <a:pt x="684" y="464"/>
                </a:cubicBezTo>
                <a:cubicBezTo>
                  <a:pt x="680" y="467"/>
                  <a:pt x="679" y="471"/>
                  <a:pt x="676" y="475"/>
                </a:cubicBezTo>
                <a:cubicBezTo>
                  <a:pt x="674" y="471"/>
                  <a:pt x="678" y="469"/>
                  <a:pt x="680" y="466"/>
                </a:cubicBezTo>
                <a:cubicBezTo>
                  <a:pt x="683" y="460"/>
                  <a:pt x="690" y="460"/>
                  <a:pt x="694" y="458"/>
                </a:cubicBezTo>
                <a:cubicBezTo>
                  <a:pt x="696" y="456"/>
                  <a:pt x="697" y="452"/>
                  <a:pt x="695" y="448"/>
                </a:cubicBezTo>
                <a:cubicBezTo>
                  <a:pt x="698" y="448"/>
                  <a:pt x="697" y="451"/>
                  <a:pt x="698" y="452"/>
                </a:cubicBezTo>
                <a:close/>
                <a:moveTo>
                  <a:pt x="727" y="451"/>
                </a:moveTo>
                <a:cubicBezTo>
                  <a:pt x="728" y="454"/>
                  <a:pt x="724" y="457"/>
                  <a:pt x="722" y="460"/>
                </a:cubicBezTo>
                <a:cubicBezTo>
                  <a:pt x="718" y="462"/>
                  <a:pt x="713" y="464"/>
                  <a:pt x="709" y="461"/>
                </a:cubicBezTo>
                <a:cubicBezTo>
                  <a:pt x="707" y="461"/>
                  <a:pt x="707" y="463"/>
                  <a:pt x="706" y="463"/>
                </a:cubicBezTo>
                <a:cubicBezTo>
                  <a:pt x="705" y="466"/>
                  <a:pt x="705" y="469"/>
                  <a:pt x="708" y="471"/>
                </a:cubicBezTo>
                <a:cubicBezTo>
                  <a:pt x="712" y="474"/>
                  <a:pt x="718" y="474"/>
                  <a:pt x="722" y="471"/>
                </a:cubicBezTo>
                <a:cubicBezTo>
                  <a:pt x="724" y="471"/>
                  <a:pt x="727" y="467"/>
                  <a:pt x="728" y="468"/>
                </a:cubicBezTo>
                <a:cubicBezTo>
                  <a:pt x="724" y="473"/>
                  <a:pt x="718" y="477"/>
                  <a:pt x="712" y="475"/>
                </a:cubicBezTo>
                <a:cubicBezTo>
                  <a:pt x="709" y="474"/>
                  <a:pt x="707" y="472"/>
                  <a:pt x="704" y="470"/>
                </a:cubicBezTo>
                <a:cubicBezTo>
                  <a:pt x="702" y="469"/>
                  <a:pt x="701" y="472"/>
                  <a:pt x="699" y="471"/>
                </a:cubicBezTo>
                <a:cubicBezTo>
                  <a:pt x="701" y="469"/>
                  <a:pt x="705" y="468"/>
                  <a:pt x="704" y="464"/>
                </a:cubicBezTo>
                <a:cubicBezTo>
                  <a:pt x="706" y="459"/>
                  <a:pt x="706" y="459"/>
                  <a:pt x="706" y="459"/>
                </a:cubicBezTo>
                <a:cubicBezTo>
                  <a:pt x="705" y="457"/>
                  <a:pt x="703" y="454"/>
                  <a:pt x="704" y="451"/>
                </a:cubicBezTo>
                <a:cubicBezTo>
                  <a:pt x="706" y="455"/>
                  <a:pt x="710" y="462"/>
                  <a:pt x="715" y="460"/>
                </a:cubicBezTo>
                <a:cubicBezTo>
                  <a:pt x="719" y="460"/>
                  <a:pt x="722" y="457"/>
                  <a:pt x="724" y="454"/>
                </a:cubicBezTo>
                <a:cubicBezTo>
                  <a:pt x="724" y="453"/>
                  <a:pt x="725" y="451"/>
                  <a:pt x="727" y="451"/>
                </a:cubicBezTo>
                <a:close/>
                <a:moveTo>
                  <a:pt x="733" y="458"/>
                </a:moveTo>
                <a:cubicBezTo>
                  <a:pt x="733" y="459"/>
                  <a:pt x="733" y="460"/>
                  <a:pt x="733" y="460"/>
                </a:cubicBezTo>
                <a:cubicBezTo>
                  <a:pt x="733" y="458"/>
                  <a:pt x="733" y="458"/>
                  <a:pt x="733" y="458"/>
                </a:cubicBezTo>
                <a:close/>
                <a:moveTo>
                  <a:pt x="733" y="463"/>
                </a:moveTo>
                <a:cubicBezTo>
                  <a:pt x="732" y="464"/>
                  <a:pt x="732" y="467"/>
                  <a:pt x="730" y="467"/>
                </a:cubicBezTo>
                <a:cubicBezTo>
                  <a:pt x="729" y="466"/>
                  <a:pt x="730" y="466"/>
                  <a:pt x="730" y="464"/>
                </a:cubicBezTo>
                <a:cubicBezTo>
                  <a:pt x="730" y="463"/>
                  <a:pt x="731" y="463"/>
                  <a:pt x="733" y="463"/>
                </a:cubicBezTo>
                <a:close/>
                <a:moveTo>
                  <a:pt x="64" y="472"/>
                </a:moveTo>
                <a:cubicBezTo>
                  <a:pt x="64" y="474"/>
                  <a:pt x="64" y="474"/>
                  <a:pt x="63" y="474"/>
                </a:cubicBezTo>
                <a:cubicBezTo>
                  <a:pt x="59" y="474"/>
                  <a:pt x="56" y="473"/>
                  <a:pt x="53" y="474"/>
                </a:cubicBezTo>
                <a:cubicBezTo>
                  <a:pt x="50" y="477"/>
                  <a:pt x="46" y="480"/>
                  <a:pt x="45" y="483"/>
                </a:cubicBezTo>
                <a:cubicBezTo>
                  <a:pt x="44" y="486"/>
                  <a:pt x="47" y="489"/>
                  <a:pt x="45" y="489"/>
                </a:cubicBezTo>
                <a:cubicBezTo>
                  <a:pt x="42" y="489"/>
                  <a:pt x="41" y="485"/>
                  <a:pt x="40" y="483"/>
                </a:cubicBezTo>
                <a:cubicBezTo>
                  <a:pt x="39" y="478"/>
                  <a:pt x="44" y="476"/>
                  <a:pt x="44" y="471"/>
                </a:cubicBezTo>
                <a:cubicBezTo>
                  <a:pt x="46" y="469"/>
                  <a:pt x="49" y="467"/>
                  <a:pt x="52" y="467"/>
                </a:cubicBezTo>
                <a:cubicBezTo>
                  <a:pt x="56" y="468"/>
                  <a:pt x="61" y="468"/>
                  <a:pt x="64" y="472"/>
                </a:cubicBezTo>
                <a:close/>
                <a:moveTo>
                  <a:pt x="695" y="470"/>
                </a:moveTo>
                <a:cubicBezTo>
                  <a:pt x="692" y="472"/>
                  <a:pt x="690" y="474"/>
                  <a:pt x="688" y="477"/>
                </a:cubicBezTo>
                <a:cubicBezTo>
                  <a:pt x="686" y="482"/>
                  <a:pt x="690" y="486"/>
                  <a:pt x="694" y="488"/>
                </a:cubicBezTo>
                <a:cubicBezTo>
                  <a:pt x="699" y="488"/>
                  <a:pt x="703" y="490"/>
                  <a:pt x="707" y="487"/>
                </a:cubicBezTo>
                <a:cubicBezTo>
                  <a:pt x="707" y="487"/>
                  <a:pt x="709" y="487"/>
                  <a:pt x="709" y="488"/>
                </a:cubicBezTo>
                <a:cubicBezTo>
                  <a:pt x="707" y="489"/>
                  <a:pt x="704" y="489"/>
                  <a:pt x="704" y="491"/>
                </a:cubicBezTo>
                <a:cubicBezTo>
                  <a:pt x="707" y="495"/>
                  <a:pt x="707" y="501"/>
                  <a:pt x="705" y="506"/>
                </a:cubicBezTo>
                <a:cubicBezTo>
                  <a:pt x="703" y="510"/>
                  <a:pt x="700" y="512"/>
                  <a:pt x="698" y="513"/>
                </a:cubicBezTo>
                <a:cubicBezTo>
                  <a:pt x="698" y="515"/>
                  <a:pt x="701" y="516"/>
                  <a:pt x="701" y="517"/>
                </a:cubicBezTo>
                <a:cubicBezTo>
                  <a:pt x="707" y="518"/>
                  <a:pt x="711" y="514"/>
                  <a:pt x="713" y="510"/>
                </a:cubicBezTo>
                <a:cubicBezTo>
                  <a:pt x="713" y="507"/>
                  <a:pt x="714" y="505"/>
                  <a:pt x="716" y="503"/>
                </a:cubicBezTo>
                <a:cubicBezTo>
                  <a:pt x="716" y="500"/>
                  <a:pt x="716" y="497"/>
                  <a:pt x="716" y="494"/>
                </a:cubicBezTo>
                <a:cubicBezTo>
                  <a:pt x="718" y="495"/>
                  <a:pt x="718" y="497"/>
                  <a:pt x="718" y="500"/>
                </a:cubicBezTo>
                <a:cubicBezTo>
                  <a:pt x="718" y="503"/>
                  <a:pt x="715" y="508"/>
                  <a:pt x="714" y="512"/>
                </a:cubicBezTo>
                <a:cubicBezTo>
                  <a:pt x="712" y="515"/>
                  <a:pt x="708" y="518"/>
                  <a:pt x="704" y="518"/>
                </a:cubicBezTo>
                <a:cubicBezTo>
                  <a:pt x="701" y="522"/>
                  <a:pt x="704" y="526"/>
                  <a:pt x="701" y="529"/>
                </a:cubicBezTo>
                <a:cubicBezTo>
                  <a:pt x="701" y="532"/>
                  <a:pt x="701" y="532"/>
                  <a:pt x="701" y="532"/>
                </a:cubicBezTo>
                <a:cubicBezTo>
                  <a:pt x="698" y="534"/>
                  <a:pt x="696" y="540"/>
                  <a:pt x="692" y="540"/>
                </a:cubicBezTo>
                <a:cubicBezTo>
                  <a:pt x="691" y="542"/>
                  <a:pt x="687" y="540"/>
                  <a:pt x="687" y="543"/>
                </a:cubicBezTo>
                <a:cubicBezTo>
                  <a:pt x="688" y="551"/>
                  <a:pt x="689" y="560"/>
                  <a:pt x="681" y="564"/>
                </a:cubicBezTo>
                <a:cubicBezTo>
                  <a:pt x="678" y="567"/>
                  <a:pt x="672" y="565"/>
                  <a:pt x="671" y="571"/>
                </a:cubicBezTo>
                <a:cubicBezTo>
                  <a:pt x="669" y="575"/>
                  <a:pt x="669" y="582"/>
                  <a:pt x="668" y="587"/>
                </a:cubicBezTo>
                <a:cubicBezTo>
                  <a:pt x="664" y="596"/>
                  <a:pt x="664" y="596"/>
                  <a:pt x="664" y="596"/>
                </a:cubicBezTo>
                <a:cubicBezTo>
                  <a:pt x="661" y="601"/>
                  <a:pt x="654" y="604"/>
                  <a:pt x="652" y="610"/>
                </a:cubicBezTo>
                <a:cubicBezTo>
                  <a:pt x="649" y="612"/>
                  <a:pt x="648" y="616"/>
                  <a:pt x="644" y="616"/>
                </a:cubicBezTo>
                <a:cubicBezTo>
                  <a:pt x="644" y="614"/>
                  <a:pt x="646" y="613"/>
                  <a:pt x="648" y="613"/>
                </a:cubicBezTo>
                <a:cubicBezTo>
                  <a:pt x="649" y="607"/>
                  <a:pt x="652" y="602"/>
                  <a:pt x="658" y="600"/>
                </a:cubicBezTo>
                <a:cubicBezTo>
                  <a:pt x="664" y="595"/>
                  <a:pt x="669" y="585"/>
                  <a:pt x="667" y="576"/>
                </a:cubicBezTo>
                <a:cubicBezTo>
                  <a:pt x="667" y="575"/>
                  <a:pt x="669" y="572"/>
                  <a:pt x="670" y="571"/>
                </a:cubicBezTo>
                <a:cubicBezTo>
                  <a:pt x="672" y="565"/>
                  <a:pt x="671" y="558"/>
                  <a:pt x="666" y="554"/>
                </a:cubicBezTo>
                <a:cubicBezTo>
                  <a:pt x="664" y="552"/>
                  <a:pt x="661" y="552"/>
                  <a:pt x="658" y="552"/>
                </a:cubicBezTo>
                <a:cubicBezTo>
                  <a:pt x="654" y="555"/>
                  <a:pt x="659" y="558"/>
                  <a:pt x="659" y="562"/>
                </a:cubicBezTo>
                <a:cubicBezTo>
                  <a:pt x="661" y="569"/>
                  <a:pt x="657" y="573"/>
                  <a:pt x="657" y="580"/>
                </a:cubicBezTo>
                <a:cubicBezTo>
                  <a:pt x="655" y="582"/>
                  <a:pt x="656" y="586"/>
                  <a:pt x="653" y="587"/>
                </a:cubicBezTo>
                <a:cubicBezTo>
                  <a:pt x="652" y="584"/>
                  <a:pt x="655" y="582"/>
                  <a:pt x="656" y="579"/>
                </a:cubicBezTo>
                <a:cubicBezTo>
                  <a:pt x="655" y="576"/>
                  <a:pt x="656" y="573"/>
                  <a:pt x="658" y="571"/>
                </a:cubicBezTo>
                <a:cubicBezTo>
                  <a:pt x="658" y="564"/>
                  <a:pt x="658" y="557"/>
                  <a:pt x="652" y="553"/>
                </a:cubicBezTo>
                <a:cubicBezTo>
                  <a:pt x="647" y="550"/>
                  <a:pt x="643" y="552"/>
                  <a:pt x="639" y="555"/>
                </a:cubicBezTo>
                <a:cubicBezTo>
                  <a:pt x="638" y="558"/>
                  <a:pt x="635" y="558"/>
                  <a:pt x="634" y="558"/>
                </a:cubicBezTo>
                <a:cubicBezTo>
                  <a:pt x="627" y="561"/>
                  <a:pt x="626" y="568"/>
                  <a:pt x="625" y="575"/>
                </a:cubicBezTo>
                <a:cubicBezTo>
                  <a:pt x="625" y="579"/>
                  <a:pt x="629" y="582"/>
                  <a:pt x="632" y="584"/>
                </a:cubicBezTo>
                <a:cubicBezTo>
                  <a:pt x="636" y="585"/>
                  <a:pt x="639" y="583"/>
                  <a:pt x="642" y="580"/>
                </a:cubicBezTo>
                <a:cubicBezTo>
                  <a:pt x="644" y="577"/>
                  <a:pt x="643" y="574"/>
                  <a:pt x="643" y="571"/>
                </a:cubicBezTo>
                <a:cubicBezTo>
                  <a:pt x="645" y="571"/>
                  <a:pt x="646" y="575"/>
                  <a:pt x="645" y="576"/>
                </a:cubicBezTo>
                <a:cubicBezTo>
                  <a:pt x="645" y="580"/>
                  <a:pt x="641" y="584"/>
                  <a:pt x="638" y="585"/>
                </a:cubicBezTo>
                <a:cubicBezTo>
                  <a:pt x="632" y="587"/>
                  <a:pt x="632" y="587"/>
                  <a:pt x="632" y="587"/>
                </a:cubicBezTo>
                <a:cubicBezTo>
                  <a:pt x="632" y="592"/>
                  <a:pt x="632" y="597"/>
                  <a:pt x="626" y="598"/>
                </a:cubicBezTo>
                <a:cubicBezTo>
                  <a:pt x="626" y="598"/>
                  <a:pt x="626" y="598"/>
                  <a:pt x="626" y="598"/>
                </a:cubicBezTo>
                <a:cubicBezTo>
                  <a:pt x="629" y="595"/>
                  <a:pt x="630" y="592"/>
                  <a:pt x="630" y="587"/>
                </a:cubicBezTo>
                <a:cubicBezTo>
                  <a:pt x="629" y="584"/>
                  <a:pt x="626" y="581"/>
                  <a:pt x="622" y="581"/>
                </a:cubicBezTo>
                <a:cubicBezTo>
                  <a:pt x="617" y="581"/>
                  <a:pt x="614" y="584"/>
                  <a:pt x="610" y="586"/>
                </a:cubicBezTo>
                <a:cubicBezTo>
                  <a:pt x="606" y="590"/>
                  <a:pt x="604" y="595"/>
                  <a:pt x="604" y="601"/>
                </a:cubicBezTo>
                <a:cubicBezTo>
                  <a:pt x="603" y="601"/>
                  <a:pt x="603" y="604"/>
                  <a:pt x="601" y="602"/>
                </a:cubicBezTo>
                <a:cubicBezTo>
                  <a:pt x="603" y="596"/>
                  <a:pt x="603" y="590"/>
                  <a:pt x="607" y="586"/>
                </a:cubicBezTo>
                <a:cubicBezTo>
                  <a:pt x="612" y="583"/>
                  <a:pt x="617" y="578"/>
                  <a:pt x="623" y="579"/>
                </a:cubicBezTo>
                <a:cubicBezTo>
                  <a:pt x="624" y="569"/>
                  <a:pt x="624" y="569"/>
                  <a:pt x="624" y="569"/>
                </a:cubicBezTo>
                <a:cubicBezTo>
                  <a:pt x="629" y="559"/>
                  <a:pt x="629" y="559"/>
                  <a:pt x="629" y="559"/>
                </a:cubicBezTo>
                <a:cubicBezTo>
                  <a:pt x="635" y="558"/>
                  <a:pt x="638" y="553"/>
                  <a:pt x="643" y="551"/>
                </a:cubicBezTo>
                <a:cubicBezTo>
                  <a:pt x="646" y="548"/>
                  <a:pt x="643" y="544"/>
                  <a:pt x="646" y="541"/>
                </a:cubicBezTo>
                <a:cubicBezTo>
                  <a:pt x="648" y="538"/>
                  <a:pt x="649" y="532"/>
                  <a:pt x="654" y="533"/>
                </a:cubicBezTo>
                <a:cubicBezTo>
                  <a:pt x="658" y="532"/>
                  <a:pt x="661" y="531"/>
                  <a:pt x="665" y="528"/>
                </a:cubicBezTo>
                <a:cubicBezTo>
                  <a:pt x="666" y="528"/>
                  <a:pt x="667" y="526"/>
                  <a:pt x="668" y="526"/>
                </a:cubicBezTo>
                <a:cubicBezTo>
                  <a:pt x="673" y="522"/>
                  <a:pt x="679" y="525"/>
                  <a:pt x="684" y="527"/>
                </a:cubicBezTo>
                <a:cubicBezTo>
                  <a:pt x="680" y="529"/>
                  <a:pt x="672" y="523"/>
                  <a:pt x="667" y="529"/>
                </a:cubicBezTo>
                <a:cubicBezTo>
                  <a:pt x="661" y="532"/>
                  <a:pt x="656" y="536"/>
                  <a:pt x="657" y="544"/>
                </a:cubicBezTo>
                <a:cubicBezTo>
                  <a:pt x="657" y="546"/>
                  <a:pt x="658" y="549"/>
                  <a:pt x="661" y="550"/>
                </a:cubicBezTo>
                <a:cubicBezTo>
                  <a:pt x="665" y="550"/>
                  <a:pt x="668" y="553"/>
                  <a:pt x="671" y="551"/>
                </a:cubicBezTo>
                <a:cubicBezTo>
                  <a:pt x="675" y="547"/>
                  <a:pt x="677" y="544"/>
                  <a:pt x="675" y="539"/>
                </a:cubicBezTo>
                <a:cubicBezTo>
                  <a:pt x="673" y="538"/>
                  <a:pt x="672" y="537"/>
                  <a:pt x="669" y="538"/>
                </a:cubicBezTo>
                <a:cubicBezTo>
                  <a:pt x="667" y="538"/>
                  <a:pt x="669" y="543"/>
                  <a:pt x="666" y="542"/>
                </a:cubicBezTo>
                <a:cubicBezTo>
                  <a:pt x="664" y="541"/>
                  <a:pt x="666" y="539"/>
                  <a:pt x="666" y="538"/>
                </a:cubicBezTo>
                <a:cubicBezTo>
                  <a:pt x="669" y="536"/>
                  <a:pt x="672" y="535"/>
                  <a:pt x="675" y="536"/>
                </a:cubicBezTo>
                <a:cubicBezTo>
                  <a:pt x="679" y="539"/>
                  <a:pt x="676" y="544"/>
                  <a:pt x="675" y="548"/>
                </a:cubicBezTo>
                <a:cubicBezTo>
                  <a:pt x="675" y="552"/>
                  <a:pt x="667" y="553"/>
                  <a:pt x="671" y="557"/>
                </a:cubicBezTo>
                <a:cubicBezTo>
                  <a:pt x="672" y="560"/>
                  <a:pt x="671" y="564"/>
                  <a:pt x="674" y="565"/>
                </a:cubicBezTo>
                <a:cubicBezTo>
                  <a:pt x="678" y="564"/>
                  <a:pt x="680" y="562"/>
                  <a:pt x="683" y="560"/>
                </a:cubicBezTo>
                <a:cubicBezTo>
                  <a:pt x="684" y="555"/>
                  <a:pt x="690" y="549"/>
                  <a:pt x="685" y="544"/>
                </a:cubicBezTo>
                <a:cubicBezTo>
                  <a:pt x="681" y="541"/>
                  <a:pt x="681" y="541"/>
                  <a:pt x="681" y="541"/>
                </a:cubicBezTo>
                <a:cubicBezTo>
                  <a:pt x="682" y="538"/>
                  <a:pt x="684" y="542"/>
                  <a:pt x="685" y="542"/>
                </a:cubicBezTo>
                <a:cubicBezTo>
                  <a:pt x="688" y="540"/>
                  <a:pt x="692" y="541"/>
                  <a:pt x="695" y="538"/>
                </a:cubicBezTo>
                <a:cubicBezTo>
                  <a:pt x="697" y="535"/>
                  <a:pt x="698" y="532"/>
                  <a:pt x="700" y="530"/>
                </a:cubicBezTo>
                <a:cubicBezTo>
                  <a:pt x="701" y="526"/>
                  <a:pt x="701" y="522"/>
                  <a:pt x="701" y="519"/>
                </a:cubicBezTo>
                <a:cubicBezTo>
                  <a:pt x="698" y="517"/>
                  <a:pt x="695" y="515"/>
                  <a:pt x="694" y="511"/>
                </a:cubicBezTo>
                <a:cubicBezTo>
                  <a:pt x="695" y="510"/>
                  <a:pt x="697" y="512"/>
                  <a:pt x="699" y="511"/>
                </a:cubicBezTo>
                <a:cubicBezTo>
                  <a:pt x="703" y="508"/>
                  <a:pt x="704" y="503"/>
                  <a:pt x="705" y="498"/>
                </a:cubicBezTo>
                <a:cubicBezTo>
                  <a:pt x="704" y="494"/>
                  <a:pt x="701" y="492"/>
                  <a:pt x="698" y="490"/>
                </a:cubicBezTo>
                <a:cubicBezTo>
                  <a:pt x="695" y="489"/>
                  <a:pt x="689" y="489"/>
                  <a:pt x="687" y="484"/>
                </a:cubicBezTo>
                <a:cubicBezTo>
                  <a:pt x="684" y="480"/>
                  <a:pt x="687" y="476"/>
                  <a:pt x="688" y="472"/>
                </a:cubicBezTo>
                <a:cubicBezTo>
                  <a:pt x="690" y="471"/>
                  <a:pt x="692" y="469"/>
                  <a:pt x="694" y="469"/>
                </a:cubicBezTo>
                <a:cubicBezTo>
                  <a:pt x="695" y="469"/>
                  <a:pt x="695" y="470"/>
                  <a:pt x="695" y="470"/>
                </a:cubicBezTo>
                <a:close/>
                <a:moveTo>
                  <a:pt x="70" y="483"/>
                </a:moveTo>
                <a:cubicBezTo>
                  <a:pt x="74" y="490"/>
                  <a:pt x="70" y="497"/>
                  <a:pt x="67" y="504"/>
                </a:cubicBezTo>
                <a:cubicBezTo>
                  <a:pt x="67" y="509"/>
                  <a:pt x="71" y="510"/>
                  <a:pt x="73" y="513"/>
                </a:cubicBezTo>
                <a:cubicBezTo>
                  <a:pt x="77" y="518"/>
                  <a:pt x="82" y="512"/>
                  <a:pt x="86" y="516"/>
                </a:cubicBezTo>
                <a:cubicBezTo>
                  <a:pt x="89" y="520"/>
                  <a:pt x="90" y="523"/>
                  <a:pt x="90" y="528"/>
                </a:cubicBezTo>
                <a:cubicBezTo>
                  <a:pt x="90" y="532"/>
                  <a:pt x="84" y="532"/>
                  <a:pt x="82" y="536"/>
                </a:cubicBezTo>
                <a:cubicBezTo>
                  <a:pt x="82" y="548"/>
                  <a:pt x="82" y="548"/>
                  <a:pt x="82" y="548"/>
                </a:cubicBezTo>
                <a:cubicBezTo>
                  <a:pt x="80" y="547"/>
                  <a:pt x="77" y="547"/>
                  <a:pt x="75" y="547"/>
                </a:cubicBezTo>
                <a:cubicBezTo>
                  <a:pt x="73" y="549"/>
                  <a:pt x="71" y="552"/>
                  <a:pt x="73" y="554"/>
                </a:cubicBezTo>
                <a:cubicBezTo>
                  <a:pt x="74" y="555"/>
                  <a:pt x="74" y="555"/>
                  <a:pt x="76" y="555"/>
                </a:cubicBezTo>
                <a:cubicBezTo>
                  <a:pt x="76" y="553"/>
                  <a:pt x="73" y="551"/>
                  <a:pt x="76" y="549"/>
                </a:cubicBezTo>
                <a:cubicBezTo>
                  <a:pt x="79" y="549"/>
                  <a:pt x="82" y="553"/>
                  <a:pt x="84" y="550"/>
                </a:cubicBezTo>
                <a:cubicBezTo>
                  <a:pt x="85" y="552"/>
                  <a:pt x="87" y="551"/>
                  <a:pt x="88" y="549"/>
                </a:cubicBezTo>
                <a:cubicBezTo>
                  <a:pt x="89" y="549"/>
                  <a:pt x="90" y="547"/>
                  <a:pt x="89" y="546"/>
                </a:cubicBezTo>
                <a:cubicBezTo>
                  <a:pt x="87" y="544"/>
                  <a:pt x="87" y="547"/>
                  <a:pt x="86" y="547"/>
                </a:cubicBezTo>
                <a:cubicBezTo>
                  <a:pt x="84" y="547"/>
                  <a:pt x="84" y="546"/>
                  <a:pt x="83" y="544"/>
                </a:cubicBezTo>
                <a:cubicBezTo>
                  <a:pt x="84" y="543"/>
                  <a:pt x="84" y="540"/>
                  <a:pt x="87" y="539"/>
                </a:cubicBezTo>
                <a:cubicBezTo>
                  <a:pt x="90" y="538"/>
                  <a:pt x="93" y="541"/>
                  <a:pt x="97" y="541"/>
                </a:cubicBezTo>
                <a:cubicBezTo>
                  <a:pt x="96" y="538"/>
                  <a:pt x="94" y="538"/>
                  <a:pt x="93" y="537"/>
                </a:cubicBezTo>
                <a:cubicBezTo>
                  <a:pt x="87" y="537"/>
                  <a:pt x="87" y="537"/>
                  <a:pt x="87" y="537"/>
                </a:cubicBezTo>
                <a:cubicBezTo>
                  <a:pt x="87" y="537"/>
                  <a:pt x="87" y="537"/>
                  <a:pt x="86" y="536"/>
                </a:cubicBezTo>
                <a:cubicBezTo>
                  <a:pt x="87" y="534"/>
                  <a:pt x="89" y="534"/>
                  <a:pt x="90" y="533"/>
                </a:cubicBezTo>
                <a:cubicBezTo>
                  <a:pt x="97" y="532"/>
                  <a:pt x="101" y="538"/>
                  <a:pt x="105" y="542"/>
                </a:cubicBezTo>
                <a:cubicBezTo>
                  <a:pt x="107" y="546"/>
                  <a:pt x="108" y="549"/>
                  <a:pt x="107" y="554"/>
                </a:cubicBezTo>
                <a:cubicBezTo>
                  <a:pt x="105" y="556"/>
                  <a:pt x="103" y="559"/>
                  <a:pt x="100" y="561"/>
                </a:cubicBezTo>
                <a:cubicBezTo>
                  <a:pt x="99" y="561"/>
                  <a:pt x="96" y="561"/>
                  <a:pt x="95" y="560"/>
                </a:cubicBezTo>
                <a:cubicBezTo>
                  <a:pt x="94" y="558"/>
                  <a:pt x="98" y="557"/>
                  <a:pt x="98" y="555"/>
                </a:cubicBezTo>
                <a:cubicBezTo>
                  <a:pt x="99" y="551"/>
                  <a:pt x="101" y="546"/>
                  <a:pt x="98" y="542"/>
                </a:cubicBezTo>
                <a:cubicBezTo>
                  <a:pt x="96" y="544"/>
                  <a:pt x="99" y="548"/>
                  <a:pt x="97" y="552"/>
                </a:cubicBezTo>
                <a:cubicBezTo>
                  <a:pt x="96" y="560"/>
                  <a:pt x="87" y="558"/>
                  <a:pt x="83" y="564"/>
                </a:cubicBezTo>
                <a:cubicBezTo>
                  <a:pt x="84" y="568"/>
                  <a:pt x="83" y="572"/>
                  <a:pt x="86" y="575"/>
                </a:cubicBezTo>
                <a:cubicBezTo>
                  <a:pt x="88" y="575"/>
                  <a:pt x="90" y="577"/>
                  <a:pt x="92" y="578"/>
                </a:cubicBezTo>
                <a:cubicBezTo>
                  <a:pt x="97" y="579"/>
                  <a:pt x="101" y="575"/>
                  <a:pt x="107" y="576"/>
                </a:cubicBezTo>
                <a:cubicBezTo>
                  <a:pt x="111" y="580"/>
                  <a:pt x="119" y="581"/>
                  <a:pt x="119" y="588"/>
                </a:cubicBezTo>
                <a:cubicBezTo>
                  <a:pt x="119" y="591"/>
                  <a:pt x="119" y="596"/>
                  <a:pt x="115" y="596"/>
                </a:cubicBezTo>
                <a:cubicBezTo>
                  <a:pt x="111" y="597"/>
                  <a:pt x="108" y="599"/>
                  <a:pt x="105" y="596"/>
                </a:cubicBezTo>
                <a:cubicBezTo>
                  <a:pt x="102" y="595"/>
                  <a:pt x="100" y="593"/>
                  <a:pt x="99" y="590"/>
                </a:cubicBezTo>
                <a:cubicBezTo>
                  <a:pt x="100" y="588"/>
                  <a:pt x="102" y="585"/>
                  <a:pt x="105" y="584"/>
                </a:cubicBezTo>
                <a:cubicBezTo>
                  <a:pt x="107" y="584"/>
                  <a:pt x="108" y="585"/>
                  <a:pt x="109" y="587"/>
                </a:cubicBezTo>
                <a:cubicBezTo>
                  <a:pt x="109" y="588"/>
                  <a:pt x="108" y="590"/>
                  <a:pt x="109" y="590"/>
                </a:cubicBezTo>
                <a:cubicBezTo>
                  <a:pt x="110" y="592"/>
                  <a:pt x="110" y="590"/>
                  <a:pt x="111" y="590"/>
                </a:cubicBezTo>
                <a:cubicBezTo>
                  <a:pt x="112" y="586"/>
                  <a:pt x="110" y="584"/>
                  <a:pt x="108" y="582"/>
                </a:cubicBezTo>
                <a:cubicBezTo>
                  <a:pt x="99" y="579"/>
                  <a:pt x="99" y="591"/>
                  <a:pt x="91" y="589"/>
                </a:cubicBezTo>
                <a:cubicBezTo>
                  <a:pt x="87" y="587"/>
                  <a:pt x="81" y="590"/>
                  <a:pt x="78" y="585"/>
                </a:cubicBezTo>
                <a:cubicBezTo>
                  <a:pt x="76" y="581"/>
                  <a:pt x="73" y="577"/>
                  <a:pt x="74" y="573"/>
                </a:cubicBezTo>
                <a:cubicBezTo>
                  <a:pt x="76" y="569"/>
                  <a:pt x="80" y="567"/>
                  <a:pt x="81" y="562"/>
                </a:cubicBezTo>
                <a:cubicBezTo>
                  <a:pt x="81" y="559"/>
                  <a:pt x="84" y="556"/>
                  <a:pt x="82" y="553"/>
                </a:cubicBezTo>
                <a:cubicBezTo>
                  <a:pt x="80" y="555"/>
                  <a:pt x="82" y="561"/>
                  <a:pt x="76" y="561"/>
                </a:cubicBezTo>
                <a:cubicBezTo>
                  <a:pt x="73" y="560"/>
                  <a:pt x="70" y="561"/>
                  <a:pt x="67" y="558"/>
                </a:cubicBezTo>
                <a:cubicBezTo>
                  <a:pt x="67" y="552"/>
                  <a:pt x="65" y="545"/>
                  <a:pt x="71" y="542"/>
                </a:cubicBezTo>
                <a:cubicBezTo>
                  <a:pt x="75" y="540"/>
                  <a:pt x="79" y="538"/>
                  <a:pt x="82" y="533"/>
                </a:cubicBezTo>
                <a:cubicBezTo>
                  <a:pt x="82" y="530"/>
                  <a:pt x="82" y="526"/>
                  <a:pt x="79" y="523"/>
                </a:cubicBezTo>
                <a:cubicBezTo>
                  <a:pt x="75" y="520"/>
                  <a:pt x="68" y="524"/>
                  <a:pt x="64" y="520"/>
                </a:cubicBezTo>
                <a:cubicBezTo>
                  <a:pt x="61" y="518"/>
                  <a:pt x="64" y="512"/>
                  <a:pt x="59" y="509"/>
                </a:cubicBezTo>
                <a:cubicBezTo>
                  <a:pt x="60" y="504"/>
                  <a:pt x="59" y="500"/>
                  <a:pt x="56" y="496"/>
                </a:cubicBezTo>
                <a:cubicBezTo>
                  <a:pt x="57" y="494"/>
                  <a:pt x="60" y="492"/>
                  <a:pt x="61" y="490"/>
                </a:cubicBezTo>
                <a:cubicBezTo>
                  <a:pt x="61" y="487"/>
                  <a:pt x="61" y="484"/>
                  <a:pt x="58" y="483"/>
                </a:cubicBezTo>
                <a:cubicBezTo>
                  <a:pt x="57" y="483"/>
                  <a:pt x="56" y="483"/>
                  <a:pt x="56" y="484"/>
                </a:cubicBezTo>
                <a:cubicBezTo>
                  <a:pt x="58" y="486"/>
                  <a:pt x="59" y="489"/>
                  <a:pt x="58" y="490"/>
                </a:cubicBezTo>
                <a:cubicBezTo>
                  <a:pt x="56" y="492"/>
                  <a:pt x="53" y="493"/>
                  <a:pt x="50" y="492"/>
                </a:cubicBezTo>
                <a:cubicBezTo>
                  <a:pt x="48" y="490"/>
                  <a:pt x="49" y="486"/>
                  <a:pt x="48" y="484"/>
                </a:cubicBezTo>
                <a:cubicBezTo>
                  <a:pt x="50" y="480"/>
                  <a:pt x="52" y="477"/>
                  <a:pt x="56" y="476"/>
                </a:cubicBezTo>
                <a:cubicBezTo>
                  <a:pt x="61" y="477"/>
                  <a:pt x="67" y="477"/>
                  <a:pt x="70" y="483"/>
                </a:cubicBezTo>
                <a:close/>
                <a:moveTo>
                  <a:pt x="680" y="484"/>
                </a:moveTo>
                <a:cubicBezTo>
                  <a:pt x="683" y="484"/>
                  <a:pt x="684" y="488"/>
                  <a:pt x="685" y="489"/>
                </a:cubicBezTo>
                <a:cubicBezTo>
                  <a:pt x="682" y="490"/>
                  <a:pt x="680" y="486"/>
                  <a:pt x="677" y="489"/>
                </a:cubicBezTo>
                <a:cubicBezTo>
                  <a:pt x="670" y="491"/>
                  <a:pt x="673" y="500"/>
                  <a:pt x="673" y="505"/>
                </a:cubicBezTo>
                <a:cubicBezTo>
                  <a:pt x="671" y="505"/>
                  <a:pt x="671" y="503"/>
                  <a:pt x="670" y="501"/>
                </a:cubicBezTo>
                <a:cubicBezTo>
                  <a:pt x="669" y="497"/>
                  <a:pt x="672" y="492"/>
                  <a:pt x="673" y="489"/>
                </a:cubicBezTo>
                <a:cubicBezTo>
                  <a:pt x="675" y="488"/>
                  <a:pt x="677" y="489"/>
                  <a:pt x="677" y="486"/>
                </a:cubicBezTo>
                <a:cubicBezTo>
                  <a:pt x="672" y="485"/>
                  <a:pt x="669" y="489"/>
                  <a:pt x="666" y="492"/>
                </a:cubicBezTo>
                <a:cubicBezTo>
                  <a:pt x="661" y="498"/>
                  <a:pt x="666" y="504"/>
                  <a:pt x="668" y="509"/>
                </a:cubicBezTo>
                <a:cubicBezTo>
                  <a:pt x="669" y="511"/>
                  <a:pt x="672" y="512"/>
                  <a:pt x="674" y="512"/>
                </a:cubicBezTo>
                <a:cubicBezTo>
                  <a:pt x="676" y="512"/>
                  <a:pt x="675" y="510"/>
                  <a:pt x="675" y="509"/>
                </a:cubicBezTo>
                <a:cubicBezTo>
                  <a:pt x="678" y="510"/>
                  <a:pt x="681" y="512"/>
                  <a:pt x="685" y="512"/>
                </a:cubicBezTo>
                <a:cubicBezTo>
                  <a:pt x="690" y="518"/>
                  <a:pt x="690" y="518"/>
                  <a:pt x="690" y="518"/>
                </a:cubicBezTo>
                <a:cubicBezTo>
                  <a:pt x="690" y="521"/>
                  <a:pt x="690" y="526"/>
                  <a:pt x="687" y="526"/>
                </a:cubicBezTo>
                <a:cubicBezTo>
                  <a:pt x="685" y="524"/>
                  <a:pt x="689" y="523"/>
                  <a:pt x="688" y="520"/>
                </a:cubicBezTo>
                <a:cubicBezTo>
                  <a:pt x="687" y="517"/>
                  <a:pt x="686" y="513"/>
                  <a:pt x="682" y="513"/>
                </a:cubicBezTo>
                <a:cubicBezTo>
                  <a:pt x="678" y="512"/>
                  <a:pt x="675" y="515"/>
                  <a:pt x="670" y="513"/>
                </a:cubicBezTo>
                <a:cubicBezTo>
                  <a:pt x="664" y="511"/>
                  <a:pt x="664" y="503"/>
                  <a:pt x="661" y="497"/>
                </a:cubicBezTo>
                <a:cubicBezTo>
                  <a:pt x="664" y="492"/>
                  <a:pt x="669" y="486"/>
                  <a:pt x="674" y="483"/>
                </a:cubicBezTo>
                <a:cubicBezTo>
                  <a:pt x="678" y="483"/>
                  <a:pt x="673" y="479"/>
                  <a:pt x="677" y="479"/>
                </a:cubicBezTo>
                <a:cubicBezTo>
                  <a:pt x="677" y="480"/>
                  <a:pt x="678" y="483"/>
                  <a:pt x="680" y="484"/>
                </a:cubicBezTo>
                <a:close/>
                <a:moveTo>
                  <a:pt x="687" y="496"/>
                </a:moveTo>
                <a:cubicBezTo>
                  <a:pt x="687" y="498"/>
                  <a:pt x="686" y="500"/>
                  <a:pt x="684" y="500"/>
                </a:cubicBezTo>
                <a:cubicBezTo>
                  <a:pt x="682" y="500"/>
                  <a:pt x="681" y="499"/>
                  <a:pt x="680" y="497"/>
                </a:cubicBezTo>
                <a:cubicBezTo>
                  <a:pt x="680" y="497"/>
                  <a:pt x="680" y="496"/>
                  <a:pt x="681" y="496"/>
                </a:cubicBezTo>
                <a:cubicBezTo>
                  <a:pt x="683" y="497"/>
                  <a:pt x="685" y="499"/>
                  <a:pt x="687" y="496"/>
                </a:cubicBezTo>
                <a:close/>
                <a:moveTo>
                  <a:pt x="699" y="501"/>
                </a:moveTo>
                <a:cubicBezTo>
                  <a:pt x="699" y="502"/>
                  <a:pt x="698" y="503"/>
                  <a:pt x="698" y="503"/>
                </a:cubicBezTo>
                <a:cubicBezTo>
                  <a:pt x="697" y="502"/>
                  <a:pt x="695" y="500"/>
                  <a:pt x="693" y="501"/>
                </a:cubicBezTo>
                <a:cubicBezTo>
                  <a:pt x="692" y="503"/>
                  <a:pt x="690" y="506"/>
                  <a:pt x="690" y="508"/>
                </a:cubicBezTo>
                <a:cubicBezTo>
                  <a:pt x="690" y="506"/>
                  <a:pt x="690" y="504"/>
                  <a:pt x="690" y="503"/>
                </a:cubicBezTo>
                <a:cubicBezTo>
                  <a:pt x="691" y="500"/>
                  <a:pt x="692" y="500"/>
                  <a:pt x="695" y="500"/>
                </a:cubicBezTo>
                <a:cubicBezTo>
                  <a:pt x="696" y="500"/>
                  <a:pt x="698" y="500"/>
                  <a:pt x="699" y="501"/>
                </a:cubicBezTo>
                <a:close/>
                <a:moveTo>
                  <a:pt x="656" y="535"/>
                </a:moveTo>
                <a:cubicBezTo>
                  <a:pt x="656" y="536"/>
                  <a:pt x="655" y="538"/>
                  <a:pt x="655" y="539"/>
                </a:cubicBezTo>
                <a:cubicBezTo>
                  <a:pt x="654" y="544"/>
                  <a:pt x="656" y="547"/>
                  <a:pt x="656" y="551"/>
                </a:cubicBezTo>
                <a:cubicBezTo>
                  <a:pt x="653" y="552"/>
                  <a:pt x="650" y="549"/>
                  <a:pt x="648" y="549"/>
                </a:cubicBezTo>
                <a:cubicBezTo>
                  <a:pt x="645" y="544"/>
                  <a:pt x="649" y="541"/>
                  <a:pt x="650" y="537"/>
                </a:cubicBezTo>
                <a:cubicBezTo>
                  <a:pt x="652" y="535"/>
                  <a:pt x="653" y="533"/>
                  <a:pt x="656" y="535"/>
                </a:cubicBezTo>
                <a:close/>
                <a:moveTo>
                  <a:pt x="640" y="570"/>
                </a:moveTo>
                <a:cubicBezTo>
                  <a:pt x="638" y="570"/>
                  <a:pt x="635" y="572"/>
                  <a:pt x="635" y="575"/>
                </a:cubicBezTo>
                <a:cubicBezTo>
                  <a:pt x="635" y="575"/>
                  <a:pt x="634" y="575"/>
                  <a:pt x="633" y="575"/>
                </a:cubicBezTo>
                <a:cubicBezTo>
                  <a:pt x="631" y="572"/>
                  <a:pt x="636" y="571"/>
                  <a:pt x="637" y="569"/>
                </a:cubicBezTo>
                <a:cubicBezTo>
                  <a:pt x="638" y="567"/>
                  <a:pt x="640" y="568"/>
                  <a:pt x="640" y="570"/>
                </a:cubicBezTo>
                <a:close/>
                <a:moveTo>
                  <a:pt x="132" y="587"/>
                </a:moveTo>
                <a:cubicBezTo>
                  <a:pt x="132" y="588"/>
                  <a:pt x="134" y="590"/>
                  <a:pt x="133" y="592"/>
                </a:cubicBezTo>
                <a:cubicBezTo>
                  <a:pt x="128" y="591"/>
                  <a:pt x="125" y="598"/>
                  <a:pt x="120" y="595"/>
                </a:cubicBezTo>
                <a:cubicBezTo>
                  <a:pt x="123" y="589"/>
                  <a:pt x="121" y="582"/>
                  <a:pt x="116" y="578"/>
                </a:cubicBezTo>
                <a:cubicBezTo>
                  <a:pt x="119" y="575"/>
                  <a:pt x="124" y="578"/>
                  <a:pt x="127" y="581"/>
                </a:cubicBezTo>
                <a:cubicBezTo>
                  <a:pt x="128" y="584"/>
                  <a:pt x="130" y="585"/>
                  <a:pt x="132" y="587"/>
                </a:cubicBezTo>
                <a:close/>
                <a:moveTo>
                  <a:pt x="650" y="591"/>
                </a:moveTo>
                <a:cubicBezTo>
                  <a:pt x="644" y="595"/>
                  <a:pt x="641" y="601"/>
                  <a:pt x="638" y="607"/>
                </a:cubicBezTo>
                <a:cubicBezTo>
                  <a:pt x="633" y="613"/>
                  <a:pt x="626" y="613"/>
                  <a:pt x="620" y="617"/>
                </a:cubicBezTo>
                <a:cubicBezTo>
                  <a:pt x="616" y="617"/>
                  <a:pt x="609" y="621"/>
                  <a:pt x="605" y="617"/>
                </a:cubicBezTo>
                <a:cubicBezTo>
                  <a:pt x="600" y="615"/>
                  <a:pt x="600" y="610"/>
                  <a:pt x="598" y="607"/>
                </a:cubicBezTo>
                <a:cubicBezTo>
                  <a:pt x="594" y="607"/>
                  <a:pt x="589" y="609"/>
                  <a:pt x="586" y="613"/>
                </a:cubicBezTo>
                <a:cubicBezTo>
                  <a:pt x="585" y="614"/>
                  <a:pt x="586" y="616"/>
                  <a:pt x="586" y="617"/>
                </a:cubicBezTo>
                <a:cubicBezTo>
                  <a:pt x="588" y="619"/>
                  <a:pt x="589" y="616"/>
                  <a:pt x="592" y="616"/>
                </a:cubicBezTo>
                <a:cubicBezTo>
                  <a:pt x="596" y="616"/>
                  <a:pt x="600" y="618"/>
                  <a:pt x="603" y="619"/>
                </a:cubicBezTo>
                <a:cubicBezTo>
                  <a:pt x="603" y="624"/>
                  <a:pt x="603" y="627"/>
                  <a:pt x="606" y="630"/>
                </a:cubicBezTo>
                <a:cubicBezTo>
                  <a:pt x="609" y="633"/>
                  <a:pt x="614" y="632"/>
                  <a:pt x="617" y="632"/>
                </a:cubicBezTo>
                <a:cubicBezTo>
                  <a:pt x="621" y="629"/>
                  <a:pt x="627" y="629"/>
                  <a:pt x="629" y="624"/>
                </a:cubicBezTo>
                <a:cubicBezTo>
                  <a:pt x="634" y="622"/>
                  <a:pt x="639" y="619"/>
                  <a:pt x="643" y="617"/>
                </a:cubicBezTo>
                <a:cubicBezTo>
                  <a:pt x="643" y="618"/>
                  <a:pt x="643" y="618"/>
                  <a:pt x="643" y="618"/>
                </a:cubicBezTo>
                <a:cubicBezTo>
                  <a:pt x="639" y="623"/>
                  <a:pt x="633" y="623"/>
                  <a:pt x="628" y="627"/>
                </a:cubicBezTo>
                <a:cubicBezTo>
                  <a:pt x="626" y="628"/>
                  <a:pt x="624" y="633"/>
                  <a:pt x="620" y="633"/>
                </a:cubicBezTo>
                <a:cubicBezTo>
                  <a:pt x="619" y="633"/>
                  <a:pt x="620" y="636"/>
                  <a:pt x="618" y="637"/>
                </a:cubicBezTo>
                <a:cubicBezTo>
                  <a:pt x="617" y="631"/>
                  <a:pt x="610" y="636"/>
                  <a:pt x="606" y="633"/>
                </a:cubicBezTo>
                <a:cubicBezTo>
                  <a:pt x="603" y="633"/>
                  <a:pt x="603" y="636"/>
                  <a:pt x="602" y="637"/>
                </a:cubicBezTo>
                <a:cubicBezTo>
                  <a:pt x="600" y="639"/>
                  <a:pt x="596" y="639"/>
                  <a:pt x="595" y="642"/>
                </a:cubicBezTo>
                <a:cubicBezTo>
                  <a:pt x="595" y="645"/>
                  <a:pt x="597" y="645"/>
                  <a:pt x="600" y="646"/>
                </a:cubicBezTo>
                <a:cubicBezTo>
                  <a:pt x="605" y="647"/>
                  <a:pt x="611" y="645"/>
                  <a:pt x="615" y="641"/>
                </a:cubicBezTo>
                <a:cubicBezTo>
                  <a:pt x="615" y="641"/>
                  <a:pt x="616" y="641"/>
                  <a:pt x="616" y="642"/>
                </a:cubicBezTo>
                <a:cubicBezTo>
                  <a:pt x="614" y="645"/>
                  <a:pt x="609" y="645"/>
                  <a:pt x="606" y="648"/>
                </a:cubicBezTo>
                <a:cubicBezTo>
                  <a:pt x="603" y="648"/>
                  <a:pt x="598" y="647"/>
                  <a:pt x="597" y="650"/>
                </a:cubicBezTo>
                <a:cubicBezTo>
                  <a:pt x="596" y="656"/>
                  <a:pt x="593" y="659"/>
                  <a:pt x="590" y="662"/>
                </a:cubicBezTo>
                <a:cubicBezTo>
                  <a:pt x="587" y="665"/>
                  <a:pt x="583" y="666"/>
                  <a:pt x="578" y="668"/>
                </a:cubicBezTo>
                <a:cubicBezTo>
                  <a:pt x="577" y="671"/>
                  <a:pt x="578" y="673"/>
                  <a:pt x="575" y="674"/>
                </a:cubicBezTo>
                <a:cubicBezTo>
                  <a:pt x="576" y="671"/>
                  <a:pt x="577" y="666"/>
                  <a:pt x="574" y="662"/>
                </a:cubicBezTo>
                <a:cubicBezTo>
                  <a:pt x="572" y="662"/>
                  <a:pt x="571" y="660"/>
                  <a:pt x="569" y="661"/>
                </a:cubicBezTo>
                <a:cubicBezTo>
                  <a:pt x="568" y="663"/>
                  <a:pt x="569" y="667"/>
                  <a:pt x="567" y="668"/>
                </a:cubicBezTo>
                <a:cubicBezTo>
                  <a:pt x="565" y="667"/>
                  <a:pt x="568" y="663"/>
                  <a:pt x="566" y="662"/>
                </a:cubicBezTo>
                <a:cubicBezTo>
                  <a:pt x="563" y="659"/>
                  <a:pt x="561" y="659"/>
                  <a:pt x="558" y="659"/>
                </a:cubicBezTo>
                <a:cubicBezTo>
                  <a:pt x="556" y="659"/>
                  <a:pt x="555" y="661"/>
                  <a:pt x="555" y="662"/>
                </a:cubicBezTo>
                <a:cubicBezTo>
                  <a:pt x="554" y="665"/>
                  <a:pt x="558" y="665"/>
                  <a:pt x="558" y="667"/>
                </a:cubicBezTo>
                <a:cubicBezTo>
                  <a:pt x="556" y="667"/>
                  <a:pt x="553" y="665"/>
                  <a:pt x="553" y="663"/>
                </a:cubicBezTo>
                <a:cubicBezTo>
                  <a:pt x="551" y="658"/>
                  <a:pt x="557" y="659"/>
                  <a:pt x="560" y="657"/>
                </a:cubicBezTo>
                <a:cubicBezTo>
                  <a:pt x="565" y="659"/>
                  <a:pt x="571" y="657"/>
                  <a:pt x="575" y="662"/>
                </a:cubicBezTo>
                <a:cubicBezTo>
                  <a:pt x="576" y="665"/>
                  <a:pt x="580" y="666"/>
                  <a:pt x="583" y="665"/>
                </a:cubicBezTo>
                <a:cubicBezTo>
                  <a:pt x="589" y="662"/>
                  <a:pt x="595" y="655"/>
                  <a:pt x="597" y="648"/>
                </a:cubicBezTo>
                <a:cubicBezTo>
                  <a:pt x="593" y="644"/>
                  <a:pt x="592" y="639"/>
                  <a:pt x="587" y="636"/>
                </a:cubicBezTo>
                <a:cubicBezTo>
                  <a:pt x="587" y="634"/>
                  <a:pt x="587" y="633"/>
                  <a:pt x="589" y="631"/>
                </a:cubicBezTo>
                <a:cubicBezTo>
                  <a:pt x="588" y="635"/>
                  <a:pt x="592" y="637"/>
                  <a:pt x="594" y="639"/>
                </a:cubicBezTo>
                <a:cubicBezTo>
                  <a:pt x="598" y="639"/>
                  <a:pt x="601" y="636"/>
                  <a:pt x="603" y="633"/>
                </a:cubicBezTo>
                <a:cubicBezTo>
                  <a:pt x="603" y="629"/>
                  <a:pt x="600" y="626"/>
                  <a:pt x="601" y="621"/>
                </a:cubicBezTo>
                <a:cubicBezTo>
                  <a:pt x="600" y="619"/>
                  <a:pt x="595" y="619"/>
                  <a:pt x="593" y="617"/>
                </a:cubicBezTo>
                <a:cubicBezTo>
                  <a:pt x="586" y="618"/>
                  <a:pt x="583" y="625"/>
                  <a:pt x="579" y="630"/>
                </a:cubicBezTo>
                <a:cubicBezTo>
                  <a:pt x="577" y="630"/>
                  <a:pt x="577" y="628"/>
                  <a:pt x="577" y="627"/>
                </a:cubicBezTo>
                <a:cubicBezTo>
                  <a:pt x="579" y="624"/>
                  <a:pt x="582" y="624"/>
                  <a:pt x="583" y="621"/>
                </a:cubicBezTo>
                <a:cubicBezTo>
                  <a:pt x="583" y="618"/>
                  <a:pt x="583" y="613"/>
                  <a:pt x="585" y="610"/>
                </a:cubicBezTo>
                <a:cubicBezTo>
                  <a:pt x="589" y="605"/>
                  <a:pt x="595" y="605"/>
                  <a:pt x="600" y="604"/>
                </a:cubicBezTo>
                <a:cubicBezTo>
                  <a:pt x="601" y="607"/>
                  <a:pt x="599" y="612"/>
                  <a:pt x="604" y="614"/>
                </a:cubicBezTo>
                <a:cubicBezTo>
                  <a:pt x="609" y="618"/>
                  <a:pt x="616" y="618"/>
                  <a:pt x="621" y="615"/>
                </a:cubicBezTo>
                <a:cubicBezTo>
                  <a:pt x="625" y="610"/>
                  <a:pt x="631" y="612"/>
                  <a:pt x="635" y="607"/>
                </a:cubicBezTo>
                <a:cubicBezTo>
                  <a:pt x="640" y="604"/>
                  <a:pt x="638" y="596"/>
                  <a:pt x="644" y="593"/>
                </a:cubicBezTo>
                <a:cubicBezTo>
                  <a:pt x="647" y="594"/>
                  <a:pt x="649" y="590"/>
                  <a:pt x="650" y="591"/>
                </a:cubicBezTo>
                <a:close/>
                <a:moveTo>
                  <a:pt x="99" y="596"/>
                </a:moveTo>
                <a:cubicBezTo>
                  <a:pt x="102" y="599"/>
                  <a:pt x="110" y="598"/>
                  <a:pt x="107" y="604"/>
                </a:cubicBezTo>
                <a:cubicBezTo>
                  <a:pt x="105" y="608"/>
                  <a:pt x="107" y="612"/>
                  <a:pt x="105" y="616"/>
                </a:cubicBezTo>
                <a:cubicBezTo>
                  <a:pt x="103" y="617"/>
                  <a:pt x="100" y="615"/>
                  <a:pt x="98" y="614"/>
                </a:cubicBezTo>
                <a:cubicBezTo>
                  <a:pt x="96" y="607"/>
                  <a:pt x="89" y="602"/>
                  <a:pt x="92" y="595"/>
                </a:cubicBezTo>
                <a:cubicBezTo>
                  <a:pt x="93" y="593"/>
                  <a:pt x="94" y="591"/>
                  <a:pt x="96" y="590"/>
                </a:cubicBezTo>
                <a:cubicBezTo>
                  <a:pt x="99" y="590"/>
                  <a:pt x="97" y="595"/>
                  <a:pt x="99" y="596"/>
                </a:cubicBezTo>
                <a:close/>
                <a:moveTo>
                  <a:pt x="622" y="593"/>
                </a:moveTo>
                <a:cubicBezTo>
                  <a:pt x="620" y="594"/>
                  <a:pt x="617" y="593"/>
                  <a:pt x="617" y="596"/>
                </a:cubicBezTo>
                <a:cubicBezTo>
                  <a:pt x="617" y="598"/>
                  <a:pt x="618" y="599"/>
                  <a:pt x="620" y="600"/>
                </a:cubicBezTo>
                <a:cubicBezTo>
                  <a:pt x="621" y="599"/>
                  <a:pt x="623" y="598"/>
                  <a:pt x="623" y="600"/>
                </a:cubicBezTo>
                <a:cubicBezTo>
                  <a:pt x="624" y="601"/>
                  <a:pt x="622" y="601"/>
                  <a:pt x="620" y="601"/>
                </a:cubicBezTo>
                <a:cubicBezTo>
                  <a:pt x="618" y="601"/>
                  <a:pt x="615" y="601"/>
                  <a:pt x="615" y="598"/>
                </a:cubicBezTo>
                <a:cubicBezTo>
                  <a:pt x="615" y="595"/>
                  <a:pt x="616" y="593"/>
                  <a:pt x="618" y="592"/>
                </a:cubicBezTo>
                <a:cubicBezTo>
                  <a:pt x="620" y="591"/>
                  <a:pt x="621" y="591"/>
                  <a:pt x="622" y="593"/>
                </a:cubicBezTo>
                <a:close/>
                <a:moveTo>
                  <a:pt x="139" y="601"/>
                </a:moveTo>
                <a:cubicBezTo>
                  <a:pt x="143" y="599"/>
                  <a:pt x="148" y="601"/>
                  <a:pt x="151" y="603"/>
                </a:cubicBezTo>
                <a:cubicBezTo>
                  <a:pt x="154" y="607"/>
                  <a:pt x="156" y="612"/>
                  <a:pt x="156" y="616"/>
                </a:cubicBezTo>
                <a:cubicBezTo>
                  <a:pt x="155" y="619"/>
                  <a:pt x="154" y="624"/>
                  <a:pt x="151" y="625"/>
                </a:cubicBezTo>
                <a:cubicBezTo>
                  <a:pt x="147" y="626"/>
                  <a:pt x="142" y="624"/>
                  <a:pt x="139" y="621"/>
                </a:cubicBezTo>
                <a:cubicBezTo>
                  <a:pt x="138" y="621"/>
                  <a:pt x="137" y="623"/>
                  <a:pt x="137" y="624"/>
                </a:cubicBezTo>
                <a:cubicBezTo>
                  <a:pt x="140" y="627"/>
                  <a:pt x="146" y="627"/>
                  <a:pt x="151" y="627"/>
                </a:cubicBezTo>
                <a:cubicBezTo>
                  <a:pt x="151" y="631"/>
                  <a:pt x="151" y="635"/>
                  <a:pt x="154" y="638"/>
                </a:cubicBezTo>
                <a:cubicBezTo>
                  <a:pt x="156" y="641"/>
                  <a:pt x="159" y="641"/>
                  <a:pt x="162" y="642"/>
                </a:cubicBezTo>
                <a:cubicBezTo>
                  <a:pt x="164" y="641"/>
                  <a:pt x="168" y="642"/>
                  <a:pt x="169" y="639"/>
                </a:cubicBezTo>
                <a:cubicBezTo>
                  <a:pt x="171" y="634"/>
                  <a:pt x="168" y="630"/>
                  <a:pt x="165" y="628"/>
                </a:cubicBezTo>
                <a:cubicBezTo>
                  <a:pt x="163" y="627"/>
                  <a:pt x="162" y="630"/>
                  <a:pt x="161" y="631"/>
                </a:cubicBezTo>
                <a:cubicBezTo>
                  <a:pt x="161" y="632"/>
                  <a:pt x="162" y="633"/>
                  <a:pt x="162" y="633"/>
                </a:cubicBezTo>
                <a:cubicBezTo>
                  <a:pt x="164" y="633"/>
                  <a:pt x="166" y="630"/>
                  <a:pt x="168" y="632"/>
                </a:cubicBezTo>
                <a:cubicBezTo>
                  <a:pt x="169" y="636"/>
                  <a:pt x="167" y="638"/>
                  <a:pt x="165" y="640"/>
                </a:cubicBezTo>
                <a:cubicBezTo>
                  <a:pt x="160" y="641"/>
                  <a:pt x="156" y="638"/>
                  <a:pt x="154" y="634"/>
                </a:cubicBezTo>
                <a:cubicBezTo>
                  <a:pt x="152" y="628"/>
                  <a:pt x="157" y="625"/>
                  <a:pt x="159" y="621"/>
                </a:cubicBezTo>
                <a:cubicBezTo>
                  <a:pt x="164" y="618"/>
                  <a:pt x="170" y="620"/>
                  <a:pt x="174" y="623"/>
                </a:cubicBezTo>
                <a:cubicBezTo>
                  <a:pt x="178" y="625"/>
                  <a:pt x="181" y="628"/>
                  <a:pt x="181" y="633"/>
                </a:cubicBezTo>
                <a:cubicBezTo>
                  <a:pt x="185" y="635"/>
                  <a:pt x="186" y="639"/>
                  <a:pt x="187" y="643"/>
                </a:cubicBezTo>
                <a:cubicBezTo>
                  <a:pt x="187" y="648"/>
                  <a:pt x="185" y="652"/>
                  <a:pt x="181" y="655"/>
                </a:cubicBezTo>
                <a:cubicBezTo>
                  <a:pt x="175" y="656"/>
                  <a:pt x="168" y="656"/>
                  <a:pt x="163" y="653"/>
                </a:cubicBezTo>
                <a:cubicBezTo>
                  <a:pt x="155" y="653"/>
                  <a:pt x="148" y="648"/>
                  <a:pt x="145" y="642"/>
                </a:cubicBezTo>
                <a:cubicBezTo>
                  <a:pt x="145" y="632"/>
                  <a:pt x="133" y="637"/>
                  <a:pt x="129" y="629"/>
                </a:cubicBezTo>
                <a:cubicBezTo>
                  <a:pt x="125" y="624"/>
                  <a:pt x="126" y="617"/>
                  <a:pt x="122" y="612"/>
                </a:cubicBezTo>
                <a:cubicBezTo>
                  <a:pt x="119" y="607"/>
                  <a:pt x="122" y="603"/>
                  <a:pt x="123" y="599"/>
                </a:cubicBezTo>
                <a:cubicBezTo>
                  <a:pt x="125" y="596"/>
                  <a:pt x="129" y="595"/>
                  <a:pt x="132" y="595"/>
                </a:cubicBezTo>
                <a:cubicBezTo>
                  <a:pt x="136" y="595"/>
                  <a:pt x="138" y="598"/>
                  <a:pt x="139" y="601"/>
                </a:cubicBezTo>
                <a:close/>
                <a:moveTo>
                  <a:pt x="148" y="612"/>
                </a:moveTo>
                <a:cubicBezTo>
                  <a:pt x="147" y="615"/>
                  <a:pt x="147" y="615"/>
                  <a:pt x="147" y="615"/>
                </a:cubicBezTo>
                <a:cubicBezTo>
                  <a:pt x="144" y="616"/>
                  <a:pt x="145" y="612"/>
                  <a:pt x="142" y="612"/>
                </a:cubicBezTo>
                <a:cubicBezTo>
                  <a:pt x="140" y="611"/>
                  <a:pt x="138" y="613"/>
                  <a:pt x="137" y="616"/>
                </a:cubicBezTo>
                <a:cubicBezTo>
                  <a:pt x="136" y="618"/>
                  <a:pt x="139" y="620"/>
                  <a:pt x="136" y="621"/>
                </a:cubicBezTo>
                <a:cubicBezTo>
                  <a:pt x="136" y="617"/>
                  <a:pt x="135" y="613"/>
                  <a:pt x="139" y="610"/>
                </a:cubicBezTo>
                <a:cubicBezTo>
                  <a:pt x="142" y="610"/>
                  <a:pt x="146" y="609"/>
                  <a:pt x="148" y="612"/>
                </a:cubicBezTo>
                <a:close/>
                <a:moveTo>
                  <a:pt x="594" y="628"/>
                </a:moveTo>
                <a:cubicBezTo>
                  <a:pt x="594" y="630"/>
                  <a:pt x="591" y="629"/>
                  <a:pt x="589" y="631"/>
                </a:cubicBezTo>
                <a:cubicBezTo>
                  <a:pt x="589" y="628"/>
                  <a:pt x="591" y="628"/>
                  <a:pt x="592" y="627"/>
                </a:cubicBezTo>
                <a:cubicBezTo>
                  <a:pt x="594" y="627"/>
                  <a:pt x="594" y="627"/>
                  <a:pt x="594" y="628"/>
                </a:cubicBezTo>
                <a:close/>
                <a:moveTo>
                  <a:pt x="566" y="642"/>
                </a:moveTo>
                <a:cubicBezTo>
                  <a:pt x="565" y="646"/>
                  <a:pt x="568" y="650"/>
                  <a:pt x="570" y="653"/>
                </a:cubicBezTo>
                <a:cubicBezTo>
                  <a:pt x="572" y="654"/>
                  <a:pt x="575" y="654"/>
                  <a:pt x="577" y="653"/>
                </a:cubicBezTo>
                <a:cubicBezTo>
                  <a:pt x="584" y="647"/>
                  <a:pt x="571" y="641"/>
                  <a:pt x="577" y="633"/>
                </a:cubicBezTo>
                <a:cubicBezTo>
                  <a:pt x="579" y="635"/>
                  <a:pt x="577" y="639"/>
                  <a:pt x="579" y="641"/>
                </a:cubicBezTo>
                <a:cubicBezTo>
                  <a:pt x="581" y="644"/>
                  <a:pt x="582" y="647"/>
                  <a:pt x="582" y="649"/>
                </a:cubicBezTo>
                <a:cubicBezTo>
                  <a:pt x="581" y="653"/>
                  <a:pt x="578" y="656"/>
                  <a:pt x="574" y="656"/>
                </a:cubicBezTo>
                <a:cubicBezTo>
                  <a:pt x="571" y="657"/>
                  <a:pt x="568" y="653"/>
                  <a:pt x="566" y="650"/>
                </a:cubicBezTo>
                <a:cubicBezTo>
                  <a:pt x="565" y="647"/>
                  <a:pt x="563" y="645"/>
                  <a:pt x="560" y="642"/>
                </a:cubicBezTo>
                <a:cubicBezTo>
                  <a:pt x="556" y="642"/>
                  <a:pt x="552" y="642"/>
                  <a:pt x="549" y="643"/>
                </a:cubicBezTo>
                <a:cubicBezTo>
                  <a:pt x="546" y="645"/>
                  <a:pt x="545" y="647"/>
                  <a:pt x="545" y="650"/>
                </a:cubicBezTo>
                <a:cubicBezTo>
                  <a:pt x="544" y="653"/>
                  <a:pt x="547" y="655"/>
                  <a:pt x="549" y="657"/>
                </a:cubicBezTo>
                <a:cubicBezTo>
                  <a:pt x="551" y="657"/>
                  <a:pt x="552" y="657"/>
                  <a:pt x="553" y="656"/>
                </a:cubicBezTo>
                <a:cubicBezTo>
                  <a:pt x="552" y="654"/>
                  <a:pt x="551" y="653"/>
                  <a:pt x="551" y="652"/>
                </a:cubicBezTo>
                <a:cubicBezTo>
                  <a:pt x="552" y="651"/>
                  <a:pt x="554" y="651"/>
                  <a:pt x="554" y="653"/>
                </a:cubicBezTo>
                <a:cubicBezTo>
                  <a:pt x="555" y="655"/>
                  <a:pt x="554" y="656"/>
                  <a:pt x="554" y="658"/>
                </a:cubicBezTo>
                <a:cubicBezTo>
                  <a:pt x="549" y="662"/>
                  <a:pt x="545" y="655"/>
                  <a:pt x="540" y="655"/>
                </a:cubicBezTo>
                <a:cubicBezTo>
                  <a:pt x="537" y="654"/>
                  <a:pt x="537" y="650"/>
                  <a:pt x="534" y="649"/>
                </a:cubicBezTo>
                <a:cubicBezTo>
                  <a:pt x="529" y="650"/>
                  <a:pt x="522" y="652"/>
                  <a:pt x="520" y="659"/>
                </a:cubicBezTo>
                <a:cubicBezTo>
                  <a:pt x="518" y="667"/>
                  <a:pt x="518" y="667"/>
                  <a:pt x="518" y="667"/>
                </a:cubicBezTo>
                <a:cubicBezTo>
                  <a:pt x="514" y="670"/>
                  <a:pt x="511" y="673"/>
                  <a:pt x="505" y="671"/>
                </a:cubicBezTo>
                <a:cubicBezTo>
                  <a:pt x="499" y="668"/>
                  <a:pt x="492" y="671"/>
                  <a:pt x="487" y="674"/>
                </a:cubicBezTo>
                <a:cubicBezTo>
                  <a:pt x="484" y="675"/>
                  <a:pt x="485" y="679"/>
                  <a:pt x="482" y="680"/>
                </a:cubicBezTo>
                <a:cubicBezTo>
                  <a:pt x="481" y="678"/>
                  <a:pt x="479" y="676"/>
                  <a:pt x="478" y="678"/>
                </a:cubicBezTo>
                <a:cubicBezTo>
                  <a:pt x="472" y="680"/>
                  <a:pt x="473" y="686"/>
                  <a:pt x="472" y="691"/>
                </a:cubicBezTo>
                <a:cubicBezTo>
                  <a:pt x="473" y="694"/>
                  <a:pt x="477" y="697"/>
                  <a:pt x="479" y="700"/>
                </a:cubicBezTo>
                <a:cubicBezTo>
                  <a:pt x="475" y="702"/>
                  <a:pt x="473" y="708"/>
                  <a:pt x="468" y="710"/>
                </a:cubicBezTo>
                <a:cubicBezTo>
                  <a:pt x="465" y="708"/>
                  <a:pt x="457" y="714"/>
                  <a:pt x="456" y="707"/>
                </a:cubicBezTo>
                <a:cubicBezTo>
                  <a:pt x="459" y="706"/>
                  <a:pt x="459" y="710"/>
                  <a:pt x="462" y="708"/>
                </a:cubicBezTo>
                <a:cubicBezTo>
                  <a:pt x="463" y="706"/>
                  <a:pt x="462" y="703"/>
                  <a:pt x="463" y="702"/>
                </a:cubicBezTo>
                <a:cubicBezTo>
                  <a:pt x="466" y="703"/>
                  <a:pt x="462" y="708"/>
                  <a:pt x="466" y="708"/>
                </a:cubicBezTo>
                <a:cubicBezTo>
                  <a:pt x="470" y="708"/>
                  <a:pt x="473" y="705"/>
                  <a:pt x="474" y="702"/>
                </a:cubicBezTo>
                <a:cubicBezTo>
                  <a:pt x="476" y="698"/>
                  <a:pt x="472" y="695"/>
                  <a:pt x="471" y="691"/>
                </a:cubicBezTo>
                <a:cubicBezTo>
                  <a:pt x="468" y="686"/>
                  <a:pt x="473" y="682"/>
                  <a:pt x="475" y="678"/>
                </a:cubicBezTo>
                <a:cubicBezTo>
                  <a:pt x="479" y="674"/>
                  <a:pt x="484" y="674"/>
                  <a:pt x="488" y="671"/>
                </a:cubicBezTo>
                <a:cubicBezTo>
                  <a:pt x="494" y="667"/>
                  <a:pt x="502" y="668"/>
                  <a:pt x="508" y="670"/>
                </a:cubicBezTo>
                <a:cubicBezTo>
                  <a:pt x="513" y="671"/>
                  <a:pt x="515" y="666"/>
                  <a:pt x="517" y="663"/>
                </a:cubicBezTo>
                <a:cubicBezTo>
                  <a:pt x="517" y="659"/>
                  <a:pt x="519" y="655"/>
                  <a:pt x="522" y="652"/>
                </a:cubicBezTo>
                <a:cubicBezTo>
                  <a:pt x="526" y="650"/>
                  <a:pt x="530" y="647"/>
                  <a:pt x="534" y="647"/>
                </a:cubicBezTo>
                <a:cubicBezTo>
                  <a:pt x="537" y="644"/>
                  <a:pt x="537" y="640"/>
                  <a:pt x="540" y="638"/>
                </a:cubicBezTo>
                <a:cubicBezTo>
                  <a:pt x="543" y="635"/>
                  <a:pt x="548" y="635"/>
                  <a:pt x="553" y="633"/>
                </a:cubicBezTo>
                <a:cubicBezTo>
                  <a:pt x="558" y="633"/>
                  <a:pt x="564" y="636"/>
                  <a:pt x="566" y="642"/>
                </a:cubicBezTo>
                <a:close/>
                <a:moveTo>
                  <a:pt x="563" y="641"/>
                </a:moveTo>
                <a:cubicBezTo>
                  <a:pt x="559" y="641"/>
                  <a:pt x="552" y="637"/>
                  <a:pt x="548" y="642"/>
                </a:cubicBezTo>
                <a:cubicBezTo>
                  <a:pt x="543" y="644"/>
                  <a:pt x="543" y="650"/>
                  <a:pt x="542" y="653"/>
                </a:cubicBezTo>
                <a:cubicBezTo>
                  <a:pt x="540" y="652"/>
                  <a:pt x="538" y="649"/>
                  <a:pt x="538" y="647"/>
                </a:cubicBezTo>
                <a:cubicBezTo>
                  <a:pt x="538" y="642"/>
                  <a:pt x="541" y="639"/>
                  <a:pt x="545" y="638"/>
                </a:cubicBezTo>
                <a:cubicBezTo>
                  <a:pt x="550" y="639"/>
                  <a:pt x="554" y="633"/>
                  <a:pt x="558" y="636"/>
                </a:cubicBezTo>
                <a:cubicBezTo>
                  <a:pt x="561" y="637"/>
                  <a:pt x="562" y="639"/>
                  <a:pt x="563" y="641"/>
                </a:cubicBezTo>
                <a:close/>
                <a:moveTo>
                  <a:pt x="617" y="639"/>
                </a:moveTo>
                <a:cubicBezTo>
                  <a:pt x="617" y="639"/>
                  <a:pt x="617" y="639"/>
                  <a:pt x="617" y="639"/>
                </a:cubicBezTo>
                <a:cubicBezTo>
                  <a:pt x="617" y="639"/>
                  <a:pt x="617" y="639"/>
                  <a:pt x="617" y="639"/>
                </a:cubicBezTo>
                <a:close/>
                <a:moveTo>
                  <a:pt x="204" y="650"/>
                </a:moveTo>
                <a:cubicBezTo>
                  <a:pt x="202" y="651"/>
                  <a:pt x="199" y="650"/>
                  <a:pt x="195" y="650"/>
                </a:cubicBezTo>
                <a:cubicBezTo>
                  <a:pt x="193" y="649"/>
                  <a:pt x="191" y="652"/>
                  <a:pt x="188" y="651"/>
                </a:cubicBezTo>
                <a:cubicBezTo>
                  <a:pt x="190" y="647"/>
                  <a:pt x="188" y="642"/>
                  <a:pt x="191" y="639"/>
                </a:cubicBezTo>
                <a:cubicBezTo>
                  <a:pt x="197" y="640"/>
                  <a:pt x="203" y="645"/>
                  <a:pt x="204" y="650"/>
                </a:cubicBezTo>
                <a:close/>
                <a:moveTo>
                  <a:pt x="544" y="665"/>
                </a:moveTo>
                <a:cubicBezTo>
                  <a:pt x="546" y="671"/>
                  <a:pt x="551" y="673"/>
                  <a:pt x="557" y="673"/>
                </a:cubicBezTo>
                <a:cubicBezTo>
                  <a:pt x="560" y="671"/>
                  <a:pt x="563" y="671"/>
                  <a:pt x="566" y="669"/>
                </a:cubicBezTo>
                <a:cubicBezTo>
                  <a:pt x="567" y="669"/>
                  <a:pt x="567" y="671"/>
                  <a:pt x="566" y="671"/>
                </a:cubicBezTo>
                <a:cubicBezTo>
                  <a:pt x="563" y="674"/>
                  <a:pt x="558" y="674"/>
                  <a:pt x="553" y="674"/>
                </a:cubicBezTo>
                <a:cubicBezTo>
                  <a:pt x="546" y="673"/>
                  <a:pt x="543" y="667"/>
                  <a:pt x="539" y="662"/>
                </a:cubicBezTo>
                <a:cubicBezTo>
                  <a:pt x="537" y="660"/>
                  <a:pt x="534" y="659"/>
                  <a:pt x="532" y="660"/>
                </a:cubicBezTo>
                <a:cubicBezTo>
                  <a:pt x="531" y="662"/>
                  <a:pt x="529" y="664"/>
                  <a:pt x="528" y="666"/>
                </a:cubicBezTo>
                <a:cubicBezTo>
                  <a:pt x="531" y="671"/>
                  <a:pt x="527" y="674"/>
                  <a:pt x="525" y="679"/>
                </a:cubicBezTo>
                <a:cubicBezTo>
                  <a:pt x="524" y="679"/>
                  <a:pt x="521" y="679"/>
                  <a:pt x="522" y="682"/>
                </a:cubicBezTo>
                <a:cubicBezTo>
                  <a:pt x="525" y="684"/>
                  <a:pt x="525" y="687"/>
                  <a:pt x="526" y="690"/>
                </a:cubicBezTo>
                <a:cubicBezTo>
                  <a:pt x="525" y="694"/>
                  <a:pt x="522" y="699"/>
                  <a:pt x="520" y="702"/>
                </a:cubicBezTo>
                <a:cubicBezTo>
                  <a:pt x="516" y="704"/>
                  <a:pt x="512" y="708"/>
                  <a:pt x="508" y="707"/>
                </a:cubicBezTo>
                <a:cubicBezTo>
                  <a:pt x="508" y="706"/>
                  <a:pt x="508" y="706"/>
                  <a:pt x="508" y="706"/>
                </a:cubicBezTo>
                <a:cubicBezTo>
                  <a:pt x="514" y="705"/>
                  <a:pt x="519" y="701"/>
                  <a:pt x="522" y="695"/>
                </a:cubicBezTo>
                <a:cubicBezTo>
                  <a:pt x="524" y="691"/>
                  <a:pt x="525" y="686"/>
                  <a:pt x="522" y="682"/>
                </a:cubicBezTo>
                <a:cubicBezTo>
                  <a:pt x="519" y="680"/>
                  <a:pt x="514" y="680"/>
                  <a:pt x="510" y="681"/>
                </a:cubicBezTo>
                <a:cubicBezTo>
                  <a:pt x="506" y="682"/>
                  <a:pt x="501" y="685"/>
                  <a:pt x="501" y="691"/>
                </a:cubicBezTo>
                <a:cubicBezTo>
                  <a:pt x="501" y="692"/>
                  <a:pt x="503" y="693"/>
                  <a:pt x="505" y="694"/>
                </a:cubicBezTo>
                <a:cubicBezTo>
                  <a:pt x="507" y="694"/>
                  <a:pt x="508" y="692"/>
                  <a:pt x="509" y="691"/>
                </a:cubicBezTo>
                <a:cubicBezTo>
                  <a:pt x="510" y="690"/>
                  <a:pt x="508" y="688"/>
                  <a:pt x="510" y="688"/>
                </a:cubicBezTo>
                <a:cubicBezTo>
                  <a:pt x="511" y="688"/>
                  <a:pt x="511" y="689"/>
                  <a:pt x="512" y="690"/>
                </a:cubicBezTo>
                <a:cubicBezTo>
                  <a:pt x="511" y="692"/>
                  <a:pt x="510" y="694"/>
                  <a:pt x="508" y="694"/>
                </a:cubicBezTo>
                <a:cubicBezTo>
                  <a:pt x="505" y="695"/>
                  <a:pt x="503" y="696"/>
                  <a:pt x="502" y="695"/>
                </a:cubicBezTo>
                <a:cubicBezTo>
                  <a:pt x="501" y="694"/>
                  <a:pt x="499" y="693"/>
                  <a:pt x="499" y="694"/>
                </a:cubicBezTo>
                <a:cubicBezTo>
                  <a:pt x="496" y="698"/>
                  <a:pt x="494" y="701"/>
                  <a:pt x="489" y="702"/>
                </a:cubicBezTo>
                <a:cubicBezTo>
                  <a:pt x="491" y="699"/>
                  <a:pt x="496" y="698"/>
                  <a:pt x="496" y="694"/>
                </a:cubicBezTo>
                <a:cubicBezTo>
                  <a:pt x="493" y="694"/>
                  <a:pt x="489" y="694"/>
                  <a:pt x="486" y="692"/>
                </a:cubicBezTo>
                <a:cubicBezTo>
                  <a:pt x="484" y="691"/>
                  <a:pt x="482" y="689"/>
                  <a:pt x="482" y="686"/>
                </a:cubicBezTo>
                <a:cubicBezTo>
                  <a:pt x="482" y="685"/>
                  <a:pt x="482" y="685"/>
                  <a:pt x="482" y="685"/>
                </a:cubicBezTo>
                <a:cubicBezTo>
                  <a:pt x="485" y="690"/>
                  <a:pt x="490" y="694"/>
                  <a:pt x="496" y="691"/>
                </a:cubicBezTo>
                <a:cubicBezTo>
                  <a:pt x="500" y="688"/>
                  <a:pt x="502" y="681"/>
                  <a:pt x="508" y="679"/>
                </a:cubicBezTo>
                <a:cubicBezTo>
                  <a:pt x="515" y="676"/>
                  <a:pt x="524" y="682"/>
                  <a:pt x="527" y="672"/>
                </a:cubicBezTo>
                <a:cubicBezTo>
                  <a:pt x="527" y="668"/>
                  <a:pt x="525" y="661"/>
                  <a:pt x="531" y="659"/>
                </a:cubicBezTo>
                <a:cubicBezTo>
                  <a:pt x="536" y="656"/>
                  <a:pt x="541" y="661"/>
                  <a:pt x="544" y="665"/>
                </a:cubicBezTo>
                <a:close/>
                <a:moveTo>
                  <a:pt x="253" y="665"/>
                </a:moveTo>
                <a:cubicBezTo>
                  <a:pt x="256" y="668"/>
                  <a:pt x="257" y="673"/>
                  <a:pt x="256" y="679"/>
                </a:cubicBezTo>
                <a:cubicBezTo>
                  <a:pt x="254" y="679"/>
                  <a:pt x="253" y="681"/>
                  <a:pt x="252" y="679"/>
                </a:cubicBezTo>
                <a:cubicBezTo>
                  <a:pt x="253" y="676"/>
                  <a:pt x="253" y="671"/>
                  <a:pt x="249" y="670"/>
                </a:cubicBezTo>
                <a:cubicBezTo>
                  <a:pt x="246" y="666"/>
                  <a:pt x="240" y="666"/>
                  <a:pt x="235" y="668"/>
                </a:cubicBezTo>
                <a:cubicBezTo>
                  <a:pt x="233" y="668"/>
                  <a:pt x="230" y="671"/>
                  <a:pt x="228" y="671"/>
                </a:cubicBezTo>
                <a:cubicBezTo>
                  <a:pt x="228" y="668"/>
                  <a:pt x="230" y="665"/>
                  <a:pt x="232" y="662"/>
                </a:cubicBezTo>
                <a:cubicBezTo>
                  <a:pt x="236" y="659"/>
                  <a:pt x="242" y="659"/>
                  <a:pt x="246" y="660"/>
                </a:cubicBezTo>
                <a:cubicBezTo>
                  <a:pt x="248" y="663"/>
                  <a:pt x="251" y="663"/>
                  <a:pt x="253" y="665"/>
                </a:cubicBezTo>
                <a:close/>
                <a:moveTo>
                  <a:pt x="198" y="676"/>
                </a:moveTo>
                <a:cubicBezTo>
                  <a:pt x="199" y="679"/>
                  <a:pt x="194" y="681"/>
                  <a:pt x="192" y="682"/>
                </a:cubicBezTo>
                <a:cubicBezTo>
                  <a:pt x="183" y="682"/>
                  <a:pt x="174" y="681"/>
                  <a:pt x="170" y="672"/>
                </a:cubicBezTo>
                <a:cubicBezTo>
                  <a:pt x="170" y="671"/>
                  <a:pt x="170" y="671"/>
                  <a:pt x="170" y="671"/>
                </a:cubicBezTo>
                <a:cubicBezTo>
                  <a:pt x="174" y="670"/>
                  <a:pt x="180" y="671"/>
                  <a:pt x="185" y="668"/>
                </a:cubicBezTo>
                <a:cubicBezTo>
                  <a:pt x="188" y="672"/>
                  <a:pt x="193" y="676"/>
                  <a:pt x="198" y="676"/>
                </a:cubicBezTo>
                <a:close/>
                <a:moveTo>
                  <a:pt x="561" y="684"/>
                </a:moveTo>
                <a:cubicBezTo>
                  <a:pt x="566" y="685"/>
                  <a:pt x="570" y="681"/>
                  <a:pt x="573" y="678"/>
                </a:cubicBezTo>
                <a:cubicBezTo>
                  <a:pt x="574" y="678"/>
                  <a:pt x="574" y="678"/>
                  <a:pt x="574" y="679"/>
                </a:cubicBezTo>
                <a:cubicBezTo>
                  <a:pt x="572" y="682"/>
                  <a:pt x="567" y="685"/>
                  <a:pt x="563" y="685"/>
                </a:cubicBezTo>
                <a:cubicBezTo>
                  <a:pt x="558" y="686"/>
                  <a:pt x="554" y="683"/>
                  <a:pt x="551" y="681"/>
                </a:cubicBezTo>
                <a:cubicBezTo>
                  <a:pt x="551" y="680"/>
                  <a:pt x="548" y="678"/>
                  <a:pt x="550" y="676"/>
                </a:cubicBezTo>
                <a:cubicBezTo>
                  <a:pt x="553" y="679"/>
                  <a:pt x="556" y="684"/>
                  <a:pt x="561" y="684"/>
                </a:cubicBezTo>
                <a:close/>
                <a:moveTo>
                  <a:pt x="537" y="686"/>
                </a:moveTo>
                <a:cubicBezTo>
                  <a:pt x="537" y="695"/>
                  <a:pt x="537" y="695"/>
                  <a:pt x="537" y="695"/>
                </a:cubicBezTo>
                <a:cubicBezTo>
                  <a:pt x="532" y="702"/>
                  <a:pt x="532" y="702"/>
                  <a:pt x="532" y="702"/>
                </a:cubicBezTo>
                <a:cubicBezTo>
                  <a:pt x="529" y="704"/>
                  <a:pt x="525" y="705"/>
                  <a:pt x="521" y="705"/>
                </a:cubicBezTo>
                <a:cubicBezTo>
                  <a:pt x="521" y="704"/>
                  <a:pt x="521" y="703"/>
                  <a:pt x="521" y="703"/>
                </a:cubicBezTo>
                <a:cubicBezTo>
                  <a:pt x="527" y="703"/>
                  <a:pt x="533" y="702"/>
                  <a:pt x="536" y="696"/>
                </a:cubicBezTo>
                <a:cubicBezTo>
                  <a:pt x="537" y="692"/>
                  <a:pt x="534" y="691"/>
                  <a:pt x="536" y="688"/>
                </a:cubicBezTo>
                <a:cubicBezTo>
                  <a:pt x="536" y="682"/>
                  <a:pt x="531" y="682"/>
                  <a:pt x="528" y="679"/>
                </a:cubicBezTo>
                <a:cubicBezTo>
                  <a:pt x="530" y="676"/>
                  <a:pt x="532" y="679"/>
                  <a:pt x="534" y="681"/>
                </a:cubicBezTo>
                <a:lnTo>
                  <a:pt x="537" y="686"/>
                </a:lnTo>
                <a:close/>
                <a:moveTo>
                  <a:pt x="499" y="681"/>
                </a:moveTo>
                <a:cubicBezTo>
                  <a:pt x="498" y="682"/>
                  <a:pt x="494" y="680"/>
                  <a:pt x="493" y="683"/>
                </a:cubicBezTo>
                <a:cubicBezTo>
                  <a:pt x="492" y="684"/>
                  <a:pt x="492" y="683"/>
                  <a:pt x="491" y="683"/>
                </a:cubicBezTo>
                <a:cubicBezTo>
                  <a:pt x="491" y="681"/>
                  <a:pt x="493" y="679"/>
                  <a:pt x="495" y="679"/>
                </a:cubicBezTo>
                <a:cubicBezTo>
                  <a:pt x="496" y="680"/>
                  <a:pt x="499" y="679"/>
                  <a:pt x="499" y="681"/>
                </a:cubicBezTo>
                <a:close/>
                <a:moveTo>
                  <a:pt x="451" y="688"/>
                </a:moveTo>
                <a:cubicBezTo>
                  <a:pt x="445" y="689"/>
                  <a:pt x="437" y="685"/>
                  <a:pt x="432" y="691"/>
                </a:cubicBezTo>
                <a:cubicBezTo>
                  <a:pt x="429" y="695"/>
                  <a:pt x="436" y="695"/>
                  <a:pt x="436" y="699"/>
                </a:cubicBezTo>
                <a:cubicBezTo>
                  <a:pt x="435" y="703"/>
                  <a:pt x="436" y="708"/>
                  <a:pt x="431" y="712"/>
                </a:cubicBezTo>
                <a:cubicBezTo>
                  <a:pt x="424" y="717"/>
                  <a:pt x="416" y="726"/>
                  <a:pt x="405" y="721"/>
                </a:cubicBezTo>
                <a:cubicBezTo>
                  <a:pt x="403" y="721"/>
                  <a:pt x="399" y="722"/>
                  <a:pt x="396" y="723"/>
                </a:cubicBezTo>
                <a:cubicBezTo>
                  <a:pt x="395" y="723"/>
                  <a:pt x="395" y="723"/>
                  <a:pt x="394" y="722"/>
                </a:cubicBezTo>
                <a:cubicBezTo>
                  <a:pt x="396" y="720"/>
                  <a:pt x="401" y="722"/>
                  <a:pt x="403" y="719"/>
                </a:cubicBezTo>
                <a:cubicBezTo>
                  <a:pt x="407" y="720"/>
                  <a:pt x="413" y="722"/>
                  <a:pt x="418" y="720"/>
                </a:cubicBezTo>
                <a:cubicBezTo>
                  <a:pt x="422" y="712"/>
                  <a:pt x="432" y="714"/>
                  <a:pt x="433" y="705"/>
                </a:cubicBezTo>
                <a:cubicBezTo>
                  <a:pt x="434" y="702"/>
                  <a:pt x="433" y="699"/>
                  <a:pt x="431" y="696"/>
                </a:cubicBezTo>
                <a:cubicBezTo>
                  <a:pt x="427" y="694"/>
                  <a:pt x="423" y="693"/>
                  <a:pt x="419" y="690"/>
                </a:cubicBezTo>
                <a:cubicBezTo>
                  <a:pt x="416" y="688"/>
                  <a:pt x="413" y="688"/>
                  <a:pt x="410" y="689"/>
                </a:cubicBezTo>
                <a:cubicBezTo>
                  <a:pt x="407" y="691"/>
                  <a:pt x="404" y="693"/>
                  <a:pt x="403" y="696"/>
                </a:cubicBezTo>
                <a:cubicBezTo>
                  <a:pt x="403" y="698"/>
                  <a:pt x="403" y="701"/>
                  <a:pt x="404" y="703"/>
                </a:cubicBezTo>
                <a:cubicBezTo>
                  <a:pt x="406" y="705"/>
                  <a:pt x="410" y="705"/>
                  <a:pt x="412" y="703"/>
                </a:cubicBezTo>
                <a:cubicBezTo>
                  <a:pt x="415" y="702"/>
                  <a:pt x="410" y="697"/>
                  <a:pt x="415" y="699"/>
                </a:cubicBezTo>
                <a:cubicBezTo>
                  <a:pt x="416" y="700"/>
                  <a:pt x="416" y="702"/>
                  <a:pt x="415" y="703"/>
                </a:cubicBezTo>
                <a:cubicBezTo>
                  <a:pt x="413" y="707"/>
                  <a:pt x="410" y="706"/>
                  <a:pt x="407" y="707"/>
                </a:cubicBezTo>
                <a:cubicBezTo>
                  <a:pt x="404" y="706"/>
                  <a:pt x="400" y="703"/>
                  <a:pt x="398" y="708"/>
                </a:cubicBezTo>
                <a:cubicBezTo>
                  <a:pt x="396" y="708"/>
                  <a:pt x="393" y="708"/>
                  <a:pt x="392" y="706"/>
                </a:cubicBezTo>
                <a:cubicBezTo>
                  <a:pt x="390" y="705"/>
                  <a:pt x="389" y="702"/>
                  <a:pt x="390" y="700"/>
                </a:cubicBezTo>
                <a:cubicBezTo>
                  <a:pt x="390" y="699"/>
                  <a:pt x="392" y="699"/>
                  <a:pt x="393" y="700"/>
                </a:cubicBezTo>
                <a:cubicBezTo>
                  <a:pt x="392" y="702"/>
                  <a:pt x="390" y="704"/>
                  <a:pt x="393" y="705"/>
                </a:cubicBezTo>
                <a:cubicBezTo>
                  <a:pt x="394" y="707"/>
                  <a:pt x="397" y="705"/>
                  <a:pt x="399" y="705"/>
                </a:cubicBezTo>
                <a:cubicBezTo>
                  <a:pt x="401" y="702"/>
                  <a:pt x="401" y="699"/>
                  <a:pt x="401" y="696"/>
                </a:cubicBezTo>
                <a:cubicBezTo>
                  <a:pt x="399" y="691"/>
                  <a:pt x="395" y="691"/>
                  <a:pt x="391" y="691"/>
                </a:cubicBezTo>
                <a:cubicBezTo>
                  <a:pt x="384" y="691"/>
                  <a:pt x="377" y="694"/>
                  <a:pt x="373" y="702"/>
                </a:cubicBezTo>
                <a:cubicBezTo>
                  <a:pt x="373" y="705"/>
                  <a:pt x="373" y="711"/>
                  <a:pt x="376" y="715"/>
                </a:cubicBezTo>
                <a:cubicBezTo>
                  <a:pt x="380" y="718"/>
                  <a:pt x="385" y="717"/>
                  <a:pt x="388" y="721"/>
                </a:cubicBezTo>
                <a:cubicBezTo>
                  <a:pt x="387" y="723"/>
                  <a:pt x="384" y="721"/>
                  <a:pt x="381" y="720"/>
                </a:cubicBezTo>
                <a:cubicBezTo>
                  <a:pt x="378" y="720"/>
                  <a:pt x="375" y="717"/>
                  <a:pt x="373" y="714"/>
                </a:cubicBezTo>
                <a:cubicBezTo>
                  <a:pt x="371" y="711"/>
                  <a:pt x="372" y="708"/>
                  <a:pt x="370" y="705"/>
                </a:cubicBezTo>
                <a:cubicBezTo>
                  <a:pt x="366" y="705"/>
                  <a:pt x="364" y="708"/>
                  <a:pt x="361" y="711"/>
                </a:cubicBezTo>
                <a:cubicBezTo>
                  <a:pt x="361" y="714"/>
                  <a:pt x="361" y="719"/>
                  <a:pt x="363" y="722"/>
                </a:cubicBezTo>
                <a:cubicBezTo>
                  <a:pt x="368" y="728"/>
                  <a:pt x="376" y="728"/>
                  <a:pt x="382" y="733"/>
                </a:cubicBezTo>
                <a:cubicBezTo>
                  <a:pt x="386" y="736"/>
                  <a:pt x="390" y="734"/>
                  <a:pt x="395" y="736"/>
                </a:cubicBezTo>
                <a:cubicBezTo>
                  <a:pt x="386" y="739"/>
                  <a:pt x="379" y="731"/>
                  <a:pt x="371" y="731"/>
                </a:cubicBezTo>
                <a:cubicBezTo>
                  <a:pt x="370" y="731"/>
                  <a:pt x="370" y="733"/>
                  <a:pt x="368" y="733"/>
                </a:cubicBezTo>
                <a:cubicBezTo>
                  <a:pt x="367" y="731"/>
                  <a:pt x="370" y="729"/>
                  <a:pt x="367" y="728"/>
                </a:cubicBezTo>
                <a:cubicBezTo>
                  <a:pt x="366" y="727"/>
                  <a:pt x="364" y="725"/>
                  <a:pt x="362" y="727"/>
                </a:cubicBezTo>
                <a:cubicBezTo>
                  <a:pt x="361" y="728"/>
                  <a:pt x="359" y="730"/>
                  <a:pt x="358" y="729"/>
                </a:cubicBezTo>
                <a:cubicBezTo>
                  <a:pt x="358" y="728"/>
                  <a:pt x="362" y="726"/>
                  <a:pt x="362" y="723"/>
                </a:cubicBezTo>
                <a:cubicBezTo>
                  <a:pt x="360" y="719"/>
                  <a:pt x="358" y="714"/>
                  <a:pt x="360" y="710"/>
                </a:cubicBezTo>
                <a:cubicBezTo>
                  <a:pt x="358" y="706"/>
                  <a:pt x="354" y="708"/>
                  <a:pt x="352" y="706"/>
                </a:cubicBezTo>
                <a:cubicBezTo>
                  <a:pt x="352" y="704"/>
                  <a:pt x="356" y="705"/>
                  <a:pt x="358" y="705"/>
                </a:cubicBezTo>
                <a:cubicBezTo>
                  <a:pt x="363" y="709"/>
                  <a:pt x="367" y="702"/>
                  <a:pt x="371" y="702"/>
                </a:cubicBezTo>
                <a:cubicBezTo>
                  <a:pt x="372" y="700"/>
                  <a:pt x="373" y="699"/>
                  <a:pt x="373" y="698"/>
                </a:cubicBezTo>
                <a:cubicBezTo>
                  <a:pt x="367" y="694"/>
                  <a:pt x="367" y="694"/>
                  <a:pt x="367" y="694"/>
                </a:cubicBezTo>
                <a:cubicBezTo>
                  <a:pt x="370" y="692"/>
                  <a:pt x="372" y="697"/>
                  <a:pt x="375" y="696"/>
                </a:cubicBezTo>
                <a:cubicBezTo>
                  <a:pt x="381" y="691"/>
                  <a:pt x="390" y="686"/>
                  <a:pt x="398" y="691"/>
                </a:cubicBezTo>
                <a:cubicBezTo>
                  <a:pt x="401" y="693"/>
                  <a:pt x="401" y="693"/>
                  <a:pt x="401" y="693"/>
                </a:cubicBezTo>
                <a:cubicBezTo>
                  <a:pt x="405" y="689"/>
                  <a:pt x="410" y="685"/>
                  <a:pt x="416" y="687"/>
                </a:cubicBezTo>
                <a:cubicBezTo>
                  <a:pt x="421" y="687"/>
                  <a:pt x="424" y="692"/>
                  <a:pt x="429" y="691"/>
                </a:cubicBezTo>
                <a:cubicBezTo>
                  <a:pt x="434" y="685"/>
                  <a:pt x="444" y="685"/>
                  <a:pt x="450" y="686"/>
                </a:cubicBezTo>
                <a:cubicBezTo>
                  <a:pt x="451" y="687"/>
                  <a:pt x="452" y="687"/>
                  <a:pt x="451" y="688"/>
                </a:cubicBezTo>
                <a:close/>
                <a:moveTo>
                  <a:pt x="329" y="695"/>
                </a:moveTo>
                <a:cubicBezTo>
                  <a:pt x="331" y="702"/>
                  <a:pt x="331" y="708"/>
                  <a:pt x="327" y="713"/>
                </a:cubicBezTo>
                <a:cubicBezTo>
                  <a:pt x="325" y="713"/>
                  <a:pt x="323" y="714"/>
                  <a:pt x="321" y="715"/>
                </a:cubicBezTo>
                <a:cubicBezTo>
                  <a:pt x="316" y="716"/>
                  <a:pt x="311" y="714"/>
                  <a:pt x="308" y="711"/>
                </a:cubicBezTo>
                <a:cubicBezTo>
                  <a:pt x="307" y="711"/>
                  <a:pt x="307" y="709"/>
                  <a:pt x="306" y="709"/>
                </a:cubicBezTo>
                <a:cubicBezTo>
                  <a:pt x="304" y="711"/>
                  <a:pt x="305" y="712"/>
                  <a:pt x="304" y="714"/>
                </a:cubicBezTo>
                <a:cubicBezTo>
                  <a:pt x="303" y="717"/>
                  <a:pt x="299" y="717"/>
                  <a:pt x="296" y="717"/>
                </a:cubicBezTo>
                <a:cubicBezTo>
                  <a:pt x="295" y="717"/>
                  <a:pt x="295" y="715"/>
                  <a:pt x="295" y="714"/>
                </a:cubicBezTo>
                <a:cubicBezTo>
                  <a:pt x="295" y="714"/>
                  <a:pt x="296" y="713"/>
                  <a:pt x="297" y="713"/>
                </a:cubicBezTo>
                <a:cubicBezTo>
                  <a:pt x="297" y="714"/>
                  <a:pt x="298" y="715"/>
                  <a:pt x="298" y="715"/>
                </a:cubicBezTo>
                <a:cubicBezTo>
                  <a:pt x="301" y="716"/>
                  <a:pt x="303" y="714"/>
                  <a:pt x="303" y="712"/>
                </a:cubicBezTo>
                <a:cubicBezTo>
                  <a:pt x="303" y="710"/>
                  <a:pt x="303" y="708"/>
                  <a:pt x="302" y="705"/>
                </a:cubicBezTo>
                <a:cubicBezTo>
                  <a:pt x="299" y="703"/>
                  <a:pt x="296" y="702"/>
                  <a:pt x="292" y="702"/>
                </a:cubicBezTo>
                <a:cubicBezTo>
                  <a:pt x="287" y="703"/>
                  <a:pt x="283" y="707"/>
                  <a:pt x="281" y="711"/>
                </a:cubicBezTo>
                <a:cubicBezTo>
                  <a:pt x="280" y="714"/>
                  <a:pt x="280" y="717"/>
                  <a:pt x="282" y="720"/>
                </a:cubicBezTo>
                <a:cubicBezTo>
                  <a:pt x="286" y="726"/>
                  <a:pt x="292" y="728"/>
                  <a:pt x="300" y="728"/>
                </a:cubicBezTo>
                <a:cubicBezTo>
                  <a:pt x="305" y="728"/>
                  <a:pt x="309" y="723"/>
                  <a:pt x="315" y="725"/>
                </a:cubicBezTo>
                <a:cubicBezTo>
                  <a:pt x="321" y="731"/>
                  <a:pt x="329" y="735"/>
                  <a:pt x="338" y="734"/>
                </a:cubicBezTo>
                <a:cubicBezTo>
                  <a:pt x="341" y="734"/>
                  <a:pt x="344" y="728"/>
                  <a:pt x="349" y="730"/>
                </a:cubicBezTo>
                <a:cubicBezTo>
                  <a:pt x="351" y="731"/>
                  <a:pt x="352" y="729"/>
                  <a:pt x="355" y="730"/>
                </a:cubicBezTo>
                <a:cubicBezTo>
                  <a:pt x="354" y="732"/>
                  <a:pt x="355" y="734"/>
                  <a:pt x="358" y="734"/>
                </a:cubicBezTo>
                <a:cubicBezTo>
                  <a:pt x="362" y="734"/>
                  <a:pt x="362" y="734"/>
                  <a:pt x="362" y="734"/>
                </a:cubicBezTo>
                <a:cubicBezTo>
                  <a:pt x="363" y="736"/>
                  <a:pt x="361" y="736"/>
                  <a:pt x="361" y="736"/>
                </a:cubicBezTo>
                <a:cubicBezTo>
                  <a:pt x="355" y="737"/>
                  <a:pt x="352" y="733"/>
                  <a:pt x="347" y="732"/>
                </a:cubicBezTo>
                <a:cubicBezTo>
                  <a:pt x="340" y="734"/>
                  <a:pt x="332" y="737"/>
                  <a:pt x="325" y="734"/>
                </a:cubicBezTo>
                <a:cubicBezTo>
                  <a:pt x="320" y="733"/>
                  <a:pt x="318" y="727"/>
                  <a:pt x="312" y="726"/>
                </a:cubicBezTo>
                <a:cubicBezTo>
                  <a:pt x="306" y="728"/>
                  <a:pt x="299" y="731"/>
                  <a:pt x="292" y="729"/>
                </a:cubicBezTo>
                <a:cubicBezTo>
                  <a:pt x="288" y="730"/>
                  <a:pt x="286" y="723"/>
                  <a:pt x="280" y="726"/>
                </a:cubicBezTo>
                <a:cubicBezTo>
                  <a:pt x="277" y="726"/>
                  <a:pt x="275" y="725"/>
                  <a:pt x="272" y="723"/>
                </a:cubicBezTo>
                <a:cubicBezTo>
                  <a:pt x="268" y="720"/>
                  <a:pt x="266" y="714"/>
                  <a:pt x="267" y="710"/>
                </a:cubicBezTo>
                <a:cubicBezTo>
                  <a:pt x="267" y="707"/>
                  <a:pt x="269" y="704"/>
                  <a:pt x="272" y="702"/>
                </a:cubicBezTo>
                <a:cubicBezTo>
                  <a:pt x="270" y="699"/>
                  <a:pt x="267" y="696"/>
                  <a:pt x="267" y="694"/>
                </a:cubicBezTo>
                <a:cubicBezTo>
                  <a:pt x="270" y="695"/>
                  <a:pt x="272" y="701"/>
                  <a:pt x="276" y="699"/>
                </a:cubicBezTo>
                <a:cubicBezTo>
                  <a:pt x="278" y="699"/>
                  <a:pt x="281" y="697"/>
                  <a:pt x="283" y="699"/>
                </a:cubicBezTo>
                <a:cubicBezTo>
                  <a:pt x="282" y="701"/>
                  <a:pt x="280" y="699"/>
                  <a:pt x="277" y="701"/>
                </a:cubicBezTo>
                <a:cubicBezTo>
                  <a:pt x="272" y="702"/>
                  <a:pt x="269" y="707"/>
                  <a:pt x="268" y="712"/>
                </a:cubicBezTo>
                <a:cubicBezTo>
                  <a:pt x="269" y="717"/>
                  <a:pt x="272" y="723"/>
                  <a:pt x="277" y="724"/>
                </a:cubicBezTo>
                <a:cubicBezTo>
                  <a:pt x="277" y="725"/>
                  <a:pt x="279" y="725"/>
                  <a:pt x="280" y="725"/>
                </a:cubicBezTo>
                <a:cubicBezTo>
                  <a:pt x="283" y="722"/>
                  <a:pt x="278" y="720"/>
                  <a:pt x="279" y="716"/>
                </a:cubicBezTo>
                <a:cubicBezTo>
                  <a:pt x="278" y="708"/>
                  <a:pt x="283" y="704"/>
                  <a:pt x="289" y="701"/>
                </a:cubicBezTo>
                <a:cubicBezTo>
                  <a:pt x="293" y="699"/>
                  <a:pt x="298" y="702"/>
                  <a:pt x="301" y="701"/>
                </a:cubicBezTo>
                <a:cubicBezTo>
                  <a:pt x="302" y="698"/>
                  <a:pt x="303" y="695"/>
                  <a:pt x="307" y="695"/>
                </a:cubicBezTo>
                <a:cubicBezTo>
                  <a:pt x="309" y="696"/>
                  <a:pt x="309" y="696"/>
                  <a:pt x="309" y="696"/>
                </a:cubicBezTo>
                <a:cubicBezTo>
                  <a:pt x="308" y="698"/>
                  <a:pt x="304" y="697"/>
                  <a:pt x="304" y="699"/>
                </a:cubicBezTo>
                <a:cubicBezTo>
                  <a:pt x="303" y="702"/>
                  <a:pt x="304" y="705"/>
                  <a:pt x="306" y="706"/>
                </a:cubicBezTo>
                <a:cubicBezTo>
                  <a:pt x="309" y="708"/>
                  <a:pt x="312" y="708"/>
                  <a:pt x="315" y="707"/>
                </a:cubicBezTo>
                <a:cubicBezTo>
                  <a:pt x="317" y="706"/>
                  <a:pt x="319" y="702"/>
                  <a:pt x="321" y="704"/>
                </a:cubicBezTo>
                <a:cubicBezTo>
                  <a:pt x="319" y="707"/>
                  <a:pt x="316" y="710"/>
                  <a:pt x="312" y="710"/>
                </a:cubicBezTo>
                <a:cubicBezTo>
                  <a:pt x="312" y="711"/>
                  <a:pt x="312" y="711"/>
                  <a:pt x="313" y="712"/>
                </a:cubicBezTo>
                <a:cubicBezTo>
                  <a:pt x="316" y="714"/>
                  <a:pt x="320" y="713"/>
                  <a:pt x="324" y="712"/>
                </a:cubicBezTo>
                <a:cubicBezTo>
                  <a:pt x="326" y="709"/>
                  <a:pt x="329" y="708"/>
                  <a:pt x="329" y="703"/>
                </a:cubicBezTo>
                <a:cubicBezTo>
                  <a:pt x="328" y="699"/>
                  <a:pt x="327" y="694"/>
                  <a:pt x="323" y="691"/>
                </a:cubicBezTo>
                <a:cubicBezTo>
                  <a:pt x="322" y="691"/>
                  <a:pt x="321" y="691"/>
                  <a:pt x="321" y="692"/>
                </a:cubicBezTo>
                <a:cubicBezTo>
                  <a:pt x="321" y="694"/>
                  <a:pt x="323" y="698"/>
                  <a:pt x="321" y="699"/>
                </a:cubicBezTo>
                <a:cubicBezTo>
                  <a:pt x="320" y="696"/>
                  <a:pt x="319" y="692"/>
                  <a:pt x="317" y="689"/>
                </a:cubicBezTo>
                <a:cubicBezTo>
                  <a:pt x="318" y="688"/>
                  <a:pt x="318" y="688"/>
                  <a:pt x="318" y="688"/>
                </a:cubicBezTo>
                <a:cubicBezTo>
                  <a:pt x="322" y="688"/>
                  <a:pt x="327" y="691"/>
                  <a:pt x="329" y="695"/>
                </a:cubicBezTo>
                <a:close/>
                <a:moveTo>
                  <a:pt x="228" y="688"/>
                </a:moveTo>
                <a:cubicBezTo>
                  <a:pt x="226" y="691"/>
                  <a:pt x="224" y="692"/>
                  <a:pt x="222" y="694"/>
                </a:cubicBezTo>
                <a:cubicBezTo>
                  <a:pt x="221" y="694"/>
                  <a:pt x="221" y="692"/>
                  <a:pt x="222" y="691"/>
                </a:cubicBezTo>
                <a:cubicBezTo>
                  <a:pt x="224" y="691"/>
                  <a:pt x="226" y="688"/>
                  <a:pt x="228" y="688"/>
                </a:cubicBezTo>
                <a:close/>
                <a:moveTo>
                  <a:pt x="460" y="695"/>
                </a:moveTo>
                <a:cubicBezTo>
                  <a:pt x="458" y="698"/>
                  <a:pt x="462" y="698"/>
                  <a:pt x="462" y="700"/>
                </a:cubicBezTo>
                <a:cubicBezTo>
                  <a:pt x="458" y="698"/>
                  <a:pt x="454" y="698"/>
                  <a:pt x="450" y="699"/>
                </a:cubicBezTo>
                <a:cubicBezTo>
                  <a:pt x="448" y="701"/>
                  <a:pt x="445" y="702"/>
                  <a:pt x="444" y="705"/>
                </a:cubicBezTo>
                <a:cubicBezTo>
                  <a:pt x="443" y="709"/>
                  <a:pt x="443" y="713"/>
                  <a:pt x="445" y="717"/>
                </a:cubicBezTo>
                <a:cubicBezTo>
                  <a:pt x="450" y="723"/>
                  <a:pt x="459" y="722"/>
                  <a:pt x="465" y="725"/>
                </a:cubicBezTo>
                <a:cubicBezTo>
                  <a:pt x="474" y="723"/>
                  <a:pt x="483" y="719"/>
                  <a:pt x="488" y="711"/>
                </a:cubicBezTo>
                <a:cubicBezTo>
                  <a:pt x="492" y="708"/>
                  <a:pt x="495" y="703"/>
                  <a:pt x="500" y="705"/>
                </a:cubicBezTo>
                <a:cubicBezTo>
                  <a:pt x="502" y="706"/>
                  <a:pt x="505" y="705"/>
                  <a:pt x="505" y="708"/>
                </a:cubicBezTo>
                <a:cubicBezTo>
                  <a:pt x="499" y="708"/>
                  <a:pt x="496" y="705"/>
                  <a:pt x="492" y="710"/>
                </a:cubicBezTo>
                <a:cubicBezTo>
                  <a:pt x="484" y="719"/>
                  <a:pt x="474" y="728"/>
                  <a:pt x="460" y="726"/>
                </a:cubicBezTo>
                <a:cubicBezTo>
                  <a:pt x="458" y="724"/>
                  <a:pt x="455" y="725"/>
                  <a:pt x="452" y="725"/>
                </a:cubicBezTo>
                <a:cubicBezTo>
                  <a:pt x="449" y="728"/>
                  <a:pt x="447" y="731"/>
                  <a:pt x="442" y="730"/>
                </a:cubicBezTo>
                <a:cubicBezTo>
                  <a:pt x="439" y="728"/>
                  <a:pt x="434" y="728"/>
                  <a:pt x="431" y="725"/>
                </a:cubicBezTo>
                <a:cubicBezTo>
                  <a:pt x="425" y="730"/>
                  <a:pt x="419" y="735"/>
                  <a:pt x="411" y="735"/>
                </a:cubicBezTo>
                <a:cubicBezTo>
                  <a:pt x="407" y="734"/>
                  <a:pt x="404" y="734"/>
                  <a:pt x="399" y="736"/>
                </a:cubicBezTo>
                <a:cubicBezTo>
                  <a:pt x="399" y="734"/>
                  <a:pt x="404" y="734"/>
                  <a:pt x="404" y="732"/>
                </a:cubicBezTo>
                <a:cubicBezTo>
                  <a:pt x="412" y="733"/>
                  <a:pt x="420" y="733"/>
                  <a:pt x="426" y="727"/>
                </a:cubicBezTo>
                <a:cubicBezTo>
                  <a:pt x="433" y="721"/>
                  <a:pt x="442" y="714"/>
                  <a:pt x="441" y="705"/>
                </a:cubicBezTo>
                <a:cubicBezTo>
                  <a:pt x="441" y="702"/>
                  <a:pt x="441" y="702"/>
                  <a:pt x="441" y="702"/>
                </a:cubicBezTo>
                <a:cubicBezTo>
                  <a:pt x="446" y="698"/>
                  <a:pt x="451" y="697"/>
                  <a:pt x="458" y="696"/>
                </a:cubicBezTo>
                <a:cubicBezTo>
                  <a:pt x="458" y="691"/>
                  <a:pt x="458" y="691"/>
                  <a:pt x="458" y="691"/>
                </a:cubicBezTo>
                <a:cubicBezTo>
                  <a:pt x="459" y="692"/>
                  <a:pt x="460" y="694"/>
                  <a:pt x="460" y="695"/>
                </a:cubicBezTo>
                <a:close/>
                <a:moveTo>
                  <a:pt x="365" y="694"/>
                </a:moveTo>
                <a:cubicBezTo>
                  <a:pt x="358" y="696"/>
                  <a:pt x="347" y="697"/>
                  <a:pt x="344" y="706"/>
                </a:cubicBezTo>
                <a:cubicBezTo>
                  <a:pt x="349" y="711"/>
                  <a:pt x="339" y="713"/>
                  <a:pt x="342" y="719"/>
                </a:cubicBezTo>
                <a:cubicBezTo>
                  <a:pt x="344" y="721"/>
                  <a:pt x="347" y="723"/>
                  <a:pt x="350" y="721"/>
                </a:cubicBezTo>
                <a:cubicBezTo>
                  <a:pt x="352" y="720"/>
                  <a:pt x="352" y="719"/>
                  <a:pt x="352" y="717"/>
                </a:cubicBezTo>
                <a:cubicBezTo>
                  <a:pt x="352" y="716"/>
                  <a:pt x="350" y="717"/>
                  <a:pt x="350" y="715"/>
                </a:cubicBezTo>
                <a:cubicBezTo>
                  <a:pt x="350" y="714"/>
                  <a:pt x="352" y="713"/>
                  <a:pt x="352" y="714"/>
                </a:cubicBezTo>
                <a:cubicBezTo>
                  <a:pt x="354" y="716"/>
                  <a:pt x="355" y="718"/>
                  <a:pt x="354" y="720"/>
                </a:cubicBezTo>
                <a:cubicBezTo>
                  <a:pt x="352" y="723"/>
                  <a:pt x="347" y="724"/>
                  <a:pt x="344" y="723"/>
                </a:cubicBezTo>
                <a:cubicBezTo>
                  <a:pt x="342" y="723"/>
                  <a:pt x="342" y="720"/>
                  <a:pt x="340" y="719"/>
                </a:cubicBezTo>
                <a:cubicBezTo>
                  <a:pt x="337" y="720"/>
                  <a:pt x="332" y="721"/>
                  <a:pt x="329" y="718"/>
                </a:cubicBezTo>
                <a:cubicBezTo>
                  <a:pt x="329" y="717"/>
                  <a:pt x="326" y="716"/>
                  <a:pt x="328" y="714"/>
                </a:cubicBezTo>
                <a:cubicBezTo>
                  <a:pt x="330" y="717"/>
                  <a:pt x="334" y="719"/>
                  <a:pt x="338" y="718"/>
                </a:cubicBezTo>
                <a:cubicBezTo>
                  <a:pt x="345" y="714"/>
                  <a:pt x="340" y="705"/>
                  <a:pt x="345" y="700"/>
                </a:cubicBezTo>
                <a:cubicBezTo>
                  <a:pt x="350" y="695"/>
                  <a:pt x="358" y="693"/>
                  <a:pt x="364" y="692"/>
                </a:cubicBezTo>
                <a:lnTo>
                  <a:pt x="365" y="694"/>
                </a:lnTo>
                <a:close/>
                <a:moveTo>
                  <a:pt x="487" y="702"/>
                </a:moveTo>
                <a:cubicBezTo>
                  <a:pt x="485" y="702"/>
                  <a:pt x="484" y="702"/>
                  <a:pt x="482" y="702"/>
                </a:cubicBezTo>
                <a:cubicBezTo>
                  <a:pt x="480" y="701"/>
                  <a:pt x="480" y="701"/>
                  <a:pt x="480" y="701"/>
                </a:cubicBezTo>
                <a:cubicBezTo>
                  <a:pt x="482" y="700"/>
                  <a:pt x="485" y="701"/>
                  <a:pt x="487" y="702"/>
                </a:cubicBezTo>
                <a:close/>
                <a:moveTo>
                  <a:pt x="450" y="723"/>
                </a:moveTo>
                <a:cubicBezTo>
                  <a:pt x="450" y="723"/>
                  <a:pt x="450" y="724"/>
                  <a:pt x="450" y="725"/>
                </a:cubicBezTo>
                <a:cubicBezTo>
                  <a:pt x="445" y="727"/>
                  <a:pt x="439" y="729"/>
                  <a:pt x="435" y="725"/>
                </a:cubicBezTo>
                <a:cubicBezTo>
                  <a:pt x="433" y="723"/>
                  <a:pt x="436" y="723"/>
                  <a:pt x="436" y="721"/>
                </a:cubicBezTo>
                <a:cubicBezTo>
                  <a:pt x="438" y="718"/>
                  <a:pt x="440" y="717"/>
                  <a:pt x="442" y="714"/>
                </a:cubicBezTo>
                <a:cubicBezTo>
                  <a:pt x="444" y="717"/>
                  <a:pt x="447" y="720"/>
                  <a:pt x="450" y="723"/>
                </a:cubicBezTo>
                <a:close/>
              </a:path>
            </a:pathLst>
          </a:custGeom>
          <a:solidFill>
            <a:srgbClr val="FF0000"/>
          </a:solidFill>
          <a:ln w="19050">
            <a:solidFill>
              <a:srgbClr val="FF0000"/>
            </a:solidFill>
          </a:ln>
        </p:spPr>
        <p:txBody>
          <a:bodyPr vert="horz" wrap="square" lIns="91440" tIns="45720" rIns="91440" bIns="45720" numCol="1" anchor="t" anchorCtr="0" compatLnSpc="1">
            <a:prstTxWarp prst="textNoShape">
              <a:avLst/>
            </a:prstTxWarp>
          </a:bodyPr>
          <a:lstStyle/>
          <a:p>
            <a:endParaRPr lang="zh-CN" altLang="en-US"/>
          </a:p>
        </p:txBody>
      </p:sp>
      <p:sp>
        <p:nvSpPr>
          <p:cNvPr id="10" name="矩形 40">
            <a:extLst>
              <a:ext uri="{FF2B5EF4-FFF2-40B4-BE49-F238E27FC236}">
                <a16:creationId xmlns:a16="http://schemas.microsoft.com/office/drawing/2014/main" id="{B9857A5B-A826-4601-8AEA-9B5B403BF583}"/>
              </a:ext>
            </a:extLst>
          </p:cNvPr>
          <p:cNvSpPr/>
          <p:nvPr/>
        </p:nvSpPr>
        <p:spPr>
          <a:xfrm>
            <a:off x="5375691" y="1630694"/>
            <a:ext cx="1501253" cy="1838947"/>
          </a:xfrm>
          <a:prstGeom prst="rect">
            <a:avLst/>
          </a:prstGeom>
          <a:noFill/>
        </p:spPr>
        <p:txBody>
          <a:bodyPr vert="horz" wrap="square" lIns="68562" tIns="34281" rIns="68562" bIns="34281" rtlCol="0">
            <a:spAutoFit/>
          </a:bodyPr>
          <a:lstStyle/>
          <a:p>
            <a:pPr algn="ctr" defTabSz="914400"/>
            <a:r>
              <a:rPr lang="en-SG" altLang="zh-CN" sz="11500" b="1" dirty="0" smtClean="0">
                <a:solidFill>
                  <a:srgbClr val="C00000"/>
                </a:solidFill>
                <a:effectLst>
                  <a:outerShdw blurRad="38100" dist="38100" dir="2700000" algn="tl">
                    <a:srgbClr val="000000">
                      <a:alpha val="43137"/>
                    </a:srgbClr>
                  </a:outerShdw>
                </a:effectLst>
                <a:latin typeface="Times New Roman" pitchFamily="18" charset="0"/>
                <a:ea typeface="+mj-ea"/>
                <a:cs typeface="Times New Roman" pitchFamily="18" charset="0"/>
              </a:rPr>
              <a:t>II</a:t>
            </a:r>
            <a:endParaRPr lang="en-US" altLang="zh-CN" sz="11500" b="1" dirty="0">
              <a:solidFill>
                <a:srgbClr val="C00000"/>
              </a:solidFill>
              <a:effectLst>
                <a:outerShdw blurRad="38100" dist="38100" dir="2700000" algn="tl">
                  <a:srgbClr val="000000">
                    <a:alpha val="43137"/>
                  </a:srgbClr>
                </a:outerShdw>
              </a:effectLst>
              <a:latin typeface="#9Slide03 Arima Madurai Black" panose="00000A00000000000000" pitchFamily="2" charset="0"/>
              <a:ea typeface="+mj-ea"/>
              <a:cs typeface="#9Slide03 Arima Madurai Black" panose="00000A00000000000000" pitchFamily="2" charset="0"/>
            </a:endParaRPr>
          </a:p>
        </p:txBody>
      </p:sp>
      <p:sp>
        <p:nvSpPr>
          <p:cNvPr id="11" name="矩形 40">
            <a:extLst>
              <a:ext uri="{FF2B5EF4-FFF2-40B4-BE49-F238E27FC236}">
                <a16:creationId xmlns:a16="http://schemas.microsoft.com/office/drawing/2014/main" id="{C3C978C3-65EA-4BB4-97B9-FFDAE016176C}"/>
              </a:ext>
            </a:extLst>
          </p:cNvPr>
          <p:cNvSpPr/>
          <p:nvPr/>
        </p:nvSpPr>
        <p:spPr>
          <a:xfrm>
            <a:off x="1227222" y="3501706"/>
            <a:ext cx="9413222" cy="992561"/>
          </a:xfrm>
          <a:prstGeom prst="rect">
            <a:avLst/>
          </a:prstGeom>
          <a:noFill/>
        </p:spPr>
        <p:txBody>
          <a:bodyPr vert="horz" wrap="square" lIns="68562" tIns="34281" rIns="68562" bIns="34281" rtlCol="0">
            <a:spAutoFit/>
          </a:bodyPr>
          <a:lstStyle/>
          <a:p>
            <a:pPr algn="ctr" defTabSz="914400"/>
            <a:r>
              <a:rPr lang="en-SG" altLang="zh-CN" sz="6000" b="1" dirty="0" smtClean="0">
                <a:solidFill>
                  <a:srgbClr val="C00000"/>
                </a:solidFill>
                <a:latin typeface="Times New Roman" pitchFamily="18" charset="0"/>
                <a:ea typeface="+mj-ea"/>
                <a:cs typeface="Times New Roman" pitchFamily="18" charset="0"/>
              </a:rPr>
              <a:t>Đọc - tìm hiểu chi tiết</a:t>
            </a:r>
            <a:endParaRPr lang="en-US" altLang="zh-CN" sz="6000" b="1" dirty="0">
              <a:solidFill>
                <a:srgbClr val="C00000"/>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2449698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50"/>
                                        <p:tgtEl>
                                          <p:spTgt spid="9"/>
                                        </p:tgtEl>
                                      </p:cBhvr>
                                    </p:animEffect>
                                  </p:childTnLst>
                                </p:cTn>
                              </p:par>
                            </p:childTnLst>
                          </p:cTn>
                        </p:par>
                        <p:par>
                          <p:cTn id="8" fill="hold">
                            <p:stCondLst>
                              <p:cond delay="25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250"/>
                                        <p:tgtEl>
                                          <p:spTgt spid="10"/>
                                        </p:tgtEl>
                                      </p:cBhvr>
                                    </p:animEffect>
                                  </p:childTnLst>
                                </p:cTn>
                              </p:par>
                            </p:childTnLst>
                          </p:cTn>
                        </p:par>
                        <p:par>
                          <p:cTn id="12" fill="hold">
                            <p:stCondLst>
                              <p:cond delay="500"/>
                            </p:stCondLst>
                            <p:childTnLst>
                              <p:par>
                                <p:cTn id="13" presetID="14" presetClass="entr" presetSubtype="1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5F51BD23-6611-4113-A0AD-B2E2A856D307}"/>
              </a:ext>
            </a:extLst>
          </p:cNvPr>
          <p:cNvSpPr txBox="1">
            <a:spLocks noChangeArrowheads="1"/>
          </p:cNvSpPr>
          <p:nvPr/>
        </p:nvSpPr>
        <p:spPr bwMode="auto">
          <a:xfrm>
            <a:off x="10474036" y="36943"/>
            <a:ext cx="1644073" cy="6786473"/>
          </a:xfrm>
          <a:prstGeom prst="rect">
            <a:avLst/>
          </a:prstGeom>
          <a:ln>
            <a:headEnd/>
            <a:tailEnd/>
          </a:ln>
          <a:extLst/>
        </p:spPr>
        <p:style>
          <a:lnRef idx="2">
            <a:schemeClr val="dk1"/>
          </a:lnRef>
          <a:fillRef idx="1">
            <a:schemeClr val="lt1"/>
          </a:fillRef>
          <a:effectRef idx="0">
            <a:schemeClr val="dk1"/>
          </a:effectRef>
          <a:fontRef idx="minor">
            <a:schemeClr val="dk1"/>
          </a:fontRef>
        </p:style>
        <p:txBody>
          <a:bodyPr wrap="square">
            <a:spAutoFit/>
          </a:bodyPr>
          <a:lstStyle/>
          <a:p>
            <a:pPr algn="ctr" eaLnBrk="0" hangingPunct="0"/>
            <a:r>
              <a:rPr lang="en-US" altLang="en-US" sz="2900" b="1" dirty="0" err="1">
                <a:solidFill>
                  <a:schemeClr val="tx1"/>
                </a:solidFill>
                <a:latin typeface="#9Slide03 Arima Madurai Black" panose="020B0604020202020204" charset="0"/>
                <a:cs typeface="#9Slide03 Arima Madurai Black" panose="020B0604020202020204" charset="0"/>
              </a:rPr>
              <a:t>Đền</a:t>
            </a:r>
            <a:r>
              <a:rPr lang="en-US" altLang="en-US" sz="2900" b="1" dirty="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Vũ</a:t>
            </a:r>
            <a:r>
              <a:rPr lang="en-US" altLang="en-US" sz="2900" b="1" dirty="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Điện</a:t>
            </a:r>
            <a:r>
              <a:rPr lang="en-US" altLang="en-US" sz="2900" b="1" dirty="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Đền</a:t>
            </a:r>
            <a:r>
              <a:rPr lang="en-US" altLang="en-US" sz="2900" b="1" dirty="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Bà</a:t>
            </a:r>
            <a:r>
              <a:rPr lang="en-US" altLang="en-US" sz="2900" b="1" dirty="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Vũ</a:t>
            </a:r>
            <a:r>
              <a:rPr lang="en-US" altLang="en-US" sz="2900" b="1" dirty="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miếu</a:t>
            </a:r>
            <a:r>
              <a:rPr lang="en-US" altLang="en-US" sz="2900" b="1" dirty="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vợ</a:t>
            </a:r>
            <a:r>
              <a:rPr lang="en-US" altLang="en-US" sz="2900" b="1" dirty="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chàng</a:t>
            </a:r>
            <a:r>
              <a:rPr lang="en-US" altLang="en-US" sz="2900" b="1" dirty="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Trương</a:t>
            </a:r>
            <a:r>
              <a:rPr lang="en-US" altLang="en-US" sz="2900" b="1" dirty="0" smtClean="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thuộc</a:t>
            </a:r>
            <a:r>
              <a:rPr lang="en-US" altLang="en-US" sz="2900" b="1" dirty="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thôn</a:t>
            </a:r>
            <a:r>
              <a:rPr lang="en-US" altLang="en-US" sz="2900" b="1" dirty="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Vũ</a:t>
            </a:r>
            <a:r>
              <a:rPr lang="en-US" altLang="en-US" sz="2900" b="1" dirty="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Điện</a:t>
            </a:r>
            <a:r>
              <a:rPr lang="en-US" altLang="en-US" sz="2900" b="1" dirty="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xã</a:t>
            </a:r>
            <a:r>
              <a:rPr lang="en-US" altLang="en-US" sz="2900" b="1" dirty="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Chân</a:t>
            </a:r>
            <a:r>
              <a:rPr lang="en-US" altLang="en-US" sz="2900" b="1" dirty="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Lý</a:t>
            </a:r>
            <a:r>
              <a:rPr lang="en-US" altLang="en-US" sz="2900" b="1" dirty="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huyện</a:t>
            </a:r>
            <a:r>
              <a:rPr lang="en-US" altLang="en-US" sz="2900" b="1" dirty="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Lý</a:t>
            </a:r>
            <a:r>
              <a:rPr lang="en-US" altLang="en-US" sz="2900" b="1" dirty="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Nhân</a:t>
            </a:r>
            <a:r>
              <a:rPr lang="en-US" altLang="en-US" sz="2900" b="1" dirty="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Hà</a:t>
            </a:r>
            <a:r>
              <a:rPr lang="en-US" altLang="en-US" sz="2900" b="1" dirty="0">
                <a:solidFill>
                  <a:schemeClr val="tx1"/>
                </a:solidFill>
                <a:latin typeface="#9Slide03 Arima Madurai Black" panose="020B0604020202020204" charset="0"/>
                <a:cs typeface="#9Slide03 Arima Madurai Black" panose="020B0604020202020204" charset="0"/>
              </a:rPr>
              <a:t> Nam. </a:t>
            </a:r>
          </a:p>
        </p:txBody>
      </p:sp>
      <p:pic>
        <p:nvPicPr>
          <p:cNvPr id="5122" name="Picture 2" descr="Äá»n thá» bÃ  VÅ© NÆ°Æ¡ng - vá»£ chÃ ng TrÆ°Æ¡ng trong , Trang thÃ´ng tin Äiá»n ...">
            <a:extLst>
              <a:ext uri="{FF2B5EF4-FFF2-40B4-BE49-F238E27FC236}">
                <a16:creationId xmlns:a16="http://schemas.microsoft.com/office/drawing/2014/main" id="{BCD2E2F0-71B9-47E9-9E4B-EDC2002F58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83"/>
          <a:stretch/>
        </p:blipFill>
        <p:spPr bwMode="auto">
          <a:xfrm>
            <a:off x="0" y="36942"/>
            <a:ext cx="10474036" cy="68210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a:extLst>
              <a:ext uri="{FF2B5EF4-FFF2-40B4-BE49-F238E27FC236}">
                <a16:creationId xmlns:a16="http://schemas.microsoft.com/office/drawing/2014/main" id="{99566546-E891-4120-BEF5-E66D117049C2}"/>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 y="0"/>
            <a:ext cx="10547926" cy="6873073"/>
          </a:xfrm>
          <a:ln w="57150">
            <a:noFill/>
            <a:miter lim="800000"/>
            <a:headEnd/>
            <a:tailEnd/>
          </a:ln>
        </p:spPr>
      </p:pic>
      <p:sp>
        <p:nvSpPr>
          <p:cNvPr id="5" name="Text Box 3">
            <a:extLst>
              <a:ext uri="{FF2B5EF4-FFF2-40B4-BE49-F238E27FC236}">
                <a16:creationId xmlns:a16="http://schemas.microsoft.com/office/drawing/2014/main" id="{5F51BD23-6611-4113-A0AD-B2E2A856D307}"/>
              </a:ext>
            </a:extLst>
          </p:cNvPr>
          <p:cNvSpPr txBox="1">
            <a:spLocks noChangeArrowheads="1"/>
          </p:cNvSpPr>
          <p:nvPr/>
        </p:nvSpPr>
        <p:spPr bwMode="auto">
          <a:xfrm>
            <a:off x="10547927" y="2899041"/>
            <a:ext cx="1644073" cy="1431161"/>
          </a:xfrm>
          <a:prstGeom prst="rect">
            <a:avLst/>
          </a:prstGeom>
          <a:ln>
            <a:headEnd/>
            <a:tailEnd/>
          </a:ln>
          <a:extLst/>
        </p:spPr>
        <p:style>
          <a:lnRef idx="2">
            <a:schemeClr val="dk1"/>
          </a:lnRef>
          <a:fillRef idx="1">
            <a:schemeClr val="lt1"/>
          </a:fillRef>
          <a:effectRef idx="0">
            <a:schemeClr val="dk1"/>
          </a:effectRef>
          <a:fontRef idx="minor">
            <a:schemeClr val="dk1"/>
          </a:fontRef>
        </p:style>
        <p:txBody>
          <a:bodyPr wrap="square">
            <a:spAutoFit/>
          </a:bodyPr>
          <a:lstStyle/>
          <a:p>
            <a:pPr algn="ctr" eaLnBrk="0" hangingPunct="0"/>
            <a:r>
              <a:rPr lang="en-US" altLang="en-US" sz="2900" b="1" dirty="0" err="1" smtClean="0">
                <a:solidFill>
                  <a:schemeClr val="tx1"/>
                </a:solidFill>
                <a:latin typeface="#9Slide03 Arima Madurai Black" panose="020B0604020202020204" charset="0"/>
                <a:cs typeface="#9Slide03 Arima Madurai Black" panose="020B0604020202020204" charset="0"/>
              </a:rPr>
              <a:t>Dòng</a:t>
            </a:r>
            <a:r>
              <a:rPr lang="en-US" altLang="en-US" sz="2900" b="1" dirty="0" smtClean="0">
                <a:solidFill>
                  <a:schemeClr val="tx1"/>
                </a:solidFill>
                <a:latin typeface="#9Slide03 Arima Madurai Black" panose="020B0604020202020204" charset="0"/>
                <a:cs typeface="#9Slide03 Arima Madurai Black" panose="020B0604020202020204" charset="0"/>
              </a:rPr>
              <a:t>  </a:t>
            </a:r>
            <a:r>
              <a:rPr lang="en-US" altLang="en-US" sz="2900" b="1" dirty="0" err="1" smtClean="0">
                <a:solidFill>
                  <a:schemeClr val="tx1"/>
                </a:solidFill>
                <a:latin typeface="#9Slide03 Arima Madurai Black" panose="020B0604020202020204" charset="0"/>
                <a:cs typeface="#9Slide03 Arima Madurai Black" panose="020B0604020202020204" charset="0"/>
              </a:rPr>
              <a:t>Hoàng</a:t>
            </a:r>
            <a:r>
              <a:rPr lang="en-US" altLang="en-US" sz="2900" b="1" dirty="0" smtClean="0">
                <a:solidFill>
                  <a:schemeClr val="tx1"/>
                </a:solidFill>
                <a:latin typeface="#9Slide03 Arima Madurai Black" panose="020B0604020202020204" charset="0"/>
                <a:cs typeface="#9Slide03 Arima Madurai Black" panose="020B0604020202020204" charset="0"/>
              </a:rPr>
              <a:t> </a:t>
            </a:r>
            <a:r>
              <a:rPr lang="en-US" altLang="en-US" sz="2900" b="1" dirty="0" err="1">
                <a:solidFill>
                  <a:schemeClr val="tx1"/>
                </a:solidFill>
                <a:latin typeface="#9Slide03 Arima Madurai Black" panose="020B0604020202020204" charset="0"/>
                <a:cs typeface="#9Slide03 Arima Madurai Black" panose="020B0604020202020204" charset="0"/>
              </a:rPr>
              <a:t>G</a:t>
            </a:r>
            <a:r>
              <a:rPr lang="en-US" altLang="en-US" sz="2900" b="1" dirty="0" err="1" smtClean="0">
                <a:solidFill>
                  <a:schemeClr val="tx1"/>
                </a:solidFill>
                <a:latin typeface="#9Slide03 Arima Madurai Black" panose="020B0604020202020204" charset="0"/>
                <a:cs typeface="#9Slide03 Arima Madurai Black" panose="020B0604020202020204" charset="0"/>
              </a:rPr>
              <a:t>iang</a:t>
            </a:r>
            <a:r>
              <a:rPr lang="en-US" altLang="en-US" sz="2900" b="1" dirty="0" smtClean="0">
                <a:solidFill>
                  <a:schemeClr val="tx1"/>
                </a:solidFill>
                <a:latin typeface="#9Slide03 Arima Madurai Black" panose="020B0604020202020204" charset="0"/>
                <a:cs typeface="#9Slide03 Arima Madurai Black" panose="020B0604020202020204" charset="0"/>
              </a:rPr>
              <a:t>  </a:t>
            </a:r>
            <a:endParaRPr lang="en-US" altLang="en-US" sz="2900" b="1" dirty="0">
              <a:solidFill>
                <a:schemeClr val="tx1"/>
              </a:solidFill>
              <a:latin typeface="#9Slide03 Arima Madurai Black" panose="020B0604020202020204" charset="0"/>
              <a:cs typeface="#9Slide03 Arima Madurai Black" panose="020B0604020202020204"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randombar(horizontal)">
                                      <p:cBhvr>
                                        <p:cTn id="7" dur="5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Ã i vÄn máº«u lá»p 9: Cáº£m nháº­n ná»i oan khuáº¥t cá»§a VÅ© NÆ°Æ¡ng trong ...">
            <a:extLst>
              <a:ext uri="{FF2B5EF4-FFF2-40B4-BE49-F238E27FC236}">
                <a16:creationId xmlns:a16="http://schemas.microsoft.com/office/drawing/2014/main" id="{5ECA3AD8-74B6-4588-B212-7477B70A6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310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63B8006-B686-4C07-A6A8-5330B2607781}"/>
              </a:ext>
            </a:extLst>
          </p:cNvPr>
          <p:cNvSpPr/>
          <p:nvPr/>
        </p:nvSpPr>
        <p:spPr>
          <a:xfrm>
            <a:off x="0" y="5759355"/>
            <a:ext cx="12192000" cy="1098645"/>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6600" dirty="0">
                <a:solidFill>
                  <a:srgbClr val="FF0000"/>
                </a:solidFill>
                <a:latin typeface="#9Slide03 Arima Madurai Black" panose="020B0604020202020204" charset="0"/>
                <a:cs typeface="#9Slide03 Arima Madurai Black" panose="020B0604020202020204" charset="0"/>
              </a:rPr>
              <a:t>1. </a:t>
            </a:r>
            <a:r>
              <a:rPr lang="en-SG" sz="6600" dirty="0" err="1">
                <a:solidFill>
                  <a:srgbClr val="FF0000"/>
                </a:solidFill>
                <a:latin typeface="#9Slide03 Arima Madurai Black" panose="020B0604020202020204" charset="0"/>
                <a:cs typeface="#9Slide03 Arima Madurai Black" panose="020B0604020202020204" charset="0"/>
              </a:rPr>
              <a:t>Nhân</a:t>
            </a:r>
            <a:r>
              <a:rPr lang="en-SG" sz="6600" dirty="0">
                <a:solidFill>
                  <a:srgbClr val="FF0000"/>
                </a:solidFill>
                <a:latin typeface="#9Slide03 Arima Madurai Black" panose="020B0604020202020204" charset="0"/>
                <a:cs typeface="#9Slide03 Arima Madurai Black" panose="020B0604020202020204" charset="0"/>
              </a:rPr>
              <a:t> </a:t>
            </a:r>
            <a:r>
              <a:rPr lang="en-SG" sz="6600" dirty="0" err="1">
                <a:solidFill>
                  <a:srgbClr val="FF0000"/>
                </a:solidFill>
                <a:latin typeface="#9Slide03 Arima Madurai Black" panose="020B0604020202020204" charset="0"/>
                <a:cs typeface="#9Slide03 Arima Madurai Black" panose="020B0604020202020204" charset="0"/>
              </a:rPr>
              <a:t>vật</a:t>
            </a:r>
            <a:r>
              <a:rPr lang="en-SG" sz="6600" dirty="0">
                <a:solidFill>
                  <a:srgbClr val="FF0000"/>
                </a:solidFill>
                <a:latin typeface="#9Slide03 Arima Madurai Black" panose="020B0604020202020204" charset="0"/>
                <a:cs typeface="#9Slide03 Arima Madurai Black" panose="020B0604020202020204" charset="0"/>
              </a:rPr>
              <a:t> </a:t>
            </a:r>
            <a:r>
              <a:rPr lang="en-SG" sz="6600" dirty="0" err="1">
                <a:solidFill>
                  <a:srgbClr val="FF0000"/>
                </a:solidFill>
                <a:latin typeface="#9Slide03 Arima Madurai Black" panose="020B0604020202020204" charset="0"/>
                <a:cs typeface="#9Slide03 Arima Madurai Black" panose="020B0604020202020204" charset="0"/>
              </a:rPr>
              <a:t>Vũ</a:t>
            </a:r>
            <a:r>
              <a:rPr lang="en-SG" sz="6600" dirty="0">
                <a:solidFill>
                  <a:srgbClr val="FF0000"/>
                </a:solidFill>
                <a:latin typeface="#9Slide03 Arima Madurai Black" panose="020B0604020202020204" charset="0"/>
                <a:cs typeface="#9Slide03 Arima Madurai Black" panose="020B0604020202020204" charset="0"/>
              </a:rPr>
              <a:t> N</a:t>
            </a:r>
            <a:r>
              <a:rPr lang="vi-VN" sz="6600" dirty="0">
                <a:solidFill>
                  <a:srgbClr val="FF0000"/>
                </a:solidFill>
                <a:latin typeface="#9Slide03 Arima Madurai Black" panose="020B0604020202020204" charset="0"/>
                <a:cs typeface="#9Slide03 Arima Madurai Black" panose="020B0604020202020204" charset="0"/>
              </a:rPr>
              <a:t>ư</a:t>
            </a:r>
            <a:r>
              <a:rPr lang="en-SG" sz="6600" dirty="0" err="1" smtClean="0">
                <a:solidFill>
                  <a:srgbClr val="FF0000"/>
                </a:solidFill>
                <a:latin typeface="#9Slide03 Arima Madurai Black" panose="020B0604020202020204" charset="0"/>
                <a:cs typeface="#9Slide03 Arima Madurai Black" panose="020B0604020202020204" charset="0"/>
              </a:rPr>
              <a:t>ơng</a:t>
            </a:r>
            <a:r>
              <a:rPr lang="en-SG" sz="6600" dirty="0" smtClean="0">
                <a:solidFill>
                  <a:srgbClr val="FF0000"/>
                </a:solidFill>
                <a:latin typeface="#9Slide03 Arima Madurai Black" panose="020B0604020202020204" charset="0"/>
                <a:cs typeface="#9Slide03 Arima Madurai Black" panose="020B0604020202020204" charset="0"/>
              </a:rPr>
              <a:t> :</a:t>
            </a:r>
            <a:endParaRPr lang="en-SG" sz="6600" dirty="0">
              <a:solidFill>
                <a:srgbClr val="FF0000"/>
              </a:solidFill>
              <a:latin typeface="#9Slide03 Arima Madurai Black" panose="020B0604020202020204" charset="0"/>
              <a:cs typeface="#9Slide03 Arima Madurai Black" panose="020B0604020202020204" charset="0"/>
            </a:endParaRPr>
          </a:p>
        </p:txBody>
      </p:sp>
    </p:spTree>
    <p:extLst>
      <p:ext uri="{BB962C8B-B14F-4D97-AF65-F5344CB8AC3E}">
        <p14:creationId xmlns:p14="http://schemas.microsoft.com/office/powerpoint/2010/main" val="1610956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20F8DA-F288-403B-814F-C49B57E8CF52}"/>
              </a:ext>
            </a:extLst>
          </p:cNvPr>
          <p:cNvSpPr txBox="1"/>
          <p:nvPr/>
        </p:nvSpPr>
        <p:spPr>
          <a:xfrm>
            <a:off x="3135768" y="224847"/>
            <a:ext cx="6356548" cy="923330"/>
          </a:xfrm>
          <a:prstGeom prst="rect">
            <a:avLst/>
          </a:prstGeom>
          <a:noFill/>
        </p:spPr>
        <p:txBody>
          <a:bodyPr wrap="none" rtlCol="0">
            <a:spAutoFit/>
          </a:bodyPr>
          <a:lstStyle/>
          <a:p>
            <a:r>
              <a:rPr lang="en-US" sz="5400" dirty="0" err="1" smtClean="0">
                <a:solidFill>
                  <a:srgbClr val="FF0000"/>
                </a:solidFill>
                <a:latin typeface="#9Slide05 SVNMercury Script" panose="020B0604020202020204" charset="0"/>
                <a:cs typeface="Times New Roman" pitchFamily="18" charset="0"/>
              </a:rPr>
              <a:t>Nhân</a:t>
            </a:r>
            <a:r>
              <a:rPr lang="en-US" sz="5400" dirty="0" smtClean="0">
                <a:solidFill>
                  <a:srgbClr val="FF0000"/>
                </a:solidFill>
                <a:latin typeface="#9Slide05 SVNMercury Script" panose="020B0604020202020204" charset="0"/>
                <a:cs typeface="Times New Roman" pitchFamily="18" charset="0"/>
              </a:rPr>
              <a:t> </a:t>
            </a:r>
            <a:r>
              <a:rPr lang="en-US" sz="5400" dirty="0" err="1" smtClean="0">
                <a:solidFill>
                  <a:srgbClr val="FF0000"/>
                </a:solidFill>
                <a:latin typeface="#9Slide05 SVNMercury Script" panose="020B0604020202020204" charset="0"/>
                <a:cs typeface="Times New Roman" pitchFamily="18" charset="0"/>
              </a:rPr>
              <a:t>vật</a:t>
            </a:r>
            <a:r>
              <a:rPr lang="en-US" sz="5400" dirty="0" smtClean="0">
                <a:solidFill>
                  <a:srgbClr val="FF0000"/>
                </a:solidFill>
                <a:latin typeface="#9Slide05 SVNMercury Script" panose="020B0604020202020204" charset="0"/>
                <a:cs typeface="Times New Roman" pitchFamily="18" charset="0"/>
              </a:rPr>
              <a:t> </a:t>
            </a:r>
            <a:r>
              <a:rPr lang="en-US" sz="5400" dirty="0" err="1" smtClean="0">
                <a:solidFill>
                  <a:srgbClr val="FF0000"/>
                </a:solidFill>
                <a:latin typeface="#9Slide05 SVNMercury Script" panose="020B0604020202020204" charset="0"/>
                <a:cs typeface="Times New Roman" pitchFamily="18" charset="0"/>
              </a:rPr>
              <a:t>Vũ</a:t>
            </a:r>
            <a:r>
              <a:rPr lang="en-US" sz="5400" dirty="0" smtClean="0">
                <a:solidFill>
                  <a:srgbClr val="FF0000"/>
                </a:solidFill>
                <a:latin typeface="#9Slide05 SVNMercury Script" panose="020B0604020202020204" charset="0"/>
                <a:cs typeface="Times New Roman" pitchFamily="18" charset="0"/>
              </a:rPr>
              <a:t> </a:t>
            </a:r>
            <a:r>
              <a:rPr lang="en-US" sz="5400" dirty="0" err="1" smtClean="0">
                <a:solidFill>
                  <a:srgbClr val="FF0000"/>
                </a:solidFill>
                <a:latin typeface="#9Slide05 SVNMercury Script" panose="020B0604020202020204" charset="0"/>
                <a:cs typeface="Times New Roman" pitchFamily="18" charset="0"/>
              </a:rPr>
              <a:t>Nương</a:t>
            </a:r>
            <a:r>
              <a:rPr lang="en-US" sz="5400" dirty="0" smtClean="0">
                <a:solidFill>
                  <a:srgbClr val="FF0000"/>
                </a:solidFill>
                <a:latin typeface="#9Slide05 SVNMercury Script" panose="020B0604020202020204" charset="0"/>
                <a:cs typeface="Times New Roman" pitchFamily="18" charset="0"/>
              </a:rPr>
              <a:t> : </a:t>
            </a:r>
            <a:endParaRPr lang="en-SG" sz="5400" dirty="0">
              <a:solidFill>
                <a:srgbClr val="FF0000"/>
              </a:solidFill>
              <a:latin typeface="#9Slide05 SVNMercury Script" panose="020B0604020202020204" charset="0"/>
              <a:cs typeface="Times New Roman" pitchFamily="18" charset="0"/>
            </a:endParaRPr>
          </a:p>
        </p:txBody>
      </p:sp>
      <p:graphicFrame>
        <p:nvGraphicFramePr>
          <p:cNvPr id="3" name="Table 3">
            <a:extLst>
              <a:ext uri="{FF2B5EF4-FFF2-40B4-BE49-F238E27FC236}">
                <a16:creationId xmlns:a16="http://schemas.microsoft.com/office/drawing/2014/main" id="{F4FE24E1-1AFE-401A-ADE9-906581BE4108}"/>
              </a:ext>
            </a:extLst>
          </p:cNvPr>
          <p:cNvGraphicFramePr>
            <a:graphicFrameLocks noGrp="1"/>
          </p:cNvGraphicFramePr>
          <p:nvPr>
            <p:extLst>
              <p:ext uri="{D42A27DB-BD31-4B8C-83A1-F6EECF244321}">
                <p14:modId xmlns:p14="http://schemas.microsoft.com/office/powerpoint/2010/main" val="16019149"/>
              </p:ext>
            </p:extLst>
          </p:nvPr>
        </p:nvGraphicFramePr>
        <p:xfrm>
          <a:off x="283386" y="1405134"/>
          <a:ext cx="11729493" cy="5246038"/>
        </p:xfrm>
        <a:graphic>
          <a:graphicData uri="http://schemas.openxmlformats.org/drawingml/2006/table">
            <a:tbl>
              <a:tblPr firstRow="1" bandRow="1">
                <a:tableStyleId>{5C22544A-7EE6-4342-B048-85BDC9FD1C3A}</a:tableStyleId>
              </a:tblPr>
              <a:tblGrid>
                <a:gridCol w="3669909">
                  <a:extLst>
                    <a:ext uri="{9D8B030D-6E8A-4147-A177-3AD203B41FA5}">
                      <a16:colId xmlns:a16="http://schemas.microsoft.com/office/drawing/2014/main" val="1990168562"/>
                    </a:ext>
                  </a:extLst>
                </a:gridCol>
                <a:gridCol w="4869517">
                  <a:extLst>
                    <a:ext uri="{9D8B030D-6E8A-4147-A177-3AD203B41FA5}">
                      <a16:colId xmlns:a16="http://schemas.microsoft.com/office/drawing/2014/main" val="3835558863"/>
                    </a:ext>
                  </a:extLst>
                </a:gridCol>
                <a:gridCol w="3190067">
                  <a:extLst>
                    <a:ext uri="{9D8B030D-6E8A-4147-A177-3AD203B41FA5}">
                      <a16:colId xmlns:a16="http://schemas.microsoft.com/office/drawing/2014/main" val="944091997"/>
                    </a:ext>
                  </a:extLst>
                </a:gridCol>
              </a:tblGrid>
              <a:tr h="778153">
                <a:tc>
                  <a:txBody>
                    <a:bodyPr/>
                    <a:lstStyle/>
                    <a:p>
                      <a:pPr algn="ctr"/>
                      <a:r>
                        <a:rPr lang="en-US" sz="3200" dirty="0" err="1">
                          <a:solidFill>
                            <a:srgbClr val="FF0000"/>
                          </a:solidFill>
                          <a:latin typeface="Times New Roman" pitchFamily="18" charset="0"/>
                          <a:cs typeface="Times New Roman" pitchFamily="18" charset="0"/>
                        </a:rPr>
                        <a:t>Hoàn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cảnh</a:t>
                      </a:r>
                      <a:endParaRPr lang="en-SG" sz="3200" dirty="0">
                        <a:solidFill>
                          <a:srgbClr val="FF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dirty="0">
                          <a:solidFill>
                            <a:srgbClr val="FF0000"/>
                          </a:solidFill>
                          <a:latin typeface="Times New Roman" pitchFamily="18" charset="0"/>
                          <a:cs typeface="Times New Roman" pitchFamily="18" charset="0"/>
                        </a:rPr>
                        <a:t>Chi </a:t>
                      </a:r>
                      <a:r>
                        <a:rPr lang="en-US" sz="3200" dirty="0" err="1">
                          <a:solidFill>
                            <a:srgbClr val="FF0000"/>
                          </a:solidFill>
                          <a:latin typeface="Times New Roman" pitchFamily="18" charset="0"/>
                          <a:cs typeface="Times New Roman" pitchFamily="18" charset="0"/>
                        </a:rPr>
                        <a:t>tiết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miêu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tả</a:t>
                      </a:r>
                      <a:endParaRPr lang="en-SG" sz="3200" dirty="0">
                        <a:solidFill>
                          <a:srgbClr val="FF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xét</a:t>
                      </a:r>
                      <a:endParaRPr lang="en-SG" sz="3200" dirty="0">
                        <a:solidFill>
                          <a:srgbClr val="FF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52476826"/>
                  </a:ext>
                </a:extLst>
              </a:tr>
              <a:tr h="893577">
                <a:tc>
                  <a:txBody>
                    <a:bodyPr/>
                    <a:lstStyle/>
                    <a:p>
                      <a:pPr algn="ctr"/>
                      <a:r>
                        <a:rPr lang="en-US" sz="2400" b="1" dirty="0" err="1" smtClean="0">
                          <a:latin typeface="Times New Roman" pitchFamily="18" charset="0"/>
                          <a:cs typeface="Times New Roman" pitchFamily="18" charset="0"/>
                        </a:rPr>
                        <a:t>Khi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mới</a:t>
                      </a:r>
                      <a:r>
                        <a:rPr lang="en-US" sz="2400" b="1" baseline="0" dirty="0" smtClean="0">
                          <a:latin typeface="Times New Roman" pitchFamily="18" charset="0"/>
                          <a:cs typeface="Times New Roman" pitchFamily="18" charset="0"/>
                        </a:rPr>
                        <a:t> </a:t>
                      </a:r>
                      <a:r>
                        <a:rPr lang="en-US" sz="2400" b="1" baseline="0" dirty="0" err="1" smtClean="0">
                          <a:latin typeface="Times New Roman" pitchFamily="18" charset="0"/>
                          <a:cs typeface="Times New Roman" pitchFamily="18" charset="0"/>
                        </a:rPr>
                        <a:t>về</a:t>
                      </a:r>
                      <a:r>
                        <a:rPr lang="en-US" sz="2400" b="1" baseline="0" dirty="0" smtClean="0">
                          <a:latin typeface="Times New Roman" pitchFamily="18" charset="0"/>
                          <a:cs typeface="Times New Roman" pitchFamily="18" charset="0"/>
                        </a:rPr>
                        <a:t> </a:t>
                      </a:r>
                      <a:r>
                        <a:rPr lang="en-US" sz="2400" b="1" baseline="0" dirty="0" err="1" smtClean="0">
                          <a:latin typeface="Times New Roman" pitchFamily="18" charset="0"/>
                          <a:cs typeface="Times New Roman" pitchFamily="18" charset="0"/>
                        </a:rPr>
                        <a:t>nhà</a:t>
                      </a:r>
                      <a:r>
                        <a:rPr lang="en-US" sz="2400" b="1" baseline="0" dirty="0" smtClean="0">
                          <a:latin typeface="Times New Roman" pitchFamily="18" charset="0"/>
                          <a:cs typeface="Times New Roman" pitchFamily="18" charset="0"/>
                        </a:rPr>
                        <a:t> </a:t>
                      </a:r>
                      <a:r>
                        <a:rPr lang="en-US" sz="2400" b="1" baseline="0" dirty="0" err="1" smtClean="0">
                          <a:latin typeface="Times New Roman" pitchFamily="18" charset="0"/>
                          <a:cs typeface="Times New Roman" pitchFamily="18" charset="0"/>
                        </a:rPr>
                        <a:t>chồng</a:t>
                      </a:r>
                      <a:endParaRPr lang="en-SG" sz="24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0910198"/>
                  </a:ext>
                </a:extLst>
              </a:tr>
              <a:tr h="893577">
                <a:tc>
                  <a:txBody>
                    <a:bodyPr/>
                    <a:lstStyle/>
                    <a:p>
                      <a:pPr algn="ctr"/>
                      <a:r>
                        <a:rPr lang="en-US" sz="2400" b="1" dirty="0" err="1" smtClean="0">
                          <a:latin typeface="Times New Roman" pitchFamily="18" charset="0"/>
                          <a:cs typeface="Times New Roman" pitchFamily="18" charset="0"/>
                        </a:rPr>
                        <a:t>Khi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tiễn</a:t>
                      </a:r>
                      <a:r>
                        <a:rPr lang="en-US" sz="2400" b="1" baseline="0" dirty="0" smtClean="0">
                          <a:latin typeface="Times New Roman" pitchFamily="18" charset="0"/>
                          <a:cs typeface="Times New Roman" pitchFamily="18" charset="0"/>
                        </a:rPr>
                        <a:t> </a:t>
                      </a:r>
                      <a:r>
                        <a:rPr lang="en-US" sz="2400" b="1" baseline="0" dirty="0" err="1" smtClean="0">
                          <a:latin typeface="Times New Roman" pitchFamily="18" charset="0"/>
                          <a:cs typeface="Times New Roman" pitchFamily="18" charset="0"/>
                        </a:rPr>
                        <a:t>chồng</a:t>
                      </a:r>
                      <a:endParaRPr lang="en-SG" sz="24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8932737"/>
                  </a:ext>
                </a:extLst>
              </a:tr>
              <a:tr h="893577">
                <a:tc>
                  <a:txBody>
                    <a:bodyPr/>
                    <a:lstStyle/>
                    <a:p>
                      <a:pPr algn="ctr"/>
                      <a:r>
                        <a:rPr lang="en-US" sz="2400" b="1" dirty="0" err="1" smtClean="0">
                          <a:latin typeface="Times New Roman" pitchFamily="18" charset="0"/>
                          <a:cs typeface="Times New Roman" pitchFamily="18" charset="0"/>
                        </a:rPr>
                        <a:t>Khi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Trương</a:t>
                      </a:r>
                      <a:r>
                        <a:rPr lang="en-US" sz="2400" b="1" baseline="0" dirty="0" smtClean="0">
                          <a:latin typeface="Times New Roman" pitchFamily="18" charset="0"/>
                          <a:cs typeface="Times New Roman" pitchFamily="18" charset="0"/>
                        </a:rPr>
                        <a:t> </a:t>
                      </a:r>
                      <a:r>
                        <a:rPr lang="en-US" sz="2400" b="1" baseline="0" dirty="0" err="1" smtClean="0">
                          <a:latin typeface="Times New Roman" pitchFamily="18" charset="0"/>
                          <a:cs typeface="Times New Roman" pitchFamily="18" charset="0"/>
                        </a:rPr>
                        <a:t>Sinh</a:t>
                      </a:r>
                      <a:r>
                        <a:rPr lang="en-US" sz="2400" b="1" baseline="0" dirty="0" smtClean="0">
                          <a:latin typeface="Times New Roman" pitchFamily="18" charset="0"/>
                          <a:cs typeface="Times New Roman" pitchFamily="18" charset="0"/>
                        </a:rPr>
                        <a:t> </a:t>
                      </a:r>
                      <a:r>
                        <a:rPr lang="en-US" sz="2400" b="1" baseline="0" dirty="0" err="1" smtClean="0">
                          <a:latin typeface="Times New Roman" pitchFamily="18" charset="0"/>
                          <a:cs typeface="Times New Roman" pitchFamily="18" charset="0"/>
                        </a:rPr>
                        <a:t>đi</a:t>
                      </a:r>
                      <a:r>
                        <a:rPr lang="en-US" sz="2400" b="1" baseline="0" dirty="0" smtClean="0">
                          <a:latin typeface="Times New Roman" pitchFamily="18" charset="0"/>
                          <a:cs typeface="Times New Roman" pitchFamily="18" charset="0"/>
                        </a:rPr>
                        <a:t> </a:t>
                      </a:r>
                      <a:r>
                        <a:rPr lang="en-US" sz="2400" b="1" baseline="0" dirty="0" err="1" smtClean="0">
                          <a:latin typeface="Times New Roman" pitchFamily="18" charset="0"/>
                          <a:cs typeface="Times New Roman" pitchFamily="18" charset="0"/>
                        </a:rPr>
                        <a:t>lính</a:t>
                      </a:r>
                      <a:endParaRPr lang="en-SG" sz="24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2920984"/>
                  </a:ext>
                </a:extLst>
              </a:tr>
              <a:tr h="893577">
                <a:tc>
                  <a:txBody>
                    <a:bodyPr/>
                    <a:lstStyle/>
                    <a:p>
                      <a:pPr algn="ctr"/>
                      <a:r>
                        <a:rPr lang="en-US" sz="2400" b="1" dirty="0" err="1">
                          <a:latin typeface="Times New Roman" pitchFamily="18" charset="0"/>
                          <a:cs typeface="Times New Roman" pitchFamily="18" charset="0"/>
                        </a:rPr>
                        <a:t>Lúc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về</a:t>
                      </a:r>
                      <a:endParaRPr lang="en-SG" sz="24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9535859"/>
                  </a:ext>
                </a:extLst>
              </a:tr>
              <a:tr h="893577">
                <a:tc>
                  <a:txBody>
                    <a:bodyPr/>
                    <a:lstStyle/>
                    <a:p>
                      <a:pPr algn="ctr"/>
                      <a:r>
                        <a:rPr lang="en-US" sz="2400" b="1" dirty="0">
                          <a:latin typeface="Times New Roman" pitchFamily="18" charset="0"/>
                          <a:cs typeface="Times New Roman" pitchFamily="18" charset="0"/>
                        </a:rPr>
                        <a:t>Sau </a:t>
                      </a:r>
                      <a:r>
                        <a:rPr lang="en-US" sz="2400" b="1" dirty="0" err="1">
                          <a:latin typeface="Times New Roman" pitchFamily="18" charset="0"/>
                          <a:cs typeface="Times New Roman" pitchFamily="18" charset="0"/>
                        </a:rPr>
                        <a:t>khi</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gieo</a:t>
                      </a:r>
                      <a:r>
                        <a:rPr lang="en-US" sz="2400" b="1" baseline="0" dirty="0" smtClean="0">
                          <a:latin typeface="Times New Roman" pitchFamily="18" charset="0"/>
                          <a:cs typeface="Times New Roman" pitchFamily="18" charset="0"/>
                        </a:rPr>
                        <a:t> </a:t>
                      </a:r>
                      <a:r>
                        <a:rPr lang="en-US" sz="2400" b="1" baseline="0" dirty="0" err="1" smtClean="0">
                          <a:latin typeface="Times New Roman" pitchFamily="18" charset="0"/>
                          <a:cs typeface="Times New Roman" pitchFamily="18" charset="0"/>
                        </a:rPr>
                        <a:t>mình</a:t>
                      </a:r>
                      <a:endParaRPr lang="en-SG" sz="24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4997126"/>
                  </a:ext>
                </a:extLst>
              </a:tr>
            </a:tbl>
          </a:graphicData>
        </a:graphic>
      </p:graphicFrame>
    </p:spTree>
    <p:extLst>
      <p:ext uri="{BB962C8B-B14F-4D97-AF65-F5344CB8AC3E}">
        <p14:creationId xmlns:p14="http://schemas.microsoft.com/office/powerpoint/2010/main" val="410853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cỏ, ngoài trời, người, bầu trời&#10;&#10;Mô tả được tạo với mức tin cậy rất cao">
            <a:extLst>
              <a:ext uri="{FF2B5EF4-FFF2-40B4-BE49-F238E27FC236}">
                <a16:creationId xmlns:a16="http://schemas.microsoft.com/office/drawing/2014/main" id="{4F896566-5C4D-48DC-A7DF-A56156D21740}"/>
              </a:ext>
            </a:extLst>
          </p:cNvPr>
          <p:cNvPicPr>
            <a:picLocks noChangeAspect="1"/>
          </p:cNvPicPr>
          <p:nvPr/>
        </p:nvPicPr>
        <p:blipFill rotWithShape="1">
          <a:blip r:embed="rId3">
            <a:extLst>
              <a:ext uri="{28A0092B-C50C-407E-A947-70E740481C1C}">
                <a14:useLocalDpi xmlns:a14="http://schemas.microsoft.com/office/drawing/2010/main" val="0"/>
              </a:ext>
            </a:extLst>
          </a:blip>
          <a:srcRect r="22675" b="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solidFill>
            <a:srgbClr val="FFFFFF">
              <a:shade val="85000"/>
            </a:srgbClr>
          </a:solidFill>
        </p:spPr>
      </p:pic>
      <p:sp>
        <p:nvSpPr>
          <p:cNvPr id="7" name="Rounded Rectangle 3">
            <a:extLst>
              <a:ext uri="{FF2B5EF4-FFF2-40B4-BE49-F238E27FC236}">
                <a16:creationId xmlns:a16="http://schemas.microsoft.com/office/drawing/2014/main" id="{371157C1-A317-427A-B401-9C31C70729C6}"/>
              </a:ext>
            </a:extLst>
          </p:cNvPr>
          <p:cNvSpPr/>
          <p:nvPr/>
        </p:nvSpPr>
        <p:spPr>
          <a:xfrm>
            <a:off x="348963" y="1298518"/>
            <a:ext cx="4906982" cy="1117128"/>
          </a:xfrm>
          <a:prstGeom prst="roundRect">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latin typeface="Times New Roman" panose="02020603050405020304" pitchFamily="18" charset="0"/>
                <a:cs typeface="Times New Roman" panose="02020603050405020304" pitchFamily="18" charset="0"/>
              </a:rPr>
              <a:t>Tiểu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sử</a:t>
            </a:r>
            <a:r>
              <a:rPr lang="en-US" sz="2800" b="1"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Vũ</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Thị</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Thiết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quê</a:t>
            </a:r>
            <a:r>
              <a:rPr lang="en-US" sz="2800" dirty="0">
                <a:solidFill>
                  <a:srgbClr val="0000FF"/>
                </a:solidFill>
                <a:latin typeface="Times New Roman" panose="02020603050405020304" pitchFamily="18" charset="0"/>
                <a:cs typeface="Times New Roman" panose="02020603050405020304" pitchFamily="18" charset="0"/>
              </a:rPr>
              <a:t> ở Nam X</a:t>
            </a:r>
            <a:r>
              <a:rPr lang="vi-VN" sz="2800" dirty="0">
                <a:solidFill>
                  <a:srgbClr val="0000FF"/>
                </a:solidFill>
                <a:latin typeface="Times New Roman" panose="02020603050405020304" pitchFamily="18" charset="0"/>
                <a:cs typeface="Times New Roman" panose="02020603050405020304" pitchFamily="18" charset="0"/>
              </a:rPr>
              <a:t>ư</a:t>
            </a:r>
            <a:r>
              <a:rPr lang="en-US" sz="2800" dirty="0" err="1">
                <a:solidFill>
                  <a:srgbClr val="0000FF"/>
                </a:solidFill>
                <a:latin typeface="Times New Roman" panose="02020603050405020304" pitchFamily="18" charset="0"/>
                <a:cs typeface="Times New Roman" panose="02020603050405020304" pitchFamily="18" charset="0"/>
              </a:rPr>
              <a:t>ơng</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8" name="Rounded Rectangle 6">
            <a:extLst>
              <a:ext uri="{FF2B5EF4-FFF2-40B4-BE49-F238E27FC236}">
                <a16:creationId xmlns:a16="http://schemas.microsoft.com/office/drawing/2014/main" id="{4AEB3D02-98B4-4BD6-B489-C5B142848019}"/>
              </a:ext>
            </a:extLst>
          </p:cNvPr>
          <p:cNvSpPr/>
          <p:nvPr/>
        </p:nvSpPr>
        <p:spPr>
          <a:xfrm>
            <a:off x="348963" y="2544226"/>
            <a:ext cx="5248723" cy="708871"/>
          </a:xfrm>
          <a:prstGeom prst="roundRect">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latin typeface="Times New Roman" panose="02020603050405020304" pitchFamily="18" charset="0"/>
                <a:cs typeface="Times New Roman" panose="02020603050405020304" pitchFamily="18" charset="0"/>
              </a:rPr>
              <a:t>Đức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hạnh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Thùy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mị</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na</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9" name="Rounded Rectangle 7">
            <a:extLst>
              <a:ext uri="{FF2B5EF4-FFF2-40B4-BE49-F238E27FC236}">
                <a16:creationId xmlns:a16="http://schemas.microsoft.com/office/drawing/2014/main" id="{ADF1FF7A-7980-4492-B857-EA659C37EAD9}"/>
              </a:ext>
            </a:extLst>
          </p:cNvPr>
          <p:cNvSpPr/>
          <p:nvPr/>
        </p:nvSpPr>
        <p:spPr>
          <a:xfrm>
            <a:off x="318445" y="3379507"/>
            <a:ext cx="5562760" cy="639854"/>
          </a:xfrm>
          <a:prstGeom prst="roundRect">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latin typeface="Times New Roman" panose="02020603050405020304" pitchFamily="18" charset="0"/>
                <a:cs typeface="Times New Roman" panose="02020603050405020304" pitchFamily="18" charset="0"/>
              </a:rPr>
              <a:t>Nhan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sắc</a:t>
            </a:r>
            <a:r>
              <a:rPr lang="en-US" sz="2800" b="1" dirty="0">
                <a:solidFill>
                  <a:srgbClr val="0000FF"/>
                </a:solidFill>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T</a:t>
            </a:r>
            <a:r>
              <a:rPr lang="vi-VN" sz="2800" dirty="0">
                <a:solidFill>
                  <a:srgbClr val="0000FF"/>
                </a:solidFill>
                <a:latin typeface="Times New Roman" panose="02020603050405020304" pitchFamily="18" charset="0"/>
                <a:cs typeface="Times New Roman" panose="02020603050405020304" pitchFamily="18" charset="0"/>
              </a:rPr>
              <a:t>ư</a:t>
            </a:r>
            <a:r>
              <a:rPr lang="en-US" sz="2800" dirty="0">
                <a:solidFill>
                  <a:srgbClr val="0000FF"/>
                </a:solidFill>
                <a:latin typeface="Times New Roman" panose="02020603050405020304" pitchFamily="18" charset="0"/>
                <a:cs typeface="Times New Roman" panose="02020603050405020304" pitchFamily="18" charset="0"/>
              </a:rPr>
              <a:t> dung </a:t>
            </a:r>
            <a:r>
              <a:rPr lang="en-US" sz="2800" dirty="0" err="1">
                <a:solidFill>
                  <a:srgbClr val="0000FF"/>
                </a:solidFill>
                <a:latin typeface="Times New Roman" panose="02020603050405020304" pitchFamily="18" charset="0"/>
                <a:cs typeface="Times New Roman" panose="02020603050405020304" pitchFamily="18" charset="0"/>
              </a:rPr>
              <a:t>tốt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đẹp</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10" name="Rounded Rectangle 12">
            <a:extLst>
              <a:ext uri="{FF2B5EF4-FFF2-40B4-BE49-F238E27FC236}">
                <a16:creationId xmlns:a16="http://schemas.microsoft.com/office/drawing/2014/main" id="{64A6CF4F-9A33-4B56-BD9A-720A07CCC034}"/>
              </a:ext>
            </a:extLst>
          </p:cNvPr>
          <p:cNvSpPr/>
          <p:nvPr/>
        </p:nvSpPr>
        <p:spPr>
          <a:xfrm>
            <a:off x="320800" y="4151567"/>
            <a:ext cx="5922978" cy="693050"/>
          </a:xfrm>
          <a:prstGeom prst="roundRect">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latin typeface="Times New Roman" panose="02020603050405020304" pitchFamily="18" charset="0"/>
                <a:cs typeface="Times New Roman" panose="02020603050405020304" pitchFamily="18" charset="0"/>
              </a:rPr>
              <a:t>Xuất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“Con </a:t>
            </a:r>
            <a:r>
              <a:rPr lang="en-US" sz="2800" dirty="0" err="1">
                <a:solidFill>
                  <a:srgbClr val="0000FF"/>
                </a:solidFill>
                <a:latin typeface="Times New Roman" panose="02020603050405020304" pitchFamily="18" charset="0"/>
                <a:cs typeface="Times New Roman" panose="02020603050405020304" pitchFamily="18" charset="0"/>
              </a:rPr>
              <a:t>kẻ</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khó</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11" name="Rounded Rectangle 19">
            <a:extLst>
              <a:ext uri="{FF2B5EF4-FFF2-40B4-BE49-F238E27FC236}">
                <a16:creationId xmlns:a16="http://schemas.microsoft.com/office/drawing/2014/main" id="{6DBC4C97-A647-4091-B6FE-699515FB38AA}"/>
              </a:ext>
            </a:extLst>
          </p:cNvPr>
          <p:cNvSpPr/>
          <p:nvPr/>
        </p:nvSpPr>
        <p:spPr>
          <a:xfrm>
            <a:off x="320800" y="4976823"/>
            <a:ext cx="6486399" cy="834542"/>
          </a:xfrm>
          <a:prstGeom prst="roundRect">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latin typeface="Times New Roman" panose="02020603050405020304" pitchFamily="18" charset="0"/>
                <a:cs typeface="Times New Roman" panose="02020603050405020304" pitchFamily="18" charset="0"/>
              </a:rPr>
              <a:t>Lẽ</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sống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a:t>
            </a:r>
            <a:r>
              <a:rPr lang="en-US" sz="2800" dirty="0" err="1">
                <a:solidFill>
                  <a:srgbClr val="0000FF"/>
                </a:solidFill>
                <a:latin typeface="Times New Roman" panose="02020603050405020304" pitchFamily="18" charset="0"/>
                <a:cs typeface="Times New Roman" panose="02020603050405020304" pitchFamily="18" charset="0"/>
              </a:rPr>
              <a:t>Thú</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vui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thất</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13" name="Rectangle: Rounded Corners 19">
            <a:extLst>
              <a:ext uri="{FF2B5EF4-FFF2-40B4-BE49-F238E27FC236}">
                <a16:creationId xmlns:a16="http://schemas.microsoft.com/office/drawing/2014/main" id="{470F9422-80D8-45D1-9505-63520E4B2B27}"/>
              </a:ext>
            </a:extLst>
          </p:cNvPr>
          <p:cNvSpPr/>
          <p:nvPr/>
        </p:nvSpPr>
        <p:spPr>
          <a:xfrm>
            <a:off x="214682" y="5853190"/>
            <a:ext cx="7626992" cy="8345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smtClean="0">
                <a:solidFill>
                  <a:srgbClr val="0000FF"/>
                </a:solidFill>
                <a:latin typeface="Times New Roman" pitchFamily="18" charset="0"/>
                <a:cs typeface="Times New Roman" pitchFamily="18" charset="0"/>
                <a:sym typeface="Wingdings" panose="05000000000000000000" pitchFamily="2" charset="2"/>
              </a:rPr>
              <a:t> </a:t>
            </a:r>
            <a:r>
              <a:rPr lang="en-US" sz="3200" dirty="0">
                <a:solidFill>
                  <a:srgbClr val="0000FF"/>
                </a:solidFill>
                <a:latin typeface="Times New Roman" pitchFamily="18" charset="0"/>
                <a:cs typeface="Times New Roman" pitchFamily="18" charset="0"/>
                <a:sym typeface="Wingdings" panose="05000000000000000000" pitchFamily="2" charset="2"/>
              </a:rPr>
              <a:t>N</a:t>
            </a:r>
            <a:r>
              <a:rPr lang="en-US" sz="3200" dirty="0">
                <a:solidFill>
                  <a:srgbClr val="0000FF"/>
                </a:solidFill>
                <a:latin typeface="Times New Roman" pitchFamily="18" charset="0"/>
                <a:cs typeface="Times New Roman" pitchFamily="18" charset="0"/>
              </a:rPr>
              <a:t>g</a:t>
            </a:r>
            <a:r>
              <a:rPr lang="vi-VN" sz="3200" dirty="0">
                <a:solidFill>
                  <a:srgbClr val="0000FF"/>
                </a:solidFill>
                <a:latin typeface="Times New Roman" pitchFamily="18" charset="0"/>
                <a:cs typeface="Times New Roman" pitchFamily="18" charset="0"/>
              </a:rPr>
              <a:t>ư</a:t>
            </a:r>
            <a:r>
              <a:rPr lang="en-US" sz="3200" dirty="0" err="1">
                <a:solidFill>
                  <a:srgbClr val="0000FF"/>
                </a:solidFill>
                <a:latin typeface="Times New Roman" pitchFamily="18" charset="0"/>
                <a:cs typeface="Times New Roman" pitchFamily="18" charset="0"/>
              </a:rPr>
              <a:t>ời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phụ</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nữ</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của</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gia</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đình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vì</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gia</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đình</a:t>
            </a:r>
            <a:endParaRPr lang="en-US" sz="3200" dirty="0">
              <a:solidFill>
                <a:srgbClr val="0000FF"/>
              </a:solidFill>
              <a:latin typeface="Times New Roman" pitchFamily="18" charset="0"/>
              <a:cs typeface="Times New Roman" pitchFamily="18" charset="0"/>
            </a:endParaRPr>
          </a:p>
        </p:txBody>
      </p:sp>
      <p:sp>
        <p:nvSpPr>
          <p:cNvPr id="12" name="Rounded Rectangle 6">
            <a:extLst>
              <a:ext uri="{FF2B5EF4-FFF2-40B4-BE49-F238E27FC236}">
                <a16:creationId xmlns:a16="http://schemas.microsoft.com/office/drawing/2014/main" id="{4AEB3D02-98B4-4BD6-B489-C5B142848019}"/>
              </a:ext>
            </a:extLst>
          </p:cNvPr>
          <p:cNvSpPr/>
          <p:nvPr/>
        </p:nvSpPr>
        <p:spPr>
          <a:xfrm>
            <a:off x="348963" y="439796"/>
            <a:ext cx="5248723" cy="708871"/>
          </a:xfrm>
          <a:prstGeom prst="roundRect">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0070C0"/>
                </a:solidFill>
                <a:latin typeface="Times New Roman" panose="02020603050405020304" pitchFamily="18" charset="0"/>
                <a:cs typeface="Times New Roman" panose="02020603050405020304" pitchFamily="18" charset="0"/>
              </a:rPr>
              <a:t>a</a:t>
            </a:r>
            <a:r>
              <a:rPr lang="en-US" sz="3200" b="1" u="sng" dirty="0" smtClean="0">
                <a:solidFill>
                  <a:srgbClr val="0070C0"/>
                </a:solidFill>
                <a:latin typeface="Times New Roman" panose="02020603050405020304" pitchFamily="18" charset="0"/>
                <a:cs typeface="Times New Roman" panose="02020603050405020304" pitchFamily="18" charset="0"/>
              </a:rPr>
              <a:t>. Khái quát về Vũ Nương:  </a:t>
            </a:r>
            <a:endParaRPr lang="en-US" sz="3200" b="1" u="sng"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319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barn(inVertical)">
                                      <p:cBhvr>
                                        <p:cTn id="28" dur="5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fade">
                                      <p:cBhvr>
                                        <p:cTn id="37" dur="1000"/>
                                        <p:tgtEl>
                                          <p:spTgt spid="13">
                                            <p:txEl>
                                              <p:pRg st="0" end="0"/>
                                            </p:txEl>
                                          </p:spTgt>
                                        </p:tgtEl>
                                      </p:cBhvr>
                                    </p:animEffect>
                                    <p:anim calcmode="lin" valueType="num">
                                      <p:cBhvr>
                                        <p:cTn id="3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83" y="-35995"/>
            <a:ext cx="3837407" cy="3333378"/>
          </a:xfrm>
          <a:prstGeom prst="rect">
            <a:avLst/>
          </a:prstGeom>
        </p:spPr>
      </p:pic>
      <p:pic>
        <p:nvPicPr>
          <p:cNvPr id="3" name="图片 71"/>
          <p:cNvPicPr>
            <a:picLocks noChangeAspect="1"/>
          </p:cNvPicPr>
          <p:nvPr/>
        </p:nvPicPr>
        <p:blipFill rotWithShape="1">
          <a:blip r:embed="rId3" cstate="print">
            <a:extLst>
              <a:ext uri="{28A0092B-C50C-407E-A947-70E740481C1C}">
                <a14:useLocalDpi xmlns:a14="http://schemas.microsoft.com/office/drawing/2010/main" val="0"/>
              </a:ext>
            </a:extLst>
          </a:blip>
          <a:srcRect b="27474"/>
          <a:stretch/>
        </p:blipFill>
        <p:spPr>
          <a:xfrm>
            <a:off x="8152195" y="3825087"/>
            <a:ext cx="4400689" cy="3032914"/>
          </a:xfrm>
          <a:prstGeom prst="rect">
            <a:avLst/>
          </a:prstGeom>
        </p:spPr>
      </p:pic>
      <p:pic>
        <p:nvPicPr>
          <p:cNvPr id="4" name="图片 71"/>
          <p:cNvPicPr>
            <a:picLocks noChangeAspect="1"/>
          </p:cNvPicPr>
          <p:nvPr/>
        </p:nvPicPr>
        <p:blipFill rotWithShape="1">
          <a:blip r:embed="rId3" cstate="print">
            <a:extLst>
              <a:ext uri="{28A0092B-C50C-407E-A947-70E740481C1C}">
                <a14:useLocalDpi xmlns:a14="http://schemas.microsoft.com/office/drawing/2010/main" val="0"/>
              </a:ext>
            </a:extLst>
          </a:blip>
          <a:srcRect b="27474"/>
          <a:stretch/>
        </p:blipFill>
        <p:spPr>
          <a:xfrm rot="10800000" flipH="1">
            <a:off x="8021828" y="-35995"/>
            <a:ext cx="4531056" cy="3122762"/>
          </a:xfrm>
          <a:prstGeom prst="rect">
            <a:avLst/>
          </a:prstGeom>
        </p:spPr>
      </p:pic>
      <p:sp>
        <p:nvSpPr>
          <p:cNvPr id="6" name="TextBox 5"/>
          <p:cNvSpPr txBox="1"/>
          <p:nvPr/>
        </p:nvSpPr>
        <p:spPr>
          <a:xfrm>
            <a:off x="57478" y="1882749"/>
            <a:ext cx="12134522" cy="3816429"/>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n-US" sz="6600" dirty="0" smtClean="0">
                <a:ln w="0">
                  <a:solidFill>
                    <a:srgbClr val="C00000"/>
                  </a:solidFill>
                </a:ln>
                <a:solidFill>
                  <a:srgbClr val="FF0000"/>
                </a:solidFill>
                <a:effectLst>
                  <a:glow rad="228600">
                    <a:schemeClr val="accent2">
                      <a:satMod val="175000"/>
                      <a:alpha val="40000"/>
                    </a:schemeClr>
                  </a:glow>
                  <a:innerShdw blurRad="63500" dist="50800" dir="18900000">
                    <a:prstClr val="black">
                      <a:alpha val="50000"/>
                    </a:prstClr>
                  </a:inn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CHUYỆN NGƯỜI </a:t>
            </a:r>
          </a:p>
          <a:p>
            <a:pPr algn="ctr"/>
            <a:r>
              <a:rPr lang="en-US" sz="6600" dirty="0" smtClean="0">
                <a:ln w="0">
                  <a:solidFill>
                    <a:srgbClr val="C00000"/>
                  </a:solidFill>
                </a:ln>
                <a:solidFill>
                  <a:srgbClr val="FF0000"/>
                </a:solidFill>
                <a:effectLst>
                  <a:glow rad="228600">
                    <a:schemeClr val="accent2">
                      <a:satMod val="175000"/>
                      <a:alpha val="40000"/>
                    </a:schemeClr>
                  </a:glow>
                  <a:innerShdw blurRad="63500" dist="50800" dir="18900000">
                    <a:prstClr val="black">
                      <a:alpha val="50000"/>
                    </a:prstClr>
                  </a:inn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CON GÁI NAM XƯƠNG</a:t>
            </a:r>
          </a:p>
          <a:p>
            <a:pPr algn="ctr"/>
            <a:r>
              <a:rPr lang="en-US" sz="4400" dirty="0" smtClean="0">
                <a:ln w="0">
                  <a:solidFill>
                    <a:srgbClr val="C00000"/>
                  </a:solidFill>
                </a:ln>
                <a:solidFill>
                  <a:srgbClr val="7030A0"/>
                </a:solidFill>
                <a:effectLst>
                  <a:glow rad="228600">
                    <a:schemeClr val="accent2">
                      <a:satMod val="175000"/>
                      <a:alpha val="40000"/>
                    </a:schemeClr>
                  </a:glow>
                  <a:innerShdw blurRad="63500" dist="50800" dir="18900000">
                    <a:prstClr val="black">
                      <a:alpha val="50000"/>
                    </a:prstClr>
                  </a:inn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(Trích “Truyền kì mạn lục”</a:t>
            </a:r>
          </a:p>
          <a:p>
            <a:pPr algn="ctr"/>
            <a:endParaRPr lang="en-US" sz="6600" dirty="0">
              <a:ln w="0">
                <a:solidFill>
                  <a:srgbClr val="C00000"/>
                </a:solidFill>
              </a:ln>
              <a:solidFill>
                <a:srgbClr val="FF0000"/>
              </a:solidFill>
              <a:effectLst>
                <a:glow rad="228600">
                  <a:schemeClr val="accent2">
                    <a:satMod val="175000"/>
                    <a:alpha val="40000"/>
                  </a:schemeClr>
                </a:glow>
                <a:innerShdw blurRad="63500" dist="50800" dir="18900000">
                  <a:prstClr val="black">
                    <a:alpha val="50000"/>
                  </a:prstClr>
                </a:inn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5029200" y="4187726"/>
            <a:ext cx="6587557" cy="1569660"/>
          </a:xfrm>
          <a:prstGeom prst="rect">
            <a:avLst/>
          </a:prstGeom>
          <a:noFill/>
        </p:spPr>
        <p:txBody>
          <a:bodyPr wrap="square" rtlCol="0">
            <a:spAutoFit/>
            <a:scene3d>
              <a:camera prst="orthographicFront"/>
              <a:lightRig rig="threePt" dir="t"/>
            </a:scene3d>
            <a:sp3d extrusionH="57150">
              <a:bevelT w="57150" h="38100" prst="hardEdge"/>
            </a:sp3d>
          </a:bodyPr>
          <a:lstStyle/>
          <a:p>
            <a:pPr algn="ctr"/>
            <a:endParaRPr lang="en-US" sz="4800" dirty="0" smtClean="0">
              <a:ln w="0">
                <a:solidFill>
                  <a:srgbClr val="C00000"/>
                </a:solidFill>
              </a:ln>
              <a:solidFill>
                <a:srgbClr val="FF0000"/>
              </a:solidFill>
              <a:effectLst>
                <a:glow rad="228600">
                  <a:schemeClr val="accent2">
                    <a:satMod val="175000"/>
                    <a:alpha val="40000"/>
                  </a:schemeClr>
                </a:glow>
                <a:innerShdw blurRad="63500" dist="50800" dir="18900000">
                  <a:prstClr val="black">
                    <a:alpha val="50000"/>
                  </a:prstClr>
                </a:inn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endParaRPr>
          </a:p>
          <a:p>
            <a:pPr algn="ctr"/>
            <a:r>
              <a:rPr lang="en-US" sz="4800" dirty="0" smtClean="0">
                <a:ln w="0">
                  <a:solidFill>
                    <a:srgbClr val="C00000"/>
                  </a:solidFill>
                </a:ln>
                <a:solidFill>
                  <a:srgbClr val="FF0000"/>
                </a:solidFill>
                <a:effectLst>
                  <a:glow rad="228600">
                    <a:schemeClr val="accent2">
                      <a:satMod val="175000"/>
                      <a:alpha val="40000"/>
                    </a:schemeClr>
                  </a:glow>
                  <a:innerShdw blurRad="63500" dist="50800" dir="18900000">
                    <a:prstClr val="black">
                      <a:alpha val="50000"/>
                    </a:prstClr>
                  </a:inn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a:t>
            </a:r>
            <a:r>
              <a:rPr lang="en-US" sz="4800" dirty="0" smtClean="0">
                <a:ln w="0">
                  <a:solidFill>
                    <a:srgbClr val="C00000"/>
                  </a:solidFill>
                </a:ln>
                <a:solidFill>
                  <a:srgbClr val="002060"/>
                </a:solidFill>
                <a:effectLst>
                  <a:glow rad="228600">
                    <a:schemeClr val="accent2">
                      <a:satMod val="175000"/>
                      <a:alpha val="40000"/>
                    </a:schemeClr>
                  </a:glow>
                  <a:innerShdw blurRad="63500" dist="50800" dir="18900000">
                    <a:prstClr val="black">
                      <a:alpha val="50000"/>
                    </a:prstClr>
                  </a:inn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Nguyễn Dữ - </a:t>
            </a:r>
            <a:endParaRPr lang="en-US" sz="4800" dirty="0">
              <a:ln w="0">
                <a:solidFill>
                  <a:srgbClr val="C00000"/>
                </a:solidFill>
              </a:ln>
              <a:solidFill>
                <a:srgbClr val="002060"/>
              </a:solidFill>
              <a:effectLst>
                <a:glow rad="228600">
                  <a:schemeClr val="accent2">
                    <a:satMod val="175000"/>
                    <a:alpha val="40000"/>
                  </a:schemeClr>
                </a:glow>
                <a:innerShdw blurRad="63500" dist="50800" dir="18900000">
                  <a:prstClr val="black">
                    <a:alpha val="50000"/>
                  </a:prstClr>
                </a:inn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endParaRPr>
          </a:p>
        </p:txBody>
      </p:sp>
      <p:pic>
        <p:nvPicPr>
          <p:cNvPr id="8" name="图片 71"/>
          <p:cNvPicPr>
            <a:picLocks noChangeAspect="1"/>
          </p:cNvPicPr>
          <p:nvPr/>
        </p:nvPicPr>
        <p:blipFill rotWithShape="1">
          <a:blip r:embed="rId3" cstate="print">
            <a:extLst>
              <a:ext uri="{28A0092B-C50C-407E-A947-70E740481C1C}">
                <a14:useLocalDpi xmlns:a14="http://schemas.microsoft.com/office/drawing/2010/main" val="0"/>
              </a:ext>
            </a:extLst>
          </a:blip>
          <a:srcRect r="7570" b="27311"/>
          <a:stretch/>
        </p:blipFill>
        <p:spPr>
          <a:xfrm flipH="1">
            <a:off x="-17485" y="3818262"/>
            <a:ext cx="4448825" cy="3039738"/>
          </a:xfrm>
          <a:prstGeom prst="rect">
            <a:avLst/>
          </a:prstGeom>
        </p:spPr>
      </p:pic>
    </p:spTree>
    <p:extLst>
      <p:ext uri="{BB962C8B-B14F-4D97-AF65-F5344CB8AC3E}">
        <p14:creationId xmlns:p14="http://schemas.microsoft.com/office/powerpoint/2010/main" val="3938433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afterEffect">
                                  <p:stCondLst>
                                    <p:cond delay="0"/>
                                  </p:stCondLst>
                                  <p:endCondLst>
                                    <p:cond evt="onNext" delay="0">
                                      <p:tgtEl>
                                        <p:sldTgt/>
                                      </p:tgtEl>
                                    </p:cond>
                                  </p:endCondLst>
                                  <p:childTnLst>
                                    <p:animClr clrSpc="hsl" dir="ccw">
                                      <p:cBhvr override="childStyle">
                                        <p:cTn id="6" dur="500" fill="hold"/>
                                        <p:tgtEl>
                                          <p:spTgt spid="6"/>
                                        </p:tgtEl>
                                        <p:attrNameLst>
                                          <p:attrName>style.color</p:attrName>
                                        </p:attrNameLst>
                                      </p:cBhvr>
                                      <p:to>
                                        <a:schemeClr val="accent2"/>
                                      </p:to>
                                    </p:animClr>
                                  </p:childTnLst>
                                </p:cTn>
                              </p:par>
                            </p:childTnLst>
                          </p:cTn>
                        </p:par>
                        <p:par>
                          <p:cTn id="7" fill="hold">
                            <p:stCondLst>
                              <p:cond delay="500"/>
                            </p:stCondLst>
                            <p:childTnLst>
                              <p:par>
                                <p:cTn id="8" presetID="3" presetClass="emph" presetSubtype="10" repeatCount="indefinite" fill="hold" grpId="0" nodeType="afterEffect">
                                  <p:stCondLst>
                                    <p:cond delay="0"/>
                                  </p:stCondLst>
                                  <p:endCondLst>
                                    <p:cond evt="onNext" delay="0">
                                      <p:tgtEl>
                                        <p:sldTgt/>
                                      </p:tgtEl>
                                    </p:cond>
                                  </p:endCondLst>
                                  <p:childTnLst>
                                    <p:animClr clrSpc="hsl" dir="ccw">
                                      <p:cBhvr override="childStyle">
                                        <p:cTn id="9" dur="500" fill="hold"/>
                                        <p:tgtEl>
                                          <p:spTgt spid="7"/>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RƯỜNG HOÀNG VIỆT\hình nền\hình nền pp\hinh-nen-powerpoint-doc-dao-2-461x346.jpg"/>
          <p:cNvPicPr>
            <a:picLocks noChangeAspect="1" noChangeArrowheads="1"/>
          </p:cNvPicPr>
          <p:nvPr/>
        </p:nvPicPr>
        <p:blipFill>
          <a:blip r:embed="rId3"/>
          <a:srcRect/>
          <a:stretch>
            <a:fillRect/>
          </a:stretch>
        </p:blipFill>
        <p:spPr bwMode="auto">
          <a:xfrm>
            <a:off x="0" y="-4959"/>
            <a:ext cx="12192000" cy="6862959"/>
          </a:xfrm>
          <a:prstGeom prst="rect">
            <a:avLst/>
          </a:prstGeom>
          <a:noFill/>
        </p:spPr>
      </p:pic>
      <p:pic>
        <p:nvPicPr>
          <p:cNvPr id="3" name="Picture 2" descr="vforum.vn-13200-tpnx0410.jpg"/>
          <p:cNvPicPr>
            <a:picLocks noGrp="1" noChangeAspect="1"/>
          </p:cNvPicPr>
          <p:nvPr isPhoto="1"/>
        </p:nvPicPr>
        <p:blipFill>
          <a:blip r:embed="rId4">
            <a:lum/>
          </a:blip>
          <a:stretch>
            <a:fillRect/>
          </a:stretch>
        </p:blipFill>
        <p:spPr>
          <a:xfrm>
            <a:off x="850006" y="457200"/>
            <a:ext cx="4577400" cy="5791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Rectangle 3"/>
          <p:cNvSpPr/>
          <p:nvPr/>
        </p:nvSpPr>
        <p:spPr>
          <a:xfrm>
            <a:off x="6277412" y="1090642"/>
            <a:ext cx="5026239" cy="4524315"/>
          </a:xfrm>
          <a:prstGeom prst="rect">
            <a:avLst/>
          </a:prstGeom>
        </p:spPr>
        <p:txBody>
          <a:bodyPr wrap="square">
            <a:spAutoFit/>
          </a:bodyPr>
          <a:lstStyle/>
          <a:p>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Chẳng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đeo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được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ấn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hầu</a:t>
            </a:r>
            <a:r>
              <a:rPr lang="en-US" sz="3600" b="1" dirty="0">
                <a:latin typeface="Times New Roman" pitchFamily="18" charset="0"/>
                <a:cs typeface="Times New Roman" pitchFamily="18" charset="0"/>
              </a:rPr>
              <a:t> … </a:t>
            </a:r>
            <a:r>
              <a:rPr lang="en-US" sz="3600" b="1" dirty="0" err="1">
                <a:latin typeface="Times New Roman" pitchFamily="18" charset="0"/>
                <a:cs typeface="Times New Roman" pitchFamily="18" charset="0"/>
              </a:rPr>
              <a:t>chỉ</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xin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mang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theo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được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hai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chữ</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bình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yên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Chỉ</a:t>
            </a:r>
            <a:r>
              <a:rPr lang="en-US" sz="3600" b="1" dirty="0">
                <a:latin typeface="Times New Roman" pitchFamily="18" charset="0"/>
                <a:cs typeface="Times New Roman" pitchFamily="18" charset="0"/>
              </a:rPr>
              <a:t> e … </a:t>
            </a:r>
            <a:r>
              <a:rPr lang="en-US" sz="3600" b="1" dirty="0" err="1">
                <a:latin typeface="Times New Roman" pitchFamily="18" charset="0"/>
                <a:cs typeface="Times New Roman" pitchFamily="18" charset="0"/>
              </a:rPr>
              <a:t>khiến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tiện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thiếp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băn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khoăn</a:t>
            </a:r>
            <a:r>
              <a:rPr lang="en-US" sz="3600" b="1" dirty="0">
                <a:latin typeface="Times New Roman" pitchFamily="18" charset="0"/>
                <a:cs typeface="Times New Roman" pitchFamily="18" charset="0"/>
              </a:rPr>
              <a:t>…</a:t>
            </a:r>
            <a:r>
              <a:rPr lang="en-US" sz="3600" b="1" dirty="0" err="1">
                <a:latin typeface="Times New Roman" pitchFamily="18" charset="0"/>
                <a:cs typeface="Times New Roman" pitchFamily="18" charset="0"/>
              </a:rPr>
              <a:t>thổn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thức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tâm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tình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thương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người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thú</a:t>
            </a:r>
            <a:r>
              <a:rPr lang="en-US" sz="3600" b="1" dirty="0">
                <a:latin typeface="Times New Roman" pitchFamily="18" charset="0"/>
                <a:cs typeface="Times New Roman" pitchFamily="18" charset="0"/>
              </a:rPr>
              <a:t>! </a:t>
            </a:r>
            <a:endParaRPr lang="en-BZ"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400624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ơ đồ 1">
            <a:extLst>
              <a:ext uri="{FF2B5EF4-FFF2-40B4-BE49-F238E27FC236}">
                <a16:creationId xmlns:a16="http://schemas.microsoft.com/office/drawing/2014/main" id="{A0B86683-3AE4-4AC8-A3FE-EB1C1CB97888}"/>
              </a:ext>
            </a:extLst>
          </p:cNvPr>
          <p:cNvGraphicFramePr/>
          <p:nvPr>
            <p:extLst>
              <p:ext uri="{D42A27DB-BD31-4B8C-83A1-F6EECF244321}">
                <p14:modId xmlns:p14="http://schemas.microsoft.com/office/powerpoint/2010/main" val="3416386624"/>
              </p:ext>
            </p:extLst>
          </p:nvPr>
        </p:nvGraphicFramePr>
        <p:xfrm>
          <a:off x="140558" y="905163"/>
          <a:ext cx="8536232" cy="5783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Hộp Văn bản 2">
            <a:extLst>
              <a:ext uri="{FF2B5EF4-FFF2-40B4-BE49-F238E27FC236}">
                <a16:creationId xmlns:a16="http://schemas.microsoft.com/office/drawing/2014/main" id="{EFABB6C3-8EC3-4883-A21A-5DBE54805285}"/>
              </a:ext>
            </a:extLst>
          </p:cNvPr>
          <p:cNvSpPr txBox="1"/>
          <p:nvPr/>
        </p:nvSpPr>
        <p:spPr>
          <a:xfrm>
            <a:off x="2617243" y="191582"/>
            <a:ext cx="5768768" cy="646331"/>
          </a:xfrm>
          <a:prstGeom prst="rect">
            <a:avLst/>
          </a:prstGeom>
          <a:noFill/>
        </p:spPr>
        <p:txBody>
          <a:bodyPr wrap="square" rtlCol="0">
            <a:spAutoFit/>
          </a:bodyPr>
          <a:lstStyle/>
          <a:p>
            <a:r>
              <a:rPr lang="en-BZ" sz="3600" b="1" u="sng" dirty="0" smtClean="0">
                <a:solidFill>
                  <a:srgbClr val="CC3399"/>
                </a:solidFill>
                <a:latin typeface="Times New Roman" pitchFamily="18" charset="0"/>
                <a:cs typeface="Times New Roman" pitchFamily="18" charset="0"/>
              </a:rPr>
              <a:t>b. Khi tiễn chồng ra trận</a:t>
            </a:r>
            <a:endParaRPr lang="en-BZ" sz="3600" b="1" u="sng" dirty="0">
              <a:solidFill>
                <a:srgbClr val="CC3399"/>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28ACBC24-9CFA-4049-AF34-BBA3A4F376C7}"/>
              </a:ext>
            </a:extLst>
          </p:cNvPr>
          <p:cNvSpPr/>
          <p:nvPr/>
        </p:nvSpPr>
        <p:spPr>
          <a:xfrm>
            <a:off x="9631979" y="1724283"/>
            <a:ext cx="2560021" cy="4154984"/>
          </a:xfrm>
          <a:prstGeom prst="rect">
            <a:avLst/>
          </a:prstGeom>
        </p:spPr>
        <p:txBody>
          <a:bodyPr wrap="square">
            <a:spAutoFit/>
          </a:bodyPr>
          <a:lstStyle/>
          <a:p>
            <a:pPr algn="ctr"/>
            <a:r>
              <a:rPr lang="en-US" sz="44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smtClean="0">
                <a:solidFill>
                  <a:srgbClr val="0000FF"/>
                </a:solidFill>
                <a:latin typeface="Times New Roman" panose="02020603050405020304" pitchFamily="18" charset="0"/>
                <a:cs typeface="Times New Roman" panose="02020603050405020304" pitchFamily="18" charset="0"/>
              </a:rPr>
              <a:t>Ng</a:t>
            </a:r>
            <a:r>
              <a:rPr lang="vi-VN" sz="4400" b="1" dirty="0">
                <a:solidFill>
                  <a:srgbClr val="0000FF"/>
                </a:solidFill>
                <a:latin typeface="Times New Roman" panose="02020603050405020304" pitchFamily="18" charset="0"/>
                <a:cs typeface="Times New Roman" panose="02020603050405020304" pitchFamily="18" charset="0"/>
              </a:rPr>
              <a:t>ư</a:t>
            </a:r>
            <a:r>
              <a:rPr lang="en-BZ" sz="4400" b="1" dirty="0" err="1">
                <a:solidFill>
                  <a:srgbClr val="0000FF"/>
                </a:solidFill>
                <a:latin typeface="Times New Roman" panose="02020603050405020304" pitchFamily="18" charset="0"/>
                <a:cs typeface="Times New Roman" panose="02020603050405020304" pitchFamily="18" charset="0"/>
              </a:rPr>
              <a:t>ời</a:t>
            </a:r>
            <a:r>
              <a:rPr lang="en-BZ" sz="4400" b="1" dirty="0">
                <a:solidFill>
                  <a:srgbClr val="0000FF"/>
                </a:solidFill>
                <a:latin typeface="Times New Roman" panose="02020603050405020304" pitchFamily="18" charset="0"/>
                <a:cs typeface="Times New Roman" panose="02020603050405020304" pitchFamily="18" charset="0"/>
              </a:rPr>
              <a:t> </a:t>
            </a:r>
            <a:r>
              <a:rPr lang="en-BZ" sz="4400" b="1" dirty="0" err="1">
                <a:solidFill>
                  <a:srgbClr val="0000FF"/>
                </a:solidFill>
                <a:latin typeface="Times New Roman" panose="02020603050405020304" pitchFamily="18" charset="0"/>
                <a:cs typeface="Times New Roman" panose="02020603050405020304" pitchFamily="18" charset="0"/>
              </a:rPr>
              <a:t>vợ</a:t>
            </a:r>
            <a:r>
              <a:rPr lang="en-BZ" sz="4400" b="1" dirty="0">
                <a:solidFill>
                  <a:srgbClr val="0000FF"/>
                </a:solidFill>
                <a:latin typeface="Times New Roman" panose="02020603050405020304" pitchFamily="18" charset="0"/>
                <a:cs typeface="Times New Roman" panose="02020603050405020304" pitchFamily="18" charset="0"/>
              </a:rPr>
              <a:t> </a:t>
            </a:r>
            <a:r>
              <a:rPr lang="en-BZ" sz="4400" b="1" dirty="0" err="1">
                <a:solidFill>
                  <a:srgbClr val="0000FF"/>
                </a:solidFill>
                <a:latin typeface="Times New Roman" panose="02020603050405020304" pitchFamily="18" charset="0"/>
                <a:cs typeface="Times New Roman" panose="02020603050405020304" pitchFamily="18" charset="0"/>
              </a:rPr>
              <a:t>tình</a:t>
            </a:r>
            <a:r>
              <a:rPr lang="en-BZ" sz="4400" b="1" dirty="0">
                <a:solidFill>
                  <a:srgbClr val="0000FF"/>
                </a:solidFill>
                <a:latin typeface="Times New Roman" panose="02020603050405020304" pitchFamily="18" charset="0"/>
                <a:cs typeface="Times New Roman" panose="02020603050405020304" pitchFamily="18" charset="0"/>
              </a:rPr>
              <a:t> </a:t>
            </a:r>
            <a:r>
              <a:rPr lang="en-BZ" sz="4400" b="1" dirty="0" err="1" smtClean="0">
                <a:solidFill>
                  <a:srgbClr val="0000FF"/>
                </a:solidFill>
                <a:latin typeface="Times New Roman" panose="02020603050405020304" pitchFamily="18" charset="0"/>
                <a:cs typeface="Times New Roman" panose="02020603050405020304" pitchFamily="18" charset="0"/>
              </a:rPr>
              <a:t>nghĩa</a:t>
            </a:r>
            <a:r>
              <a:rPr lang="en-BZ" sz="4400" b="1" dirty="0" smtClean="0">
                <a:solidFill>
                  <a:srgbClr val="0000FF"/>
                </a:solidFill>
                <a:latin typeface="Times New Roman" panose="02020603050405020304" pitchFamily="18" charset="0"/>
                <a:cs typeface="Times New Roman" panose="02020603050405020304" pitchFamily="18" charset="0"/>
              </a:rPr>
              <a:t>, </a:t>
            </a:r>
            <a:r>
              <a:rPr lang="en-BZ" sz="4400" b="1" dirty="0" err="1">
                <a:solidFill>
                  <a:srgbClr val="0000FF"/>
                </a:solidFill>
                <a:latin typeface="Times New Roman" panose="02020603050405020304" pitchFamily="18" charset="0"/>
                <a:cs typeface="Times New Roman" panose="02020603050405020304" pitchFamily="18" charset="0"/>
              </a:rPr>
              <a:t>thủy</a:t>
            </a:r>
            <a:r>
              <a:rPr lang="en-BZ" sz="4400" b="1" dirty="0">
                <a:solidFill>
                  <a:srgbClr val="0000FF"/>
                </a:solidFill>
                <a:latin typeface="Times New Roman" panose="02020603050405020304" pitchFamily="18" charset="0"/>
                <a:cs typeface="Times New Roman" panose="02020603050405020304" pitchFamily="18" charset="0"/>
              </a:rPr>
              <a:t> </a:t>
            </a:r>
            <a:r>
              <a:rPr lang="en-BZ" sz="4400" b="1" dirty="0" err="1" smtClean="0">
                <a:solidFill>
                  <a:srgbClr val="0000FF"/>
                </a:solidFill>
                <a:latin typeface="Times New Roman" panose="02020603050405020304" pitchFamily="18" charset="0"/>
                <a:cs typeface="Times New Roman" panose="02020603050405020304" pitchFamily="18" charset="0"/>
              </a:rPr>
              <a:t>chung</a:t>
            </a:r>
            <a:r>
              <a:rPr lang="en-BZ" sz="4400" b="1" dirty="0" smtClean="0">
                <a:solidFill>
                  <a:srgbClr val="0000FF"/>
                </a:solidFill>
                <a:latin typeface="Times New Roman" panose="02020603050405020304" pitchFamily="18" charset="0"/>
                <a:cs typeface="Times New Roman" panose="02020603050405020304" pitchFamily="18" charset="0"/>
              </a:rPr>
              <a:t>, son </a:t>
            </a:r>
            <a:r>
              <a:rPr lang="en-BZ" sz="4400" b="1" dirty="0" err="1" smtClean="0">
                <a:solidFill>
                  <a:srgbClr val="0000FF"/>
                </a:solidFill>
                <a:latin typeface="Times New Roman" panose="02020603050405020304" pitchFamily="18" charset="0"/>
                <a:cs typeface="Times New Roman" panose="02020603050405020304" pitchFamily="18" charset="0"/>
              </a:rPr>
              <a:t>sắt</a:t>
            </a:r>
            <a:endParaRPr lang="en-US" sz="4400" b="1" dirty="0">
              <a:solidFill>
                <a:srgbClr val="0000FF"/>
              </a:solidFill>
              <a:latin typeface="Times New Roman" panose="02020603050405020304" pitchFamily="18" charset="0"/>
              <a:cs typeface="Times New Roman" panose="02020603050405020304" pitchFamily="18" charset="0"/>
            </a:endParaRPr>
          </a:p>
        </p:txBody>
      </p:sp>
      <p:sp>
        <p:nvSpPr>
          <p:cNvPr id="6" name="Right Brace 5">
            <a:extLst>
              <a:ext uri="{FF2B5EF4-FFF2-40B4-BE49-F238E27FC236}">
                <a16:creationId xmlns:a16="http://schemas.microsoft.com/office/drawing/2014/main" id="{CEDE1826-367D-482E-94BB-6A8328E5A255}"/>
              </a:ext>
            </a:extLst>
          </p:cNvPr>
          <p:cNvSpPr/>
          <p:nvPr/>
        </p:nvSpPr>
        <p:spPr>
          <a:xfrm>
            <a:off x="8676790" y="837913"/>
            <a:ext cx="1081359" cy="5927725"/>
          </a:xfrm>
          <a:prstGeom prst="rightBrace">
            <a:avLst>
              <a:gd name="adj1" fmla="val 47318"/>
              <a:gd name="adj2" fmla="val 48966"/>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Tree>
    <p:extLst>
      <p:ext uri="{BB962C8B-B14F-4D97-AF65-F5344CB8AC3E}">
        <p14:creationId xmlns:p14="http://schemas.microsoft.com/office/powerpoint/2010/main" val="84318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graphicEl>
                                              <a:dgm id="{1D43F919-23D9-41F8-8E7C-B1A3AF181D10}"/>
                                            </p:graphicEl>
                                          </p:spTgt>
                                        </p:tgtEl>
                                        <p:attrNameLst>
                                          <p:attrName>style.visibility</p:attrName>
                                        </p:attrNameLst>
                                      </p:cBhvr>
                                      <p:to>
                                        <p:strVal val="visible"/>
                                      </p:to>
                                    </p:set>
                                    <p:animEffect transition="in" filter="circle(in)">
                                      <p:cBhvr>
                                        <p:cTn id="7" dur="2000"/>
                                        <p:tgtEl>
                                          <p:spTgt spid="2">
                                            <p:graphicEl>
                                              <a:dgm id="{1D43F919-23D9-41F8-8E7C-B1A3AF181D1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graphicEl>
                                              <a:dgm id="{F5A6CAC0-9A2F-4C12-BD0D-96243A392892}"/>
                                            </p:graphicEl>
                                          </p:spTgt>
                                        </p:tgtEl>
                                        <p:attrNameLst>
                                          <p:attrName>style.visibility</p:attrName>
                                        </p:attrNameLst>
                                      </p:cBhvr>
                                      <p:to>
                                        <p:strVal val="visible"/>
                                      </p:to>
                                    </p:set>
                                    <p:animEffect transition="in" filter="circle(in)">
                                      <p:cBhvr>
                                        <p:cTn id="12" dur="2000"/>
                                        <p:tgtEl>
                                          <p:spTgt spid="2">
                                            <p:graphicEl>
                                              <a:dgm id="{F5A6CAC0-9A2F-4C12-BD0D-96243A392892}"/>
                                            </p:graphic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graphicEl>
                                              <a:dgm id="{F01FEF74-4F2D-444F-9B1D-E296BE98C9F1}"/>
                                            </p:graphicEl>
                                          </p:spTgt>
                                        </p:tgtEl>
                                        <p:attrNameLst>
                                          <p:attrName>style.visibility</p:attrName>
                                        </p:attrNameLst>
                                      </p:cBhvr>
                                      <p:to>
                                        <p:strVal val="visible"/>
                                      </p:to>
                                    </p:set>
                                    <p:animEffect transition="in" filter="circle(in)">
                                      <p:cBhvr>
                                        <p:cTn id="15" dur="2000"/>
                                        <p:tgtEl>
                                          <p:spTgt spid="2">
                                            <p:graphicEl>
                                              <a:dgm id="{F01FEF74-4F2D-444F-9B1D-E296BE98C9F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
                                            <p:graphicEl>
                                              <a:dgm id="{FCA7956F-DA37-4325-8045-B30140E294FE}"/>
                                            </p:graphicEl>
                                          </p:spTgt>
                                        </p:tgtEl>
                                        <p:attrNameLst>
                                          <p:attrName>style.visibility</p:attrName>
                                        </p:attrNameLst>
                                      </p:cBhvr>
                                      <p:to>
                                        <p:strVal val="visible"/>
                                      </p:to>
                                    </p:set>
                                    <p:animEffect transition="in" filter="circle(in)">
                                      <p:cBhvr>
                                        <p:cTn id="20" dur="2000"/>
                                        <p:tgtEl>
                                          <p:spTgt spid="2">
                                            <p:graphicEl>
                                              <a:dgm id="{FCA7956F-DA37-4325-8045-B30140E294FE}"/>
                                            </p:graphicEl>
                                          </p:spTgt>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
                                            <p:graphicEl>
                                              <a:dgm id="{3FA0F4D0-EB72-4E87-89AB-16F91ED3B709}"/>
                                            </p:graphicEl>
                                          </p:spTgt>
                                        </p:tgtEl>
                                        <p:attrNameLst>
                                          <p:attrName>style.visibility</p:attrName>
                                        </p:attrNameLst>
                                      </p:cBhvr>
                                      <p:to>
                                        <p:strVal val="visible"/>
                                      </p:to>
                                    </p:set>
                                    <p:animEffect transition="in" filter="circle(in)">
                                      <p:cBhvr>
                                        <p:cTn id="23" dur="2000"/>
                                        <p:tgtEl>
                                          <p:spTgt spid="2">
                                            <p:graphicEl>
                                              <a:dgm id="{3FA0F4D0-EB72-4E87-89AB-16F91ED3B709}"/>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graphicEl>
                                              <a:dgm id="{C59119A1-60E5-4B77-8032-8368824D8A5F}"/>
                                            </p:graphicEl>
                                          </p:spTgt>
                                        </p:tgtEl>
                                        <p:attrNameLst>
                                          <p:attrName>style.visibility</p:attrName>
                                        </p:attrNameLst>
                                      </p:cBhvr>
                                      <p:to>
                                        <p:strVal val="visible"/>
                                      </p:to>
                                    </p:set>
                                    <p:animEffect transition="in" filter="circle(in)">
                                      <p:cBhvr>
                                        <p:cTn id="28" dur="2000"/>
                                        <p:tgtEl>
                                          <p:spTgt spid="2">
                                            <p:graphicEl>
                                              <a:dgm id="{C59119A1-60E5-4B77-8032-8368824D8A5F}"/>
                                            </p:graphicEl>
                                          </p:spTgt>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
                                            <p:graphicEl>
                                              <a:dgm id="{F4AD7E47-8409-41D5-ACA6-730FEC69BEB5}"/>
                                            </p:graphicEl>
                                          </p:spTgt>
                                        </p:tgtEl>
                                        <p:attrNameLst>
                                          <p:attrName>style.visibility</p:attrName>
                                        </p:attrNameLst>
                                      </p:cBhvr>
                                      <p:to>
                                        <p:strVal val="visible"/>
                                      </p:to>
                                    </p:set>
                                    <p:animEffect transition="in" filter="circle(in)">
                                      <p:cBhvr>
                                        <p:cTn id="31" dur="2000"/>
                                        <p:tgtEl>
                                          <p:spTgt spid="2">
                                            <p:graphicEl>
                                              <a:dgm id="{F4AD7E47-8409-41D5-ACA6-730FEC69BEB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
                                            <p:graphicEl>
                                              <a:dgm id="{F239DECA-EDB4-4AD4-A7F2-3968FFB16846}"/>
                                            </p:graphicEl>
                                          </p:spTgt>
                                        </p:tgtEl>
                                        <p:attrNameLst>
                                          <p:attrName>style.visibility</p:attrName>
                                        </p:attrNameLst>
                                      </p:cBhvr>
                                      <p:to>
                                        <p:strVal val="visible"/>
                                      </p:to>
                                    </p:set>
                                    <p:animEffect transition="in" filter="circle(in)">
                                      <p:cBhvr>
                                        <p:cTn id="36" dur="2000"/>
                                        <p:tgtEl>
                                          <p:spTgt spid="2">
                                            <p:graphicEl>
                                              <a:dgm id="{F239DECA-EDB4-4AD4-A7F2-3968FFB16846}"/>
                                            </p:graphicEl>
                                          </p:spTgt>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
                                            <p:graphicEl>
                                              <a:dgm id="{8F81E917-B6E2-4943-BBF5-FE000723820E}"/>
                                            </p:graphicEl>
                                          </p:spTgt>
                                        </p:tgtEl>
                                        <p:attrNameLst>
                                          <p:attrName>style.visibility</p:attrName>
                                        </p:attrNameLst>
                                      </p:cBhvr>
                                      <p:to>
                                        <p:strVal val="visible"/>
                                      </p:to>
                                    </p:set>
                                    <p:animEffect transition="in" filter="circle(in)">
                                      <p:cBhvr>
                                        <p:cTn id="39" dur="2000"/>
                                        <p:tgtEl>
                                          <p:spTgt spid="2">
                                            <p:graphicEl>
                                              <a:dgm id="{8F81E917-B6E2-4943-BBF5-FE000723820E}"/>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5"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ỗ dành sẵn cho Nội dung 5" descr="Ảnh có chứa người, trong nhà, tường, người phụ nữ&#10;&#10;Mô tả được tạo tự động">
            <a:extLst>
              <a:ext uri="{FF2B5EF4-FFF2-40B4-BE49-F238E27FC236}">
                <a16:creationId xmlns:a16="http://schemas.microsoft.com/office/drawing/2014/main" id="{92867D48-69F4-457E-8AD6-BE5D940F2E8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 t="12702" r="7" b="12741"/>
          <a:stretch/>
        </p:blipFill>
        <p:spPr>
          <a:xfrm>
            <a:off x="6073253" y="1091821"/>
            <a:ext cx="6118441" cy="5588236"/>
          </a:xfrm>
          <a:prstGeom prst="rect">
            <a:avLst/>
          </a:prstGeom>
        </p:spPr>
      </p:pic>
      <p:sp>
        <p:nvSpPr>
          <p:cNvPr id="10" name="Content Placeholder 9">
            <a:extLst>
              <a:ext uri="{FF2B5EF4-FFF2-40B4-BE49-F238E27FC236}">
                <a16:creationId xmlns:a16="http://schemas.microsoft.com/office/drawing/2014/main" id="{CEFA4B5A-0CF5-4966-BE6A-224037B2FAD7}"/>
              </a:ext>
            </a:extLst>
          </p:cNvPr>
          <p:cNvSpPr>
            <a:spLocks noGrp="1"/>
          </p:cNvSpPr>
          <p:nvPr>
            <p:ph idx="1"/>
          </p:nvPr>
        </p:nvSpPr>
        <p:spPr>
          <a:xfrm>
            <a:off x="98910" y="1219938"/>
            <a:ext cx="5865161" cy="4254350"/>
          </a:xfrm>
        </p:spPr>
        <p:txBody>
          <a:bodyPr anchor="ctr">
            <a:normAutofit/>
          </a:bodyPr>
          <a:lstStyle/>
          <a:p>
            <a:pPr marL="0" indent="0" algn="ctr">
              <a:lnSpc>
                <a:spcPct val="120000"/>
              </a:lnSpc>
              <a:buNone/>
            </a:pPr>
            <a:r>
              <a:rPr lang="en-US" sz="5400" b="1" dirty="0">
                <a:solidFill>
                  <a:srgbClr val="0000FF"/>
                </a:solidFill>
                <a:latin typeface="Times New Roman" pitchFamily="18" charset="0"/>
                <a:cs typeface="Times New Roman" pitchFamily="18" charset="0"/>
              </a:rPr>
              <a:t>“ Mỗi khi </a:t>
            </a:r>
            <a:r>
              <a:rPr lang="en-US" sz="5400" b="1" dirty="0" smtClean="0">
                <a:solidFill>
                  <a:srgbClr val="0000FF"/>
                </a:solidFill>
                <a:latin typeface="Times New Roman" pitchFamily="18" charset="0"/>
                <a:cs typeface="Times New Roman" pitchFamily="18" charset="0"/>
              </a:rPr>
              <a:t>...</a:t>
            </a:r>
            <a:r>
              <a:rPr lang="en-BZ" sz="5400" b="1" dirty="0" smtClean="0">
                <a:solidFill>
                  <a:srgbClr val="0000FF"/>
                </a:solidFill>
                <a:latin typeface="Times New Roman" pitchFamily="18" charset="0"/>
                <a:cs typeface="Times New Roman" pitchFamily="18" charset="0"/>
              </a:rPr>
              <a:t> </a:t>
            </a:r>
            <a:r>
              <a:rPr lang="en-BZ" sz="5400" b="1" dirty="0">
                <a:solidFill>
                  <a:srgbClr val="0000FF"/>
                </a:solidFill>
                <a:latin typeface="Times New Roman" pitchFamily="18" charset="0"/>
                <a:cs typeface="Times New Roman" pitchFamily="18" charset="0"/>
              </a:rPr>
              <a:t>ngăn được.”</a:t>
            </a:r>
            <a:endParaRPr lang="en-US" sz="5400" b="1" dirty="0">
              <a:solidFill>
                <a:srgbClr val="0000FF"/>
              </a:solidFill>
              <a:latin typeface="Times New Roman" pitchFamily="18" charset="0"/>
              <a:cs typeface="Times New Roman" pitchFamily="18" charset="0"/>
            </a:endParaRPr>
          </a:p>
        </p:txBody>
      </p:sp>
      <p:sp>
        <p:nvSpPr>
          <p:cNvPr id="5" name="Hộp Văn bản 4">
            <a:extLst>
              <a:ext uri="{FF2B5EF4-FFF2-40B4-BE49-F238E27FC236}">
                <a16:creationId xmlns:a16="http://schemas.microsoft.com/office/drawing/2014/main" id="{138A9710-0DFE-4ABB-BA74-EA3E5496BC5C}"/>
              </a:ext>
            </a:extLst>
          </p:cNvPr>
          <p:cNvSpPr txBox="1"/>
          <p:nvPr/>
        </p:nvSpPr>
        <p:spPr>
          <a:xfrm>
            <a:off x="0" y="177942"/>
            <a:ext cx="11900848" cy="769441"/>
          </a:xfrm>
          <a:prstGeom prst="rect">
            <a:avLst/>
          </a:prstGeom>
          <a:noFill/>
        </p:spPr>
        <p:txBody>
          <a:bodyPr wrap="square" rtlCol="0">
            <a:spAutoFit/>
          </a:bodyPr>
          <a:lstStyle/>
          <a:p>
            <a:pPr algn="ctr"/>
            <a:r>
              <a:rPr lang="en-BZ" sz="4400" dirty="0" smtClean="0">
                <a:solidFill>
                  <a:srgbClr val="CC3399"/>
                </a:solidFill>
                <a:latin typeface="Times New Roman" pitchFamily="18" charset="0"/>
                <a:cs typeface="Times New Roman" pitchFamily="18" charset="0"/>
              </a:rPr>
              <a:t>c</a:t>
            </a:r>
            <a:r>
              <a:rPr lang="en-BZ" sz="4400" u="sng" dirty="0" smtClean="0">
                <a:solidFill>
                  <a:srgbClr val="CC3399"/>
                </a:solidFill>
                <a:latin typeface="Times New Roman" pitchFamily="18" charset="0"/>
                <a:cs typeface="Times New Roman" pitchFamily="18" charset="0"/>
              </a:rPr>
              <a:t>. Khi Trương Sinh đi lính:</a:t>
            </a:r>
            <a:endParaRPr lang="en-BZ" sz="4400" u="sng" dirty="0">
              <a:solidFill>
                <a:srgbClr val="CC3399"/>
              </a:solidFill>
              <a:latin typeface="Times New Roman" pitchFamily="18" charset="0"/>
              <a:cs typeface="Times New Roman" pitchFamily="18" charset="0"/>
            </a:endParaRPr>
          </a:p>
        </p:txBody>
      </p:sp>
      <p:sp>
        <p:nvSpPr>
          <p:cNvPr id="7" name="Arrow: Right 6">
            <a:extLst>
              <a:ext uri="{FF2B5EF4-FFF2-40B4-BE49-F238E27FC236}">
                <a16:creationId xmlns:a16="http://schemas.microsoft.com/office/drawing/2014/main" id="{16CC0594-F132-45D5-8B18-39CE1C2AC0A2}"/>
              </a:ext>
            </a:extLst>
          </p:cNvPr>
          <p:cNvSpPr/>
          <p:nvPr/>
        </p:nvSpPr>
        <p:spPr>
          <a:xfrm>
            <a:off x="73174" y="5220195"/>
            <a:ext cx="5890897" cy="1459863"/>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smtClean="0">
                <a:solidFill>
                  <a:srgbClr val="0000FF"/>
                </a:solidFill>
                <a:latin typeface="Times New Roman" pitchFamily="18" charset="0"/>
                <a:cs typeface="Times New Roman" pitchFamily="18" charset="0"/>
              </a:rPr>
              <a:t>=&gt; Thủy </a:t>
            </a:r>
            <a:r>
              <a:rPr lang="en-US" altLang="zh-CN" sz="3000" b="1" dirty="0">
                <a:solidFill>
                  <a:srgbClr val="0000FF"/>
                </a:solidFill>
                <a:latin typeface="Times New Roman" pitchFamily="18" charset="0"/>
                <a:cs typeface="Times New Roman" pitchFamily="18" charset="0"/>
              </a:rPr>
              <a:t>chung, nhớ </a:t>
            </a:r>
            <a:r>
              <a:rPr lang="en-US" altLang="zh-CN" sz="3000" b="1" dirty="0" smtClean="0">
                <a:solidFill>
                  <a:srgbClr val="0000FF"/>
                </a:solidFill>
                <a:latin typeface="Times New Roman" pitchFamily="18" charset="0"/>
                <a:cs typeface="Times New Roman" pitchFamily="18" charset="0"/>
              </a:rPr>
              <a:t>chồng da diết</a:t>
            </a:r>
            <a:endParaRPr lang="en-SG" sz="3000" dirty="0">
              <a:solidFill>
                <a:srgbClr val="0000FF"/>
              </a:solidFill>
            </a:endParaRPr>
          </a:p>
        </p:txBody>
      </p:sp>
    </p:spTree>
    <p:extLst>
      <p:ext uri="{BB962C8B-B14F-4D97-AF65-F5344CB8AC3E}">
        <p14:creationId xmlns:p14="http://schemas.microsoft.com/office/powerpoint/2010/main" val="56076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p:cTn id="13"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forum.vn-13200-tpnx0610.jpg"/>
          <p:cNvPicPr>
            <a:picLocks noGrp="1" noChangeAspect="1"/>
          </p:cNvPicPr>
          <p:nvPr isPhoto="1"/>
        </p:nvPicPr>
        <p:blipFill rotWithShape="1">
          <a:blip r:embed="rId3"/>
          <a:srcRect l="3768" r="1"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p:spPr>
      </p:pic>
      <p:graphicFrame>
        <p:nvGraphicFramePr>
          <p:cNvPr id="6" name="Sơ đồ 5">
            <a:extLst>
              <a:ext uri="{FF2B5EF4-FFF2-40B4-BE49-F238E27FC236}">
                <a16:creationId xmlns:a16="http://schemas.microsoft.com/office/drawing/2014/main" id="{32C98BFC-A387-487D-B3CD-77B6A801C4B3}"/>
              </a:ext>
            </a:extLst>
          </p:cNvPr>
          <p:cNvGraphicFramePr/>
          <p:nvPr>
            <p:extLst>
              <p:ext uri="{D42A27DB-BD31-4B8C-83A1-F6EECF244321}">
                <p14:modId xmlns:p14="http://schemas.microsoft.com/office/powerpoint/2010/main" val="593921303"/>
              </p:ext>
            </p:extLst>
          </p:nvPr>
        </p:nvGraphicFramePr>
        <p:xfrm>
          <a:off x="0" y="481443"/>
          <a:ext cx="6729103" cy="61205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p:cNvSpPr/>
          <p:nvPr/>
        </p:nvSpPr>
        <p:spPr>
          <a:xfrm>
            <a:off x="221331" y="-87088"/>
            <a:ext cx="3070649" cy="584775"/>
          </a:xfrm>
          <a:prstGeom prst="rect">
            <a:avLst/>
          </a:prstGeom>
        </p:spPr>
        <p:txBody>
          <a:bodyPr wrap="none">
            <a:spAutoFit/>
          </a:bodyPr>
          <a:lstStyle/>
          <a:p>
            <a:r>
              <a:rPr lang="en-BZ" sz="3200" b="1" u="sng" dirty="0" smtClean="0">
                <a:solidFill>
                  <a:srgbClr val="0000FF"/>
                </a:solidFill>
                <a:latin typeface="Times New Roman" pitchFamily="18" charset="0"/>
                <a:cs typeface="Times New Roman" pitchFamily="18" charset="0"/>
              </a:rPr>
              <a:t>- Với mẹ chồng: </a:t>
            </a:r>
            <a:endParaRPr lang="en-BZ" sz="3200" b="1" u="sng"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15385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graphicEl>
                                              <a:dgm id="{20002821-18CD-4CC2-A74B-8EE68855C000}"/>
                                            </p:graphicEl>
                                          </p:spTgt>
                                        </p:tgtEl>
                                        <p:attrNameLst>
                                          <p:attrName>style.visibility</p:attrName>
                                        </p:attrNameLst>
                                      </p:cBhvr>
                                      <p:to>
                                        <p:strVal val="visible"/>
                                      </p:to>
                                    </p:set>
                                    <p:animEffect transition="in" filter="wheel(1)">
                                      <p:cBhvr>
                                        <p:cTn id="7" dur="2000"/>
                                        <p:tgtEl>
                                          <p:spTgt spid="6">
                                            <p:graphicEl>
                                              <a:dgm id="{20002821-18CD-4CC2-A74B-8EE68855C00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graphicEl>
                                              <a:dgm id="{BE5D5C74-1BC8-482D-9F85-15D4B69460A2}"/>
                                            </p:graphicEl>
                                          </p:spTgt>
                                        </p:tgtEl>
                                        <p:attrNameLst>
                                          <p:attrName>style.visibility</p:attrName>
                                        </p:attrNameLst>
                                      </p:cBhvr>
                                      <p:to>
                                        <p:strVal val="visible"/>
                                      </p:to>
                                    </p:set>
                                    <p:animEffect transition="in" filter="wheel(1)">
                                      <p:cBhvr>
                                        <p:cTn id="12" dur="2000"/>
                                        <p:tgtEl>
                                          <p:spTgt spid="6">
                                            <p:graphicEl>
                                              <a:dgm id="{BE5D5C74-1BC8-482D-9F85-15D4B69460A2}"/>
                                            </p:graphicEl>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graphicEl>
                                              <a:dgm id="{3269D23B-EA63-4F49-B932-4CEECBD17589}"/>
                                            </p:graphicEl>
                                          </p:spTgt>
                                        </p:tgtEl>
                                        <p:attrNameLst>
                                          <p:attrName>style.visibility</p:attrName>
                                        </p:attrNameLst>
                                      </p:cBhvr>
                                      <p:to>
                                        <p:strVal val="visible"/>
                                      </p:to>
                                    </p:set>
                                    <p:animEffect transition="in" filter="wheel(1)">
                                      <p:cBhvr>
                                        <p:cTn id="15" dur="2000"/>
                                        <p:tgtEl>
                                          <p:spTgt spid="6">
                                            <p:graphicEl>
                                              <a:dgm id="{3269D23B-EA63-4F49-B932-4CEECBD17589}"/>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graphicEl>
                                              <a:dgm id="{F5527B6F-BA72-4F09-9C60-500B68C9F52C}"/>
                                            </p:graphicEl>
                                          </p:spTgt>
                                        </p:tgtEl>
                                        <p:attrNameLst>
                                          <p:attrName>style.visibility</p:attrName>
                                        </p:attrNameLst>
                                      </p:cBhvr>
                                      <p:to>
                                        <p:strVal val="visible"/>
                                      </p:to>
                                    </p:set>
                                    <p:animEffect transition="in" filter="wheel(1)">
                                      <p:cBhvr>
                                        <p:cTn id="20" dur="2000"/>
                                        <p:tgtEl>
                                          <p:spTgt spid="6">
                                            <p:graphicEl>
                                              <a:dgm id="{F5527B6F-BA72-4F09-9C60-500B68C9F52C}"/>
                                            </p:graphicEl>
                                          </p:spTgt>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6">
                                            <p:graphicEl>
                                              <a:dgm id="{C53526CB-0646-4089-AE63-76E446439699}"/>
                                            </p:graphicEl>
                                          </p:spTgt>
                                        </p:tgtEl>
                                        <p:attrNameLst>
                                          <p:attrName>style.visibility</p:attrName>
                                        </p:attrNameLst>
                                      </p:cBhvr>
                                      <p:to>
                                        <p:strVal val="visible"/>
                                      </p:to>
                                    </p:set>
                                    <p:animEffect transition="in" filter="wheel(1)">
                                      <p:cBhvr>
                                        <p:cTn id="23" dur="2000"/>
                                        <p:tgtEl>
                                          <p:spTgt spid="6">
                                            <p:graphicEl>
                                              <a:dgm id="{C53526CB-0646-4089-AE63-76E446439699}"/>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6">
                                            <p:graphicEl>
                                              <a:dgm id="{46F57F98-5756-4B2D-A849-25DA17FE267C}"/>
                                            </p:graphicEl>
                                          </p:spTgt>
                                        </p:tgtEl>
                                        <p:attrNameLst>
                                          <p:attrName>style.visibility</p:attrName>
                                        </p:attrNameLst>
                                      </p:cBhvr>
                                      <p:to>
                                        <p:strVal val="visible"/>
                                      </p:to>
                                    </p:set>
                                    <p:animEffect transition="in" filter="wheel(1)">
                                      <p:cBhvr>
                                        <p:cTn id="28" dur="2000"/>
                                        <p:tgtEl>
                                          <p:spTgt spid="6">
                                            <p:graphicEl>
                                              <a:dgm id="{46F57F98-5756-4B2D-A849-25DA17FE267C}"/>
                                            </p:graphicEl>
                                          </p:spTgt>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6">
                                            <p:graphicEl>
                                              <a:dgm id="{9E07DE62-C2AC-41DF-9EF8-1CE72434924F}"/>
                                            </p:graphicEl>
                                          </p:spTgt>
                                        </p:tgtEl>
                                        <p:attrNameLst>
                                          <p:attrName>style.visibility</p:attrName>
                                        </p:attrNameLst>
                                      </p:cBhvr>
                                      <p:to>
                                        <p:strVal val="visible"/>
                                      </p:to>
                                    </p:set>
                                    <p:animEffect transition="in" filter="wheel(1)">
                                      <p:cBhvr>
                                        <p:cTn id="31" dur="2000"/>
                                        <p:tgtEl>
                                          <p:spTgt spid="6">
                                            <p:graphicEl>
                                              <a:dgm id="{9E07DE62-C2AC-41DF-9EF8-1CE72434924F}"/>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6">
                                            <p:graphicEl>
                                              <a:dgm id="{6BDC8ADE-52AB-4A4B-BAC2-477DD46A6132}"/>
                                            </p:graphicEl>
                                          </p:spTgt>
                                        </p:tgtEl>
                                        <p:attrNameLst>
                                          <p:attrName>style.visibility</p:attrName>
                                        </p:attrNameLst>
                                      </p:cBhvr>
                                      <p:to>
                                        <p:strVal val="visible"/>
                                      </p:to>
                                    </p:set>
                                    <p:animEffect transition="in" filter="wheel(1)">
                                      <p:cBhvr>
                                        <p:cTn id="36" dur="2000"/>
                                        <p:tgtEl>
                                          <p:spTgt spid="6">
                                            <p:graphicEl>
                                              <a:dgm id="{6BDC8ADE-52AB-4A4B-BAC2-477DD46A6132}"/>
                                            </p:graphicEl>
                                          </p:spTgt>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6">
                                            <p:graphicEl>
                                              <a:dgm id="{BD04D2DC-289C-4D85-AC4F-2CC1EE102E1D}"/>
                                            </p:graphicEl>
                                          </p:spTgt>
                                        </p:tgtEl>
                                        <p:attrNameLst>
                                          <p:attrName>style.visibility</p:attrName>
                                        </p:attrNameLst>
                                      </p:cBhvr>
                                      <p:to>
                                        <p:strVal val="visible"/>
                                      </p:to>
                                    </p:set>
                                    <p:animEffect transition="in" filter="wheel(1)">
                                      <p:cBhvr>
                                        <p:cTn id="39" dur="2000"/>
                                        <p:tgtEl>
                                          <p:spTgt spid="6">
                                            <p:graphicEl>
                                              <a:dgm id="{BD04D2DC-289C-4D85-AC4F-2CC1EE102E1D}"/>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6">
                                            <p:graphicEl>
                                              <a:dgm id="{DA875A06-E579-428C-A795-2E122D92A80C}"/>
                                            </p:graphicEl>
                                          </p:spTgt>
                                        </p:tgtEl>
                                        <p:attrNameLst>
                                          <p:attrName>style.visibility</p:attrName>
                                        </p:attrNameLst>
                                      </p:cBhvr>
                                      <p:to>
                                        <p:strVal val="visible"/>
                                      </p:to>
                                    </p:set>
                                    <p:animEffect transition="in" filter="wheel(1)">
                                      <p:cBhvr>
                                        <p:cTn id="44" dur="2000"/>
                                        <p:tgtEl>
                                          <p:spTgt spid="6">
                                            <p:graphicEl>
                                              <a:dgm id="{DA875A06-E579-428C-A795-2E122D92A80C}"/>
                                            </p:graphicEl>
                                          </p:spTgt>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6">
                                            <p:graphicEl>
                                              <a:dgm id="{D2A8F269-A29F-49CF-9D18-9450D9DCC075}"/>
                                            </p:graphicEl>
                                          </p:spTgt>
                                        </p:tgtEl>
                                        <p:attrNameLst>
                                          <p:attrName>style.visibility</p:attrName>
                                        </p:attrNameLst>
                                      </p:cBhvr>
                                      <p:to>
                                        <p:strVal val="visible"/>
                                      </p:to>
                                    </p:set>
                                    <p:animEffect transition="in" filter="wheel(1)">
                                      <p:cBhvr>
                                        <p:cTn id="47" dur="2000"/>
                                        <p:tgtEl>
                                          <p:spTgt spid="6">
                                            <p:graphicEl>
                                              <a:dgm id="{D2A8F269-A29F-49CF-9D18-9450D9DCC07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cuốn sách&#10;&#10;Mô tả được tạo với mức tin cậy rất cao">
            <a:extLst>
              <a:ext uri="{FF2B5EF4-FFF2-40B4-BE49-F238E27FC236}">
                <a16:creationId xmlns:a16="http://schemas.microsoft.com/office/drawing/2014/main" id="{09EF5E56-BCA2-4FF2-BA13-FA6BD90206C5}"/>
              </a:ext>
            </a:extLst>
          </p:cNvPr>
          <p:cNvPicPr>
            <a:picLocks noChangeAspect="1"/>
          </p:cNvPicPr>
          <p:nvPr/>
        </p:nvPicPr>
        <p:blipFill rotWithShape="1">
          <a:blip r:embed="rId3">
            <a:extLst>
              <a:ext uri="{28A0092B-C50C-407E-A947-70E740481C1C}">
                <a14:useLocalDpi xmlns:a14="http://schemas.microsoft.com/office/drawing/2010/main" val="0"/>
              </a:ext>
            </a:extLst>
          </a:blip>
          <a:srcRect r="12431" b="3"/>
          <a:stretch/>
        </p:blipFill>
        <p:spPr>
          <a:xfrm>
            <a:off x="6750141" y="-2"/>
            <a:ext cx="5441859" cy="5220197"/>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effectLst>
            <a:reflection blurRad="127000" stA="8000" endPos="65000" dist="50800" dir="5400000" sy="-100000" algn="bl" rotWithShape="0"/>
          </a:effectLst>
        </p:spPr>
      </p:pic>
      <p:sp>
        <p:nvSpPr>
          <p:cNvPr id="5" name="Hình chữ nhật 4">
            <a:extLst>
              <a:ext uri="{FF2B5EF4-FFF2-40B4-BE49-F238E27FC236}">
                <a16:creationId xmlns:a16="http://schemas.microsoft.com/office/drawing/2014/main" id="{52930F3B-D338-4737-B8F1-2DA790FFCAE1}"/>
              </a:ext>
            </a:extLst>
          </p:cNvPr>
          <p:cNvSpPr/>
          <p:nvPr/>
        </p:nvSpPr>
        <p:spPr>
          <a:xfrm>
            <a:off x="169766" y="157016"/>
            <a:ext cx="6580375" cy="4524315"/>
          </a:xfrm>
          <a:prstGeom prst="rect">
            <a:avLst/>
          </a:prstGeom>
        </p:spPr>
        <p:txBody>
          <a:bodyPr wrap="square">
            <a:spAutoFit/>
          </a:bodyPr>
          <a:lstStyle/>
          <a:p>
            <a:pPr algn="ctr"/>
            <a:r>
              <a:rPr lang="en-BZ" sz="3600" b="1" dirty="0">
                <a:latin typeface="Times New Roman" pitchFamily="18" charset="0"/>
                <a:ea typeface="Calibri" panose="020F0502020204030204" pitchFamily="34" charset="0"/>
                <a:cs typeface="Times New Roman" pitchFamily="18" charset="0"/>
              </a:rPr>
              <a:t>“</a:t>
            </a:r>
            <a:r>
              <a:rPr lang="en-BZ" sz="3600" b="1" dirty="0" err="1">
                <a:latin typeface="Times New Roman" pitchFamily="18" charset="0"/>
                <a:ea typeface="Calibri" panose="020F0502020204030204" pitchFamily="34" charset="0"/>
                <a:cs typeface="Times New Roman" pitchFamily="18" charset="0"/>
              </a:rPr>
              <a:t>Chồng</a:t>
            </a:r>
            <a:r>
              <a:rPr lang="en-BZ" sz="3600" b="1" dirty="0">
                <a:latin typeface="Times New Roman" pitchFamily="18" charset="0"/>
                <a:ea typeface="Calibri" panose="020F0502020204030204" pitchFamily="34" charset="0"/>
                <a:cs typeface="Times New Roman" pitchFamily="18" charset="0"/>
              </a:rPr>
              <a:t> con </a:t>
            </a:r>
            <a:r>
              <a:rPr lang="en-BZ" sz="3600" b="1" dirty="0" err="1">
                <a:latin typeface="Times New Roman" pitchFamily="18" charset="0"/>
                <a:ea typeface="Calibri" panose="020F0502020204030204" pitchFamily="34" charset="0"/>
                <a:cs typeface="Times New Roman" pitchFamily="18" charset="0"/>
              </a:rPr>
              <a:t>xa</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xôi</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mẹ</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chết</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lúc</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nào</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không</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thể</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kịp</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về</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đền</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báo</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được</a:t>
            </a:r>
            <a:r>
              <a:rPr lang="en-BZ" sz="3600" b="1" dirty="0">
                <a:latin typeface="Times New Roman" pitchFamily="18" charset="0"/>
                <a:ea typeface="Calibri" panose="020F0502020204030204" pitchFamily="34" charset="0"/>
                <a:cs typeface="Times New Roman" pitchFamily="18" charset="0"/>
              </a:rPr>
              <a:t>. Sau </a:t>
            </a:r>
            <a:r>
              <a:rPr lang="en-BZ" sz="3600" b="1" dirty="0" err="1">
                <a:latin typeface="Times New Roman" pitchFamily="18" charset="0"/>
                <a:ea typeface="Calibri" panose="020F0502020204030204" pitchFamily="34" charset="0"/>
                <a:cs typeface="Times New Roman" pitchFamily="18" charset="0"/>
              </a:rPr>
              <a:t>này</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trời</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giúp</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người</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lành</a:t>
            </a:r>
            <a:r>
              <a:rPr lang="en-BZ" sz="3600" b="1" dirty="0">
                <a:latin typeface="Times New Roman" pitchFamily="18" charset="0"/>
                <a:ea typeface="Calibri" panose="020F0502020204030204" pitchFamily="34" charset="0"/>
                <a:cs typeface="Times New Roman" pitchFamily="18" charset="0"/>
              </a:rPr>
              <a:t>, ban </a:t>
            </a:r>
            <a:r>
              <a:rPr lang="en-BZ" sz="3600" b="1" dirty="0" err="1">
                <a:latin typeface="Times New Roman" pitchFamily="18" charset="0"/>
                <a:ea typeface="Calibri" panose="020F0502020204030204" pitchFamily="34" charset="0"/>
                <a:cs typeface="Times New Roman" pitchFamily="18" charset="0"/>
              </a:rPr>
              <a:t>cho</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phúc</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lớn</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giống</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dòng</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tươi</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tốt</a:t>
            </a:r>
            <a:r>
              <a:rPr lang="en-BZ" sz="3600" b="1" dirty="0">
                <a:latin typeface="Times New Roman" pitchFamily="18" charset="0"/>
                <a:ea typeface="Calibri" panose="020F0502020204030204" pitchFamily="34" charset="0"/>
                <a:cs typeface="Times New Roman" pitchFamily="18" charset="0"/>
              </a:rPr>
              <a:t>, con </a:t>
            </a:r>
            <a:r>
              <a:rPr lang="en-BZ" sz="3600" b="1" dirty="0" err="1">
                <a:latin typeface="Times New Roman" pitchFamily="18" charset="0"/>
                <a:ea typeface="Calibri" panose="020F0502020204030204" pitchFamily="34" charset="0"/>
                <a:cs typeface="Times New Roman" pitchFamily="18" charset="0"/>
              </a:rPr>
              <a:t>cháu</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đông</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đàn</a:t>
            </a:r>
            <a:r>
              <a:rPr lang="en-BZ" sz="3600" b="1" dirty="0">
                <a:latin typeface="Times New Roman" pitchFamily="18" charset="0"/>
                <a:ea typeface="Calibri" panose="020F0502020204030204" pitchFamily="34" charset="0"/>
                <a:cs typeface="Times New Roman" pitchFamily="18" charset="0"/>
              </a:rPr>
              <a:t>, mong </a:t>
            </a:r>
            <a:r>
              <a:rPr lang="en-BZ" sz="3600" b="1" dirty="0" err="1">
                <a:latin typeface="Times New Roman" pitchFamily="18" charset="0"/>
                <a:ea typeface="Calibri" panose="020F0502020204030204" pitchFamily="34" charset="0"/>
                <a:cs typeface="Times New Roman" pitchFamily="18" charset="0"/>
              </a:rPr>
              <a:t>xanh</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kia</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chẳng</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phụ</a:t>
            </a:r>
            <a:r>
              <a:rPr lang="en-BZ" sz="3600" b="1" dirty="0">
                <a:latin typeface="Times New Roman" pitchFamily="18" charset="0"/>
                <a:ea typeface="Calibri" panose="020F0502020204030204" pitchFamily="34" charset="0"/>
                <a:cs typeface="Times New Roman" pitchFamily="18" charset="0"/>
              </a:rPr>
              <a:t> con </a:t>
            </a:r>
            <a:r>
              <a:rPr lang="en-BZ" sz="3600" b="1" dirty="0" err="1">
                <a:latin typeface="Times New Roman" pitchFamily="18" charset="0"/>
                <a:ea typeface="Calibri" panose="020F0502020204030204" pitchFamily="34" charset="0"/>
                <a:cs typeface="Times New Roman" pitchFamily="18" charset="0"/>
              </a:rPr>
              <a:t>cũng</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như</a:t>
            </a:r>
            <a:r>
              <a:rPr lang="en-BZ" sz="3600" b="1" dirty="0">
                <a:latin typeface="Times New Roman" pitchFamily="18" charset="0"/>
                <a:ea typeface="Calibri" panose="020F0502020204030204" pitchFamily="34" charset="0"/>
                <a:cs typeface="Times New Roman" pitchFamily="18" charset="0"/>
              </a:rPr>
              <a:t> con </a:t>
            </a:r>
            <a:r>
              <a:rPr lang="en-BZ" sz="3600" b="1" dirty="0" err="1">
                <a:latin typeface="Times New Roman" pitchFamily="18" charset="0"/>
                <a:ea typeface="Calibri" panose="020F0502020204030204" pitchFamily="34" charset="0"/>
                <a:cs typeface="Times New Roman" pitchFamily="18" charset="0"/>
              </a:rPr>
              <a:t>đã</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chẳng</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nỡ</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phụ</a:t>
            </a:r>
            <a:r>
              <a:rPr lang="en-BZ" sz="3600" b="1" dirty="0">
                <a:latin typeface="Times New Roman" pitchFamily="18" charset="0"/>
                <a:ea typeface="Calibri" panose="020F0502020204030204" pitchFamily="34" charset="0"/>
                <a:cs typeface="Times New Roman" pitchFamily="18" charset="0"/>
              </a:rPr>
              <a:t> </a:t>
            </a:r>
            <a:r>
              <a:rPr lang="en-BZ" sz="3600" b="1" dirty="0" err="1">
                <a:latin typeface="Times New Roman" pitchFamily="18" charset="0"/>
                <a:ea typeface="Calibri" panose="020F0502020204030204" pitchFamily="34" charset="0"/>
                <a:cs typeface="Times New Roman" pitchFamily="18" charset="0"/>
              </a:rPr>
              <a:t>mẹ</a:t>
            </a:r>
            <a:r>
              <a:rPr lang="en-BZ" sz="3600" b="1" dirty="0">
                <a:latin typeface="Times New Roman" pitchFamily="18" charset="0"/>
                <a:ea typeface="Calibri" panose="020F0502020204030204" pitchFamily="34" charset="0"/>
                <a:cs typeface="Times New Roman" pitchFamily="18" charset="0"/>
              </a:rPr>
              <a:t>.”</a:t>
            </a:r>
            <a:endParaRPr lang="en-BZ" sz="3600" b="1" dirty="0">
              <a:latin typeface="Times New Roman" pitchFamily="18" charset="0"/>
              <a:cs typeface="Times New Roman" pitchFamily="18" charset="0"/>
            </a:endParaRPr>
          </a:p>
        </p:txBody>
      </p:sp>
      <p:sp>
        <p:nvSpPr>
          <p:cNvPr id="4" name="Arrow: Right 6">
            <a:extLst>
              <a:ext uri="{FF2B5EF4-FFF2-40B4-BE49-F238E27FC236}">
                <a16:creationId xmlns:a16="http://schemas.microsoft.com/office/drawing/2014/main" id="{16CC0594-F132-45D5-8B18-39CE1C2AC0A2}"/>
              </a:ext>
            </a:extLst>
          </p:cNvPr>
          <p:cNvSpPr/>
          <p:nvPr/>
        </p:nvSpPr>
        <p:spPr>
          <a:xfrm>
            <a:off x="169766" y="5097434"/>
            <a:ext cx="12091916" cy="1760566"/>
          </a:xfrm>
          <a:prstGeom prst="rightArrow">
            <a:avLst>
              <a:gd name="adj1" fmla="val 50000"/>
              <a:gd name="adj2" fmla="val 62154"/>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err="1" smtClean="0">
                <a:solidFill>
                  <a:srgbClr val="0000FF"/>
                </a:solidFill>
                <a:latin typeface="Times New Roman" pitchFamily="18" charset="0"/>
                <a:cs typeface="Times New Roman" pitchFamily="18" charset="0"/>
              </a:rPr>
              <a:t>Lời</a:t>
            </a:r>
            <a:r>
              <a:rPr lang="en-US" altLang="zh-CN" sz="3000" b="1" dirty="0" smtClean="0">
                <a:solidFill>
                  <a:srgbClr val="0000FF"/>
                </a:solidFill>
                <a:latin typeface="Times New Roman" pitchFamily="18" charset="0"/>
                <a:cs typeface="Times New Roman" pitchFamily="18" charset="0"/>
              </a:rPr>
              <a:t> </a:t>
            </a:r>
            <a:r>
              <a:rPr lang="en-US" altLang="zh-CN" sz="3000" b="1" dirty="0" err="1" smtClean="0">
                <a:solidFill>
                  <a:srgbClr val="0000FF"/>
                </a:solidFill>
                <a:latin typeface="Times New Roman" pitchFamily="18" charset="0"/>
                <a:cs typeface="Times New Roman" pitchFamily="18" charset="0"/>
              </a:rPr>
              <a:t>trăn</a:t>
            </a:r>
            <a:r>
              <a:rPr lang="en-US" altLang="zh-CN" sz="3000" b="1" dirty="0" smtClean="0">
                <a:solidFill>
                  <a:srgbClr val="0000FF"/>
                </a:solidFill>
                <a:latin typeface="Times New Roman" pitchFamily="18" charset="0"/>
                <a:cs typeface="Times New Roman" pitchFamily="18" charset="0"/>
              </a:rPr>
              <a:t> </a:t>
            </a:r>
            <a:r>
              <a:rPr lang="en-US" altLang="zh-CN" sz="3000" b="1" dirty="0" err="1" smtClean="0">
                <a:solidFill>
                  <a:srgbClr val="0000FF"/>
                </a:solidFill>
                <a:latin typeface="Times New Roman" pitchFamily="18" charset="0"/>
                <a:cs typeface="Times New Roman" pitchFamily="18" charset="0"/>
              </a:rPr>
              <a:t>trối</a:t>
            </a:r>
            <a:r>
              <a:rPr lang="en-US" altLang="zh-CN" sz="3000" b="1" dirty="0" smtClean="0">
                <a:solidFill>
                  <a:srgbClr val="0000FF"/>
                </a:solidFill>
                <a:latin typeface="Times New Roman" pitchFamily="18" charset="0"/>
                <a:cs typeface="Times New Roman" pitchFamily="18" charset="0"/>
              </a:rPr>
              <a:t> </a:t>
            </a:r>
            <a:r>
              <a:rPr lang="en-US" altLang="zh-CN" sz="3000" b="1" dirty="0" err="1" smtClean="0">
                <a:solidFill>
                  <a:srgbClr val="0000FF"/>
                </a:solidFill>
                <a:latin typeface="Times New Roman" pitchFamily="18" charset="0"/>
                <a:cs typeface="Times New Roman" pitchFamily="18" charset="0"/>
              </a:rPr>
              <a:t>của</a:t>
            </a:r>
            <a:r>
              <a:rPr lang="en-US" altLang="zh-CN" sz="3000" b="1" dirty="0" smtClean="0">
                <a:solidFill>
                  <a:srgbClr val="0000FF"/>
                </a:solidFill>
                <a:latin typeface="Times New Roman" pitchFamily="18" charset="0"/>
                <a:cs typeface="Times New Roman" pitchFamily="18" charset="0"/>
              </a:rPr>
              <a:t> </a:t>
            </a:r>
            <a:r>
              <a:rPr lang="en-US" altLang="zh-CN" sz="3000" b="1" dirty="0" err="1" smtClean="0">
                <a:solidFill>
                  <a:srgbClr val="0000FF"/>
                </a:solidFill>
                <a:latin typeface="Times New Roman" pitchFamily="18" charset="0"/>
                <a:cs typeface="Times New Roman" pitchFamily="18" charset="0"/>
              </a:rPr>
              <a:t>mẹ</a:t>
            </a:r>
            <a:r>
              <a:rPr lang="en-US" altLang="zh-CN" sz="3000" b="1" dirty="0" smtClean="0">
                <a:solidFill>
                  <a:srgbClr val="0000FF"/>
                </a:solidFill>
                <a:latin typeface="Times New Roman" pitchFamily="18" charset="0"/>
                <a:cs typeface="Times New Roman" pitchFamily="18" charset="0"/>
              </a:rPr>
              <a:t> </a:t>
            </a:r>
            <a:r>
              <a:rPr lang="en-US" altLang="zh-CN" sz="3000" b="1" dirty="0" err="1" smtClean="0">
                <a:solidFill>
                  <a:srgbClr val="0000FF"/>
                </a:solidFill>
                <a:latin typeface="Times New Roman" pitchFamily="18" charset="0"/>
                <a:cs typeface="Times New Roman" pitchFamily="18" charset="0"/>
              </a:rPr>
              <a:t>chồng</a:t>
            </a:r>
            <a:r>
              <a:rPr lang="en-US" altLang="zh-CN" sz="3000" b="1" dirty="0" smtClean="0">
                <a:solidFill>
                  <a:srgbClr val="0000FF"/>
                </a:solidFill>
                <a:latin typeface="Times New Roman" pitchFamily="18" charset="0"/>
                <a:cs typeface="Times New Roman" pitchFamily="18" charset="0"/>
              </a:rPr>
              <a:t> </a:t>
            </a:r>
            <a:r>
              <a:rPr lang="en-US" altLang="zh-CN" sz="3000" b="1" dirty="0" err="1" smtClean="0">
                <a:solidFill>
                  <a:srgbClr val="0000FF"/>
                </a:solidFill>
                <a:latin typeface="Times New Roman" pitchFamily="18" charset="0"/>
                <a:cs typeface="Times New Roman" pitchFamily="18" charset="0"/>
              </a:rPr>
              <a:t>đã</a:t>
            </a:r>
            <a:r>
              <a:rPr lang="en-US" altLang="zh-CN" sz="3000" b="1" dirty="0" smtClean="0">
                <a:solidFill>
                  <a:srgbClr val="0000FF"/>
                </a:solidFill>
                <a:latin typeface="Times New Roman" pitchFamily="18" charset="0"/>
                <a:cs typeface="Times New Roman" pitchFamily="18" charset="0"/>
              </a:rPr>
              <a:t> </a:t>
            </a:r>
            <a:r>
              <a:rPr lang="en-US" altLang="zh-CN" sz="3000" b="1" dirty="0" err="1" smtClean="0">
                <a:solidFill>
                  <a:srgbClr val="0000FF"/>
                </a:solidFill>
                <a:latin typeface="Times New Roman" pitchFamily="18" charset="0"/>
                <a:cs typeface="Times New Roman" pitchFamily="18" charset="0"/>
              </a:rPr>
              <a:t>đề</a:t>
            </a:r>
            <a:r>
              <a:rPr lang="en-US" altLang="zh-CN" sz="3000" b="1" dirty="0" smtClean="0">
                <a:solidFill>
                  <a:srgbClr val="0000FF"/>
                </a:solidFill>
                <a:latin typeface="Times New Roman" pitchFamily="18" charset="0"/>
                <a:cs typeface="Times New Roman" pitchFamily="18" charset="0"/>
              </a:rPr>
              <a:t> </a:t>
            </a:r>
            <a:r>
              <a:rPr lang="en-US" altLang="zh-CN" sz="3000" b="1" dirty="0" err="1" smtClean="0">
                <a:solidFill>
                  <a:srgbClr val="0000FF"/>
                </a:solidFill>
                <a:latin typeface="Times New Roman" pitchFamily="18" charset="0"/>
                <a:cs typeface="Times New Roman" pitchFamily="18" charset="0"/>
              </a:rPr>
              <a:t>cao</a:t>
            </a:r>
            <a:r>
              <a:rPr lang="en-US" altLang="zh-CN" sz="3000" b="1" dirty="0" smtClean="0">
                <a:solidFill>
                  <a:srgbClr val="0000FF"/>
                </a:solidFill>
                <a:latin typeface="Times New Roman" pitchFamily="18" charset="0"/>
                <a:cs typeface="Times New Roman" pitchFamily="18" charset="0"/>
              </a:rPr>
              <a:t> </a:t>
            </a:r>
            <a:r>
              <a:rPr lang="en-US" altLang="zh-CN" sz="3000" b="1" dirty="0" err="1" smtClean="0">
                <a:solidFill>
                  <a:srgbClr val="0000FF"/>
                </a:solidFill>
                <a:latin typeface="Times New Roman" pitchFamily="18" charset="0"/>
                <a:cs typeface="Times New Roman" pitchFamily="18" charset="0"/>
              </a:rPr>
              <a:t>công</a:t>
            </a:r>
            <a:r>
              <a:rPr lang="en-US" altLang="zh-CN" sz="3000" b="1" dirty="0" smtClean="0">
                <a:solidFill>
                  <a:srgbClr val="0000FF"/>
                </a:solidFill>
                <a:latin typeface="Times New Roman" pitchFamily="18" charset="0"/>
                <a:cs typeface="Times New Roman" pitchFamily="18" charset="0"/>
              </a:rPr>
              <a:t> </a:t>
            </a:r>
            <a:r>
              <a:rPr lang="en-US" altLang="zh-CN" sz="3000" b="1" dirty="0" err="1" smtClean="0">
                <a:solidFill>
                  <a:srgbClr val="0000FF"/>
                </a:solidFill>
                <a:latin typeface="Times New Roman" pitchFamily="18" charset="0"/>
                <a:cs typeface="Times New Roman" pitchFamily="18" charset="0"/>
              </a:rPr>
              <a:t>lao</a:t>
            </a:r>
            <a:r>
              <a:rPr lang="en-US" altLang="zh-CN" sz="3000" b="1" dirty="0" smtClean="0">
                <a:solidFill>
                  <a:srgbClr val="0000FF"/>
                </a:solidFill>
                <a:latin typeface="Times New Roman" pitchFamily="18" charset="0"/>
                <a:cs typeface="Times New Roman" pitchFamily="18" charset="0"/>
              </a:rPr>
              <a:t> </a:t>
            </a:r>
            <a:r>
              <a:rPr lang="en-US" altLang="zh-CN" sz="3000" b="1" dirty="0" err="1" smtClean="0">
                <a:solidFill>
                  <a:srgbClr val="0000FF"/>
                </a:solidFill>
                <a:latin typeface="Times New Roman" pitchFamily="18" charset="0"/>
                <a:cs typeface="Times New Roman" pitchFamily="18" charset="0"/>
              </a:rPr>
              <a:t>của</a:t>
            </a:r>
            <a:r>
              <a:rPr lang="en-US" altLang="zh-CN" sz="3000" b="1" dirty="0" smtClean="0">
                <a:solidFill>
                  <a:srgbClr val="0000FF"/>
                </a:solidFill>
                <a:latin typeface="Times New Roman" pitchFamily="18" charset="0"/>
                <a:cs typeface="Times New Roman" pitchFamily="18" charset="0"/>
              </a:rPr>
              <a:t> </a:t>
            </a:r>
            <a:r>
              <a:rPr lang="en-US" altLang="zh-CN" sz="3000" b="1" dirty="0" err="1" smtClean="0">
                <a:solidFill>
                  <a:srgbClr val="0000FF"/>
                </a:solidFill>
                <a:latin typeface="Times New Roman" pitchFamily="18" charset="0"/>
                <a:cs typeface="Times New Roman" pitchFamily="18" charset="0"/>
              </a:rPr>
              <a:t>Vũ</a:t>
            </a:r>
            <a:r>
              <a:rPr lang="en-US" altLang="zh-CN" sz="3000" b="1" dirty="0" smtClean="0">
                <a:solidFill>
                  <a:srgbClr val="0000FF"/>
                </a:solidFill>
                <a:latin typeface="Times New Roman" pitchFamily="18" charset="0"/>
                <a:cs typeface="Times New Roman" pitchFamily="18" charset="0"/>
              </a:rPr>
              <a:t> </a:t>
            </a:r>
            <a:r>
              <a:rPr lang="en-US" altLang="zh-CN" sz="3000" b="1" dirty="0" err="1" smtClean="0">
                <a:solidFill>
                  <a:srgbClr val="0000FF"/>
                </a:solidFill>
                <a:latin typeface="Times New Roman" pitchFamily="18" charset="0"/>
                <a:cs typeface="Times New Roman" pitchFamily="18" charset="0"/>
              </a:rPr>
              <a:t>Nương</a:t>
            </a:r>
            <a:r>
              <a:rPr lang="en-US" altLang="zh-CN" sz="3000" b="1" dirty="0" smtClean="0">
                <a:solidFill>
                  <a:srgbClr val="0000FF"/>
                </a:solidFill>
                <a:latin typeface="Times New Roman" pitchFamily="18" charset="0"/>
                <a:cs typeface="Times New Roman" pitchFamily="18" charset="0"/>
              </a:rPr>
              <a:t> </a:t>
            </a:r>
            <a:r>
              <a:rPr lang="en-US" altLang="zh-CN" sz="3000" b="1" dirty="0" err="1" smtClean="0">
                <a:solidFill>
                  <a:srgbClr val="0000FF"/>
                </a:solidFill>
                <a:latin typeface="Times New Roman" pitchFamily="18" charset="0"/>
                <a:cs typeface="Times New Roman" pitchFamily="18" charset="0"/>
              </a:rPr>
              <a:t>đối</a:t>
            </a:r>
            <a:r>
              <a:rPr lang="en-US" altLang="zh-CN" sz="3000" b="1" dirty="0" smtClean="0">
                <a:solidFill>
                  <a:srgbClr val="0000FF"/>
                </a:solidFill>
                <a:latin typeface="Times New Roman" pitchFamily="18" charset="0"/>
                <a:cs typeface="Times New Roman" pitchFamily="18" charset="0"/>
              </a:rPr>
              <a:t> </a:t>
            </a:r>
            <a:r>
              <a:rPr lang="en-US" altLang="zh-CN" sz="3000" b="1" dirty="0" err="1" smtClean="0">
                <a:solidFill>
                  <a:srgbClr val="0000FF"/>
                </a:solidFill>
                <a:latin typeface="Times New Roman" pitchFamily="18" charset="0"/>
                <a:cs typeface="Times New Roman" pitchFamily="18" charset="0"/>
              </a:rPr>
              <a:t>với</a:t>
            </a:r>
            <a:r>
              <a:rPr lang="en-US" altLang="zh-CN" sz="3000" b="1" dirty="0" smtClean="0">
                <a:solidFill>
                  <a:srgbClr val="0000FF"/>
                </a:solidFill>
                <a:latin typeface="Times New Roman" pitchFamily="18" charset="0"/>
                <a:cs typeface="Times New Roman" pitchFamily="18" charset="0"/>
              </a:rPr>
              <a:t> </a:t>
            </a:r>
            <a:r>
              <a:rPr lang="en-US" altLang="zh-CN" sz="3000" b="1" dirty="0" err="1" smtClean="0">
                <a:solidFill>
                  <a:srgbClr val="0000FF"/>
                </a:solidFill>
                <a:latin typeface="Times New Roman" pitchFamily="18" charset="0"/>
                <a:cs typeface="Times New Roman" pitchFamily="18" charset="0"/>
              </a:rPr>
              <a:t>nhà</a:t>
            </a:r>
            <a:r>
              <a:rPr lang="en-US" altLang="zh-CN" sz="3000" b="1" dirty="0" smtClean="0">
                <a:solidFill>
                  <a:srgbClr val="0000FF"/>
                </a:solidFill>
                <a:latin typeface="Times New Roman" pitchFamily="18" charset="0"/>
                <a:cs typeface="Times New Roman" pitchFamily="18" charset="0"/>
              </a:rPr>
              <a:t> </a:t>
            </a:r>
            <a:r>
              <a:rPr lang="en-US" altLang="zh-CN" sz="3000" b="1" dirty="0" err="1" smtClean="0">
                <a:solidFill>
                  <a:srgbClr val="0000FF"/>
                </a:solidFill>
                <a:latin typeface="Times New Roman" pitchFamily="18" charset="0"/>
                <a:cs typeface="Times New Roman" pitchFamily="18" charset="0"/>
              </a:rPr>
              <a:t>chồng</a:t>
            </a:r>
            <a:endParaRPr lang="en-SG" sz="3000" dirty="0">
              <a:solidFill>
                <a:srgbClr val="0000FF"/>
              </a:solidFill>
            </a:endParaRPr>
          </a:p>
        </p:txBody>
      </p:sp>
    </p:spTree>
    <p:extLst>
      <p:ext uri="{BB962C8B-B14F-4D97-AF65-F5344CB8AC3E}">
        <p14:creationId xmlns:p14="http://schemas.microsoft.com/office/powerpoint/2010/main" val="294313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Ảnh có chứa cỏ, ngoài trời&#10;&#10;Mô tả được tạo tự động">
            <a:extLst>
              <a:ext uri="{FF2B5EF4-FFF2-40B4-BE49-F238E27FC236}">
                <a16:creationId xmlns:a16="http://schemas.microsoft.com/office/drawing/2014/main" id="{767A35EA-682C-4146-8F56-280B8E3E53B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159" r="-1" b="7985"/>
          <a:stretch/>
        </p:blipFill>
        <p:spPr>
          <a:xfrm>
            <a:off x="1246574" y="10"/>
            <a:ext cx="3913632" cy="228522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rgbClr val="FFFFFF"/>
          </a:solidFill>
          <a:scene3d>
            <a:camera prst="orthographicFront"/>
            <a:lightRig rig="threePt" dir="t">
              <a:rot lat="0" lon="0" rev="2700000"/>
            </a:lightRig>
          </a:scene3d>
          <a:sp3d>
            <a:bevelT h="38100"/>
            <a:contourClr>
              <a:srgbClr val="C0C0C0"/>
            </a:contourClr>
          </a:sp3d>
        </p:spPr>
      </p:pic>
      <p:pic>
        <p:nvPicPr>
          <p:cNvPr id="9" name="Picture 8">
            <a:extLst>
              <a:ext uri="{FF2B5EF4-FFF2-40B4-BE49-F238E27FC236}">
                <a16:creationId xmlns:a16="http://schemas.microsoft.com/office/drawing/2014/main" id="{6358EDFE-A3F4-4EA0-98DE-4FAEBCF9662E}"/>
              </a:ext>
            </a:extLst>
          </p:cNvPr>
          <p:cNvPicPr>
            <a:picLocks noChangeAspect="1"/>
          </p:cNvPicPr>
          <p:nvPr/>
        </p:nvPicPr>
        <p:blipFill rotWithShape="1">
          <a:blip r:embed="rId4">
            <a:extLst>
              <a:ext uri="{28A0092B-C50C-407E-A947-70E740481C1C}">
                <a14:useLocalDpi xmlns:a14="http://schemas.microsoft.com/office/drawing/2010/main" val="0"/>
              </a:ext>
            </a:extLst>
          </a:blip>
          <a:srcRect l="11397" r="10596" b="-1"/>
          <a:stretch/>
        </p:blipFill>
        <p:spPr>
          <a:xfrm>
            <a:off x="20" y="2279205"/>
            <a:ext cx="356461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rgbClr val="FFFFFF"/>
          </a:solidFill>
          <a:scene3d>
            <a:camera prst="orthographicFront"/>
            <a:lightRig rig="threePt" dir="t">
              <a:rot lat="0" lon="0" rev="2700000"/>
            </a:lightRig>
          </a:scene3d>
          <a:sp3d>
            <a:bevelT h="38100"/>
            <a:contourClr>
              <a:srgbClr val="C0C0C0"/>
            </a:contourClr>
          </a:sp3d>
        </p:spPr>
      </p:pic>
      <p:pic>
        <p:nvPicPr>
          <p:cNvPr id="10" name="Picture 9" descr="Ảnh có chứa người&#10;&#10;Mô tả được tạo tự động">
            <a:extLst>
              <a:ext uri="{FF2B5EF4-FFF2-40B4-BE49-F238E27FC236}">
                <a16:creationId xmlns:a16="http://schemas.microsoft.com/office/drawing/2014/main" id="{A56A4B02-9A8C-4AA8-A12E-E9BE9E23E3E1}"/>
              </a:ext>
            </a:extLst>
          </p:cNvPr>
          <p:cNvPicPr>
            <a:picLocks noChangeAspect="1"/>
          </p:cNvPicPr>
          <p:nvPr/>
        </p:nvPicPr>
        <p:blipFill rotWithShape="1">
          <a:blip r:embed="rId5"/>
          <a:srcRect r="-4" b="-4"/>
          <a:stretch/>
        </p:blipFill>
        <p:spPr>
          <a:xfrm>
            <a:off x="5511871" y="780500"/>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rgbClr val="FFFFFF"/>
          </a:solidFill>
          <a:scene3d>
            <a:camera prst="orthographicFront"/>
            <a:lightRig rig="threePt" dir="t">
              <a:rot lat="0" lon="0" rev="2700000"/>
            </a:lightRig>
          </a:scene3d>
          <a:sp3d>
            <a:bevelT h="38100"/>
            <a:contourClr>
              <a:srgbClr val="C0C0C0"/>
            </a:contourClr>
          </a:sp3d>
        </p:spPr>
      </p:pic>
      <p:pic>
        <p:nvPicPr>
          <p:cNvPr id="11" name="Picture 10" descr="Ảnh có chứa trong nhà, sàn&#10;&#10;Mô tả được tạo tự động">
            <a:extLst>
              <a:ext uri="{FF2B5EF4-FFF2-40B4-BE49-F238E27FC236}">
                <a16:creationId xmlns:a16="http://schemas.microsoft.com/office/drawing/2014/main" id="{7D563C0F-FFD7-4361-8E3C-B55C51E6C046}"/>
              </a:ext>
            </a:extLst>
          </p:cNvPr>
          <p:cNvPicPr>
            <a:picLocks noChangeAspect="1"/>
          </p:cNvPicPr>
          <p:nvPr/>
        </p:nvPicPr>
        <p:blipFill rotWithShape="1">
          <a:blip r:embed="rId6"/>
          <a:srcRect l="21839" r="1733"/>
          <a:stretch/>
        </p:blipFill>
        <p:spPr>
          <a:xfrm>
            <a:off x="8918761" y="-4331"/>
            <a:ext cx="3273238" cy="3618965"/>
          </a:xfrm>
          <a:custGeom>
            <a:avLst/>
            <a:gdLst>
              <a:gd name="connsiteX0" fmla="*/ 210437 w 3273238"/>
              <a:gd name="connsiteY0" fmla="*/ 0 h 3618965"/>
              <a:gd name="connsiteX1" fmla="*/ 3273238 w 3273238"/>
              <a:gd name="connsiteY1" fmla="*/ 0 h 3618965"/>
              <a:gd name="connsiteX2" fmla="*/ 3273238 w 3273238"/>
              <a:gd name="connsiteY2" fmla="*/ 3526409 h 3618965"/>
              <a:gd name="connsiteX3" fmla="*/ 3118338 w 3273238"/>
              <a:gd name="connsiteY3" fmla="*/ 3566238 h 3618965"/>
              <a:gd name="connsiteX4" fmla="*/ 2595295 w 3273238"/>
              <a:gd name="connsiteY4" fmla="*/ 3618965 h 3618965"/>
              <a:gd name="connsiteX5" fmla="*/ 0 w 3273238"/>
              <a:gd name="connsiteY5" fmla="*/ 1023670 h 3618965"/>
              <a:gd name="connsiteX6" fmla="*/ 203951 w 3273238"/>
              <a:gd name="connsiteY6" fmla="*/ 13464 h 361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solidFill>
            <a:srgbClr val="FFFFFF"/>
          </a:solidFill>
          <a:scene3d>
            <a:camera prst="orthographicFront"/>
            <a:lightRig rig="threePt" dir="t">
              <a:rot lat="0" lon="0" rev="2700000"/>
            </a:lightRig>
          </a:scene3d>
          <a:sp3d>
            <a:bevelT h="38100"/>
            <a:contourClr>
              <a:srgbClr val="C0C0C0"/>
            </a:contourClr>
          </a:sp3d>
        </p:spPr>
      </p:pic>
      <p:sp>
        <p:nvSpPr>
          <p:cNvPr id="2" name="Hộp Văn bản 1">
            <a:extLst>
              <a:ext uri="{FF2B5EF4-FFF2-40B4-BE49-F238E27FC236}">
                <a16:creationId xmlns:a16="http://schemas.microsoft.com/office/drawing/2014/main" id="{15282129-A076-48CA-80BF-179884FF5B71}"/>
              </a:ext>
            </a:extLst>
          </p:cNvPr>
          <p:cNvSpPr txBox="1"/>
          <p:nvPr/>
        </p:nvSpPr>
        <p:spPr>
          <a:xfrm>
            <a:off x="4359244" y="4263550"/>
            <a:ext cx="7500660" cy="2585323"/>
          </a:xfrm>
          <a:prstGeom prst="rect">
            <a:avLst/>
          </a:prstGeom>
          <a:noFill/>
        </p:spPr>
        <p:txBody>
          <a:bodyPr wrap="square" rtlCol="0">
            <a:spAutoFit/>
          </a:bodyPr>
          <a:lstStyle/>
          <a:p>
            <a:pPr algn="ctr"/>
            <a:r>
              <a:rPr lang="en-BZ" sz="5400" dirty="0" smtClean="0">
                <a:solidFill>
                  <a:srgbClr val="0000FF"/>
                </a:solidFill>
                <a:latin typeface="#9Slide03 Arima Madurai Black" panose="020B0604020202020204" charset="0"/>
                <a:cs typeface="#9Slide03 Arima Madurai Black" panose="020B0604020202020204" charset="0"/>
                <a:sym typeface="Wingdings" panose="05000000000000000000" pitchFamily="2" charset="2"/>
              </a:rPr>
              <a:t> </a:t>
            </a:r>
            <a:r>
              <a:rPr lang="en-BZ" sz="5400" dirty="0" err="1" smtClean="0">
                <a:solidFill>
                  <a:srgbClr val="0000FF"/>
                </a:solidFill>
                <a:latin typeface="#9Slide03 Arima Madurai Black" panose="020B0604020202020204" charset="0"/>
                <a:cs typeface="#9Slide03 Arima Madurai Black" panose="020B0604020202020204" charset="0"/>
                <a:sym typeface="Wingdings" panose="05000000000000000000" pitchFamily="2" charset="2"/>
              </a:rPr>
              <a:t>Vũ</a:t>
            </a:r>
            <a:r>
              <a:rPr lang="en-BZ" sz="5400" dirty="0" smtClean="0">
                <a:solidFill>
                  <a:srgbClr val="0000FF"/>
                </a:solidFill>
                <a:latin typeface="#9Slide03 Arima Madurai Black" panose="020B0604020202020204" charset="0"/>
                <a:cs typeface="#9Slide03 Arima Madurai Black" panose="020B0604020202020204" charset="0"/>
                <a:sym typeface="Wingdings" panose="05000000000000000000" pitchFamily="2" charset="2"/>
              </a:rPr>
              <a:t> </a:t>
            </a:r>
            <a:r>
              <a:rPr lang="en-BZ" sz="5400" dirty="0" err="1" smtClean="0">
                <a:solidFill>
                  <a:srgbClr val="0000FF"/>
                </a:solidFill>
                <a:latin typeface="#9Slide03 Arima Madurai Black" panose="020B0604020202020204" charset="0"/>
                <a:cs typeface="#9Slide03 Arima Madurai Black" panose="020B0604020202020204" charset="0"/>
                <a:sym typeface="Wingdings" panose="05000000000000000000" pitchFamily="2" charset="2"/>
              </a:rPr>
              <a:t>Nương</a:t>
            </a:r>
            <a:r>
              <a:rPr lang="en-BZ" sz="5400" dirty="0" smtClean="0">
                <a:solidFill>
                  <a:srgbClr val="0000FF"/>
                </a:solidFill>
                <a:latin typeface="#9Slide03 Arima Madurai Black" panose="020B0604020202020204" charset="0"/>
                <a:cs typeface="#9Slide03 Arima Madurai Black" panose="020B0604020202020204" charset="0"/>
                <a:sym typeface="Wingdings" panose="05000000000000000000" pitchFamily="2" charset="2"/>
              </a:rPr>
              <a:t> </a:t>
            </a:r>
            <a:r>
              <a:rPr lang="en-BZ" sz="5400" dirty="0" err="1" smtClean="0">
                <a:solidFill>
                  <a:srgbClr val="0000FF"/>
                </a:solidFill>
                <a:latin typeface="#9Slide03 Arima Madurai Black" panose="020B0604020202020204" charset="0"/>
                <a:cs typeface="#9Slide03 Arima Madurai Black" panose="020B0604020202020204" charset="0"/>
                <a:sym typeface="Wingdings" panose="05000000000000000000" pitchFamily="2" charset="2"/>
              </a:rPr>
              <a:t>là</a:t>
            </a:r>
            <a:r>
              <a:rPr lang="en-BZ" sz="5400" dirty="0" smtClean="0">
                <a:solidFill>
                  <a:srgbClr val="0000FF"/>
                </a:solidFill>
                <a:latin typeface="#9Slide03 Arima Madurai Black" panose="020B0604020202020204" charset="0"/>
                <a:cs typeface="#9Slide03 Arima Madurai Black" panose="020B0604020202020204" charset="0"/>
                <a:sym typeface="Wingdings" panose="05000000000000000000" pitchFamily="2" charset="2"/>
              </a:rPr>
              <a:t> </a:t>
            </a:r>
            <a:r>
              <a:rPr lang="en-BZ" sz="5400" dirty="0" err="1">
                <a:solidFill>
                  <a:srgbClr val="0000FF"/>
                </a:solidFill>
                <a:latin typeface="#9Slide03 Arima Madurai Black" panose="020B0604020202020204" charset="0"/>
                <a:cs typeface="#9Slide03 Arima Madurai Black" panose="020B0604020202020204" charset="0"/>
                <a:sym typeface="Wingdings" panose="05000000000000000000" pitchFamily="2" charset="2"/>
              </a:rPr>
              <a:t>n</a:t>
            </a:r>
            <a:r>
              <a:rPr lang="en-BZ" sz="5400" dirty="0" err="1" smtClean="0">
                <a:solidFill>
                  <a:srgbClr val="0000FF"/>
                </a:solidFill>
                <a:latin typeface="#9Slide03 Arima Madurai Black" panose="020B0604020202020204" charset="0"/>
                <a:cs typeface="#9Slide03 Arima Madurai Black" panose="020B0604020202020204" charset="0"/>
              </a:rPr>
              <a:t>gười</a:t>
            </a:r>
            <a:r>
              <a:rPr lang="en-BZ" sz="5400" dirty="0" smtClean="0">
                <a:solidFill>
                  <a:srgbClr val="0000FF"/>
                </a:solidFill>
                <a:latin typeface="#9Slide03 Arima Madurai Black" panose="020B0604020202020204" charset="0"/>
                <a:cs typeface="#9Slide03 Arima Madurai Black" panose="020B0604020202020204" charset="0"/>
              </a:rPr>
              <a:t> </a:t>
            </a:r>
            <a:r>
              <a:rPr lang="en-BZ" sz="5400" dirty="0" err="1">
                <a:solidFill>
                  <a:srgbClr val="0000FF"/>
                </a:solidFill>
                <a:latin typeface="#9Slide03 Arima Madurai Black" panose="020B0604020202020204" charset="0"/>
                <a:cs typeface="#9Slide03 Arima Madurai Black" panose="020B0604020202020204" charset="0"/>
              </a:rPr>
              <a:t>vợ</a:t>
            </a:r>
            <a:r>
              <a:rPr lang="en-BZ" sz="5400" dirty="0">
                <a:solidFill>
                  <a:srgbClr val="0000FF"/>
                </a:solidFill>
                <a:latin typeface="#9Slide03 Arima Madurai Black" panose="020B0604020202020204" charset="0"/>
                <a:cs typeface="#9Slide03 Arima Madurai Black" panose="020B0604020202020204" charset="0"/>
              </a:rPr>
              <a:t> </a:t>
            </a:r>
            <a:r>
              <a:rPr lang="en-BZ" sz="5400" dirty="0" err="1" smtClean="0">
                <a:solidFill>
                  <a:srgbClr val="0000FF"/>
                </a:solidFill>
                <a:latin typeface="#9Slide03 Arima Madurai Black" panose="020B0604020202020204" charset="0"/>
                <a:cs typeface="#9Slide03 Arima Madurai Black" panose="020B0604020202020204" charset="0"/>
              </a:rPr>
              <a:t>thuỷ</a:t>
            </a:r>
            <a:r>
              <a:rPr lang="en-BZ" sz="5400" dirty="0" smtClean="0">
                <a:solidFill>
                  <a:srgbClr val="0000FF"/>
                </a:solidFill>
                <a:latin typeface="#9Slide03 Arima Madurai Black" panose="020B0604020202020204" charset="0"/>
                <a:cs typeface="#9Slide03 Arima Madurai Black" panose="020B0604020202020204" charset="0"/>
              </a:rPr>
              <a:t> </a:t>
            </a:r>
            <a:r>
              <a:rPr lang="en-BZ" sz="5400" dirty="0" err="1" smtClean="0">
                <a:solidFill>
                  <a:srgbClr val="0000FF"/>
                </a:solidFill>
                <a:latin typeface="#9Slide03 Arima Madurai Black" panose="020B0604020202020204" charset="0"/>
                <a:cs typeface="#9Slide03 Arima Madurai Black" panose="020B0604020202020204" charset="0"/>
              </a:rPr>
              <a:t>chung</a:t>
            </a:r>
            <a:r>
              <a:rPr lang="en-BZ" sz="5400" dirty="0" smtClean="0">
                <a:solidFill>
                  <a:srgbClr val="0000FF"/>
                </a:solidFill>
                <a:latin typeface="#9Slide03 Arima Madurai Black" panose="020B0604020202020204" charset="0"/>
                <a:cs typeface="#9Slide03 Arima Madurai Black" panose="020B0604020202020204" charset="0"/>
              </a:rPr>
              <a:t>, </a:t>
            </a:r>
            <a:r>
              <a:rPr lang="en-BZ" sz="5400" dirty="0" err="1">
                <a:solidFill>
                  <a:srgbClr val="0000FF"/>
                </a:solidFill>
                <a:latin typeface="#9Slide03 Arima Madurai Black" panose="020B0604020202020204" charset="0"/>
                <a:cs typeface="#9Slide03 Arima Madurai Black" panose="020B0604020202020204" charset="0"/>
              </a:rPr>
              <a:t>người</a:t>
            </a:r>
            <a:r>
              <a:rPr lang="en-BZ" sz="5400" dirty="0">
                <a:solidFill>
                  <a:srgbClr val="0000FF"/>
                </a:solidFill>
                <a:latin typeface="#9Slide03 Arima Madurai Black" panose="020B0604020202020204" charset="0"/>
                <a:cs typeface="#9Slide03 Arima Madurai Black" panose="020B0604020202020204" charset="0"/>
              </a:rPr>
              <a:t> con </a:t>
            </a:r>
            <a:r>
              <a:rPr lang="en-BZ" sz="5400" dirty="0" err="1">
                <a:solidFill>
                  <a:srgbClr val="0000FF"/>
                </a:solidFill>
                <a:latin typeface="#9Slide03 Arima Madurai Black" panose="020B0604020202020204" charset="0"/>
                <a:cs typeface="#9Slide03 Arima Madurai Black" panose="020B0604020202020204" charset="0"/>
              </a:rPr>
              <a:t>dâu</a:t>
            </a:r>
            <a:r>
              <a:rPr lang="en-BZ" sz="5400" dirty="0">
                <a:solidFill>
                  <a:srgbClr val="0000FF"/>
                </a:solidFill>
                <a:latin typeface="#9Slide03 Arima Madurai Black" panose="020B0604020202020204" charset="0"/>
                <a:cs typeface="#9Slide03 Arima Madurai Black" panose="020B0604020202020204" charset="0"/>
              </a:rPr>
              <a:t> </a:t>
            </a:r>
            <a:r>
              <a:rPr lang="en-BZ" sz="5400" dirty="0" err="1">
                <a:solidFill>
                  <a:srgbClr val="0000FF"/>
                </a:solidFill>
                <a:latin typeface="#9Slide03 Arima Madurai Black" panose="020B0604020202020204" charset="0"/>
                <a:cs typeface="#9Slide03 Arima Madurai Black" panose="020B0604020202020204" charset="0"/>
              </a:rPr>
              <a:t>hiếu</a:t>
            </a:r>
            <a:r>
              <a:rPr lang="en-BZ" sz="5400" dirty="0">
                <a:solidFill>
                  <a:srgbClr val="0000FF"/>
                </a:solidFill>
                <a:latin typeface="#9Slide03 Arima Madurai Black" panose="020B0604020202020204" charset="0"/>
                <a:cs typeface="#9Slide03 Arima Madurai Black" panose="020B0604020202020204" charset="0"/>
              </a:rPr>
              <a:t> </a:t>
            </a:r>
            <a:r>
              <a:rPr lang="en-BZ" sz="5400" dirty="0" err="1">
                <a:solidFill>
                  <a:srgbClr val="0000FF"/>
                </a:solidFill>
                <a:latin typeface="#9Slide03 Arima Madurai Black" panose="020B0604020202020204" charset="0"/>
                <a:cs typeface="#9Slide03 Arima Madurai Black" panose="020B0604020202020204" charset="0"/>
              </a:rPr>
              <a:t>thảo</a:t>
            </a:r>
            <a:endParaRPr lang="en-BZ" sz="5400" dirty="0">
              <a:solidFill>
                <a:srgbClr val="0000FF"/>
              </a:solidFill>
              <a:latin typeface="#9Slide03 Arima Madurai Black" panose="020B0604020202020204" charset="0"/>
              <a:cs typeface="#9Slide03 Arima Madurai Black" panose="020B0604020202020204" charset="0"/>
            </a:endParaRPr>
          </a:p>
        </p:txBody>
      </p:sp>
    </p:spTree>
    <p:extLst>
      <p:ext uri="{BB962C8B-B14F-4D97-AF65-F5344CB8AC3E}">
        <p14:creationId xmlns:p14="http://schemas.microsoft.com/office/powerpoint/2010/main" val="102339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1000"/>
                                        <p:tgtEl>
                                          <p:spTgt spid="10"/>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1000"/>
                                        <p:tgtEl>
                                          <p:spTgt spid="11"/>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A8D5F751-58D2-4A24-819C-89E9CAE5C0A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3125968" y="2527222"/>
            <a:ext cx="3316388" cy="331638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Chỗ dành sẵn cho Nội dung 4">
            <a:extLst>
              <a:ext uri="{FF2B5EF4-FFF2-40B4-BE49-F238E27FC236}">
                <a16:creationId xmlns:a16="http://schemas.microsoft.com/office/drawing/2014/main" id="{AFEEDBAF-E353-4750-B137-B15A501E70D7}"/>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t="13787" r="2" b="1224"/>
          <a:stretch/>
        </p:blipFill>
        <p:spPr>
          <a:xfrm>
            <a:off x="1" y="1"/>
            <a:ext cx="4443799" cy="3776782"/>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11" name="Hình ảnh 10">
            <a:extLst>
              <a:ext uri="{FF2B5EF4-FFF2-40B4-BE49-F238E27FC236}">
                <a16:creationId xmlns:a16="http://schemas.microsoft.com/office/drawing/2014/main" id="{0544C817-4585-4A4A-9187-0FF72CF280F5}"/>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t="11256" r="1" b="2997"/>
          <a:stretch/>
        </p:blipFill>
        <p:spPr>
          <a:xfrm>
            <a:off x="20" y="3917273"/>
            <a:ext cx="344056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sp>
        <p:nvSpPr>
          <p:cNvPr id="2" name="Tiêu đề 1">
            <a:extLst>
              <a:ext uri="{FF2B5EF4-FFF2-40B4-BE49-F238E27FC236}">
                <a16:creationId xmlns:a16="http://schemas.microsoft.com/office/drawing/2014/main" id="{57B0721D-2FB1-4796-8A8A-7B2A3B80E66B}"/>
              </a:ext>
            </a:extLst>
          </p:cNvPr>
          <p:cNvSpPr>
            <a:spLocks noGrp="1"/>
          </p:cNvSpPr>
          <p:nvPr>
            <p:ph type="title"/>
          </p:nvPr>
        </p:nvSpPr>
        <p:spPr>
          <a:xfrm>
            <a:off x="4559968" y="434341"/>
            <a:ext cx="7081571" cy="1454051"/>
          </a:xfrm>
        </p:spPr>
        <p:txBody>
          <a:bodyPr>
            <a:normAutofit/>
          </a:bodyPr>
          <a:lstStyle/>
          <a:p>
            <a:r>
              <a:rPr lang="en-BZ" b="1" u="sng" dirty="0" smtClean="0">
                <a:solidFill>
                  <a:srgbClr val="CC3399"/>
                </a:solidFill>
                <a:latin typeface="Times New Roman" pitchFamily="18" charset="0"/>
                <a:cs typeface="Times New Roman" pitchFamily="18" charset="0"/>
              </a:rPr>
              <a:t>c. Lúc Trương Sinh trở về :</a:t>
            </a:r>
            <a:endParaRPr lang="en-BZ" b="1" u="sng" dirty="0">
              <a:solidFill>
                <a:srgbClr val="CC3399"/>
              </a:solidFill>
              <a:latin typeface="Times New Roman" pitchFamily="18" charset="0"/>
              <a:cs typeface="Times New Roman" pitchFamily="18" charset="0"/>
            </a:endParaRPr>
          </a:p>
        </p:txBody>
      </p:sp>
      <p:sp>
        <p:nvSpPr>
          <p:cNvPr id="15" name="Content Placeholder 14">
            <a:extLst>
              <a:ext uri="{FF2B5EF4-FFF2-40B4-BE49-F238E27FC236}">
                <a16:creationId xmlns:a16="http://schemas.microsoft.com/office/drawing/2014/main" id="{9EADBE16-46B5-401A-A17E-4B7A8C523B67}"/>
              </a:ext>
            </a:extLst>
          </p:cNvPr>
          <p:cNvSpPr>
            <a:spLocks noGrp="1"/>
          </p:cNvSpPr>
          <p:nvPr>
            <p:ph idx="1"/>
          </p:nvPr>
        </p:nvSpPr>
        <p:spPr>
          <a:xfrm>
            <a:off x="7334017" y="2527222"/>
            <a:ext cx="4839966" cy="4453345"/>
          </a:xfrm>
        </p:spPr>
        <p:txBody>
          <a:bodyPr anchor="ctr">
            <a:normAutofit lnSpcReduction="10000"/>
          </a:bodyPr>
          <a:lstStyle/>
          <a:p>
            <a:pPr marL="0" indent="0">
              <a:lnSpc>
                <a:spcPct val="130000"/>
              </a:lnSpc>
              <a:buNone/>
            </a:pPr>
            <a:r>
              <a:rPr lang="en-US" sz="4000" b="1" dirty="0" smtClean="0">
                <a:solidFill>
                  <a:srgbClr val="0000FF"/>
                </a:solidFill>
                <a:latin typeface="Times New Roman" pitchFamily="18" charset="0"/>
                <a:cs typeface="Times New Roman" pitchFamily="18" charset="0"/>
              </a:rPr>
              <a:t>- Bị </a:t>
            </a:r>
            <a:r>
              <a:rPr lang="en-US" sz="4000" b="1" dirty="0">
                <a:solidFill>
                  <a:srgbClr val="0000FF"/>
                </a:solidFill>
                <a:latin typeface="Times New Roman" pitchFamily="18" charset="0"/>
                <a:cs typeface="Times New Roman" pitchFamily="18" charset="0"/>
              </a:rPr>
              <a:t>nghi ng</a:t>
            </a:r>
            <a:r>
              <a:rPr lang="en-BZ" sz="4000" b="1" dirty="0">
                <a:solidFill>
                  <a:srgbClr val="0000FF"/>
                </a:solidFill>
                <a:latin typeface="Times New Roman" pitchFamily="18" charset="0"/>
                <a:cs typeface="Times New Roman" pitchFamily="18" charset="0"/>
              </a:rPr>
              <a:t>ờ</a:t>
            </a:r>
          </a:p>
          <a:p>
            <a:pPr marL="0" indent="0">
              <a:lnSpc>
                <a:spcPct val="130000"/>
              </a:lnSpc>
              <a:buNone/>
            </a:pPr>
            <a:r>
              <a:rPr lang="en-BZ" sz="4000" b="1" dirty="0" smtClean="0">
                <a:solidFill>
                  <a:srgbClr val="0000FF"/>
                </a:solidFill>
                <a:latin typeface="Times New Roman" pitchFamily="18" charset="0"/>
                <a:cs typeface="Times New Roman" pitchFamily="18" charset="0"/>
              </a:rPr>
              <a:t>- Bị </a:t>
            </a:r>
            <a:r>
              <a:rPr lang="en-BZ" sz="4000" b="1" dirty="0">
                <a:solidFill>
                  <a:srgbClr val="0000FF"/>
                </a:solidFill>
                <a:latin typeface="Times New Roman" pitchFamily="18" charset="0"/>
                <a:cs typeface="Times New Roman" pitchFamily="18" charset="0"/>
              </a:rPr>
              <a:t>nhiếc mắng</a:t>
            </a:r>
          </a:p>
          <a:p>
            <a:pPr marL="0" indent="0">
              <a:lnSpc>
                <a:spcPct val="130000"/>
              </a:lnSpc>
              <a:buNone/>
            </a:pPr>
            <a:r>
              <a:rPr lang="en-BZ" sz="4000" b="1" dirty="0" smtClean="0">
                <a:solidFill>
                  <a:srgbClr val="0000FF"/>
                </a:solidFill>
                <a:latin typeface="Times New Roman" pitchFamily="18" charset="0"/>
                <a:cs typeface="Times New Roman" pitchFamily="18" charset="0"/>
              </a:rPr>
              <a:t>- Bị </a:t>
            </a:r>
            <a:r>
              <a:rPr lang="en-BZ" sz="4000" b="1" dirty="0">
                <a:solidFill>
                  <a:srgbClr val="0000FF"/>
                </a:solidFill>
                <a:latin typeface="Times New Roman" pitchFamily="18" charset="0"/>
                <a:cs typeface="Times New Roman" pitchFamily="18" charset="0"/>
              </a:rPr>
              <a:t>kết tội</a:t>
            </a:r>
          </a:p>
          <a:p>
            <a:pPr marL="0" indent="0">
              <a:lnSpc>
                <a:spcPct val="130000"/>
              </a:lnSpc>
              <a:buNone/>
            </a:pPr>
            <a:r>
              <a:rPr lang="en-BZ" sz="4000" b="1" dirty="0" smtClean="0">
                <a:solidFill>
                  <a:srgbClr val="0000FF"/>
                </a:solidFill>
                <a:latin typeface="Times New Roman" pitchFamily="18" charset="0"/>
                <a:cs typeface="Times New Roman" pitchFamily="18" charset="0"/>
              </a:rPr>
              <a:t>- Bị </a:t>
            </a:r>
            <a:r>
              <a:rPr lang="en-BZ" sz="4000" b="1" dirty="0">
                <a:solidFill>
                  <a:srgbClr val="0000FF"/>
                </a:solidFill>
                <a:latin typeface="Times New Roman" pitchFamily="18" charset="0"/>
                <a:cs typeface="Times New Roman" pitchFamily="18" charset="0"/>
              </a:rPr>
              <a:t>đánh đuổi</a:t>
            </a:r>
          </a:p>
          <a:p>
            <a:pPr marL="0" indent="0">
              <a:lnSpc>
                <a:spcPct val="130000"/>
              </a:lnSpc>
              <a:buNone/>
            </a:pPr>
            <a:r>
              <a:rPr lang="en-BZ" sz="4000" b="1" dirty="0" smtClean="0">
                <a:solidFill>
                  <a:srgbClr val="0000FF"/>
                </a:solidFill>
                <a:latin typeface="Times New Roman" pitchFamily="18" charset="0"/>
                <a:cs typeface="Times New Roman" pitchFamily="18" charset="0"/>
              </a:rPr>
              <a:t>- Bị </a:t>
            </a:r>
            <a:r>
              <a:rPr lang="en-BZ" sz="4000" b="1" dirty="0">
                <a:solidFill>
                  <a:srgbClr val="0000FF"/>
                </a:solidFill>
                <a:latin typeface="Times New Roman" pitchFamily="18" charset="0"/>
                <a:cs typeface="Times New Roman" pitchFamily="18" charset="0"/>
              </a:rPr>
              <a:t>đẩy đến cái chết</a:t>
            </a:r>
            <a:endParaRPr lang="en-US" sz="4000" b="1" dirty="0">
              <a:solidFill>
                <a:srgbClr val="0000FF"/>
              </a:solidFill>
              <a:latin typeface="Times New Roman" pitchFamily="18" charset="0"/>
              <a:cs typeface="Times New Roman" pitchFamily="18" charset="0"/>
            </a:endParaRPr>
          </a:p>
          <a:p>
            <a:pPr marL="0" indent="0">
              <a:lnSpc>
                <a:spcPct val="130000"/>
              </a:lnSpc>
              <a:buNone/>
            </a:pPr>
            <a:endParaRPr lang="en-US" sz="4000" b="1" dirty="0">
              <a:solidFill>
                <a:srgbClr val="000000"/>
              </a:solidFill>
              <a:latin typeface="Times New Roman" pitchFamily="18" charset="0"/>
              <a:cs typeface="Times New Roman" pitchFamily="18" charset="0"/>
            </a:endParaRPr>
          </a:p>
          <a:p>
            <a:pPr>
              <a:lnSpc>
                <a:spcPct val="130000"/>
              </a:lnSpc>
            </a:pPr>
            <a:endParaRPr lang="en-US" sz="40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0548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1000"/>
                                        <p:tgtEl>
                                          <p:spTgt spid="15">
                                            <p:txEl>
                                              <p:pRg st="0" end="0"/>
                                            </p:txEl>
                                          </p:spTgt>
                                        </p:tgtEl>
                                      </p:cBhvr>
                                    </p:animEffect>
                                    <p:anim calcmode="lin" valueType="num">
                                      <p:cBhvr>
                                        <p:cTn id="27"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fade">
                                      <p:cBhvr>
                                        <p:cTn id="33" dur="1000"/>
                                        <p:tgtEl>
                                          <p:spTgt spid="15">
                                            <p:txEl>
                                              <p:pRg st="1" end="1"/>
                                            </p:txEl>
                                          </p:spTgt>
                                        </p:tgtEl>
                                      </p:cBhvr>
                                    </p:animEffect>
                                    <p:anim calcmode="lin" valueType="num">
                                      <p:cBhvr>
                                        <p:cTn id="34"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xEl>
                                              <p:pRg st="2" end="2"/>
                                            </p:txEl>
                                          </p:spTgt>
                                        </p:tgtEl>
                                        <p:attrNameLst>
                                          <p:attrName>style.visibility</p:attrName>
                                        </p:attrNameLst>
                                      </p:cBhvr>
                                      <p:to>
                                        <p:strVal val="visible"/>
                                      </p:to>
                                    </p:set>
                                    <p:animEffect transition="in" filter="fade">
                                      <p:cBhvr>
                                        <p:cTn id="40" dur="1000"/>
                                        <p:tgtEl>
                                          <p:spTgt spid="15">
                                            <p:txEl>
                                              <p:pRg st="2" end="2"/>
                                            </p:txEl>
                                          </p:spTgt>
                                        </p:tgtEl>
                                      </p:cBhvr>
                                    </p:animEffect>
                                    <p:anim calcmode="lin" valueType="num">
                                      <p:cBhvr>
                                        <p:cTn id="41"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5">
                                            <p:txEl>
                                              <p:pRg st="3" end="3"/>
                                            </p:txEl>
                                          </p:spTgt>
                                        </p:tgtEl>
                                        <p:attrNameLst>
                                          <p:attrName>style.visibility</p:attrName>
                                        </p:attrNameLst>
                                      </p:cBhvr>
                                      <p:to>
                                        <p:strVal val="visible"/>
                                      </p:to>
                                    </p:set>
                                    <p:animEffect transition="in" filter="fade">
                                      <p:cBhvr>
                                        <p:cTn id="47" dur="1000"/>
                                        <p:tgtEl>
                                          <p:spTgt spid="15">
                                            <p:txEl>
                                              <p:pRg st="3" end="3"/>
                                            </p:txEl>
                                          </p:spTgt>
                                        </p:tgtEl>
                                      </p:cBhvr>
                                    </p:animEffect>
                                    <p:anim calcmode="lin" valueType="num">
                                      <p:cBhvr>
                                        <p:cTn id="48"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xEl>
                                              <p:pRg st="4" end="4"/>
                                            </p:txEl>
                                          </p:spTgt>
                                        </p:tgtEl>
                                        <p:attrNameLst>
                                          <p:attrName>style.visibility</p:attrName>
                                        </p:attrNameLst>
                                      </p:cBhvr>
                                      <p:to>
                                        <p:strVal val="visible"/>
                                      </p:to>
                                    </p:set>
                                    <p:animEffect transition="in" filter="fade">
                                      <p:cBhvr>
                                        <p:cTn id="54" dur="1000"/>
                                        <p:tgtEl>
                                          <p:spTgt spid="15">
                                            <p:txEl>
                                              <p:pRg st="4" end="4"/>
                                            </p:txEl>
                                          </p:spTgt>
                                        </p:tgtEl>
                                      </p:cBhvr>
                                    </p:animEffect>
                                    <p:anim calcmode="lin" valueType="num">
                                      <p:cBhvr>
                                        <p:cTn id="55"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78764D-830B-409D-BF21-A831ABFAB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0" cy="6787663"/>
          </a:xfrm>
          <a:prstGeom prst="rect">
            <a:avLst/>
          </a:prstGeom>
          <a:ln>
            <a:noFill/>
          </a:ln>
          <a:effectLst>
            <a:outerShdw blurRad="190500" algn="tl" rotWithShape="0">
              <a:srgbClr val="000000">
                <a:alpha val="70000"/>
              </a:srgbClr>
            </a:outerShdw>
          </a:effectLst>
        </p:spPr>
      </p:pic>
      <p:pic>
        <p:nvPicPr>
          <p:cNvPr id="5123" name="Picture 4" descr="C:\Users\dell\Desktop\Untitled-8.png"/>
          <p:cNvPicPr>
            <a:picLocks noChangeAspect="1" noChangeArrowheads="1"/>
          </p:cNvPicPr>
          <p:nvPr/>
        </p:nvPicPr>
        <p:blipFill>
          <a:blip r:embed="rId4"/>
          <a:srcRect/>
          <a:stretch>
            <a:fillRect/>
          </a:stretch>
        </p:blipFill>
        <p:spPr bwMode="auto">
          <a:xfrm>
            <a:off x="888024" y="267752"/>
            <a:ext cx="2382714" cy="1371600"/>
          </a:xfrm>
          <a:prstGeom prst="rect">
            <a:avLst/>
          </a:prstGeom>
          <a:noFill/>
          <a:ln w="9525">
            <a:noFill/>
            <a:miter lim="800000"/>
            <a:headEnd/>
            <a:tailEnd/>
          </a:ln>
        </p:spPr>
      </p:pic>
      <p:pic>
        <p:nvPicPr>
          <p:cNvPr id="5127" name="Picture 4" descr="C:\Users\dell\Desktop\Untitled-8.png"/>
          <p:cNvPicPr>
            <a:picLocks noChangeAspect="1" noChangeArrowheads="1"/>
          </p:cNvPicPr>
          <p:nvPr/>
        </p:nvPicPr>
        <p:blipFill>
          <a:blip r:embed="rId4"/>
          <a:srcRect/>
          <a:stretch>
            <a:fillRect/>
          </a:stretch>
        </p:blipFill>
        <p:spPr bwMode="auto">
          <a:xfrm>
            <a:off x="967154" y="2451908"/>
            <a:ext cx="2303584" cy="1371600"/>
          </a:xfrm>
          <a:prstGeom prst="rect">
            <a:avLst/>
          </a:prstGeom>
          <a:noFill/>
          <a:ln w="9525">
            <a:noFill/>
            <a:miter lim="800000"/>
            <a:headEnd/>
            <a:tailEnd/>
          </a:ln>
        </p:spPr>
      </p:pic>
      <p:pic>
        <p:nvPicPr>
          <p:cNvPr id="5131" name="Picture 4" descr="C:\Users\dell\Desktop\Untitled-8.png"/>
          <p:cNvPicPr>
            <a:picLocks noChangeAspect="1" noChangeArrowheads="1"/>
          </p:cNvPicPr>
          <p:nvPr/>
        </p:nvPicPr>
        <p:blipFill>
          <a:blip r:embed="rId4"/>
          <a:srcRect/>
          <a:stretch>
            <a:fillRect/>
          </a:stretch>
        </p:blipFill>
        <p:spPr bwMode="auto">
          <a:xfrm>
            <a:off x="967154" y="4736812"/>
            <a:ext cx="2303584" cy="1371600"/>
          </a:xfrm>
          <a:prstGeom prst="rect">
            <a:avLst/>
          </a:prstGeom>
          <a:noFill/>
          <a:ln w="9525">
            <a:noFill/>
            <a:miter lim="800000"/>
            <a:headEnd/>
            <a:tailEnd/>
          </a:ln>
        </p:spPr>
      </p:pic>
      <p:sp>
        <p:nvSpPr>
          <p:cNvPr id="38" name="TextBox 37"/>
          <p:cNvSpPr txBox="1"/>
          <p:nvPr/>
        </p:nvSpPr>
        <p:spPr>
          <a:xfrm>
            <a:off x="3947158" y="464896"/>
            <a:ext cx="8030534" cy="1384995"/>
          </a:xfrm>
          <a:prstGeom prst="rect">
            <a:avLst/>
          </a:prstGeom>
          <a:noFill/>
          <a:ln>
            <a:noFill/>
          </a:ln>
        </p:spPr>
        <p:txBody>
          <a:bodyPr wrap="square" anchor="ctr">
            <a:spAutoFit/>
          </a:bodyPr>
          <a:lstStyle/>
          <a:p>
            <a:pPr algn="just"/>
            <a:r>
              <a:rPr lang="en-BZ" sz="2800" b="1" dirty="0">
                <a:latin typeface="Times New Roman" pitchFamily="18" charset="0"/>
                <a:ea typeface="Verdana" pitchFamily="34" charset="0"/>
                <a:cs typeface="Times New Roman" pitchFamily="18" charset="0"/>
              </a:rPr>
              <a:t>...</a:t>
            </a:r>
            <a:r>
              <a:rPr lang="en-BZ" sz="2800" b="1" dirty="0" err="1">
                <a:latin typeface="Times New Roman" pitchFamily="18" charset="0"/>
                <a:ea typeface="Verdana" pitchFamily="34" charset="0"/>
                <a:cs typeface="Times New Roman" pitchFamily="18" charset="0"/>
              </a:rPr>
              <a:t>vốn</a:t>
            </a:r>
            <a:r>
              <a:rPr lang="en-BZ" sz="2800" b="1" dirty="0">
                <a:latin typeface="Times New Roman" pitchFamily="18" charset="0"/>
                <a:ea typeface="Verdana" pitchFamily="34" charset="0"/>
                <a:cs typeface="Times New Roman" pitchFamily="18" charset="0"/>
              </a:rPr>
              <a:t> con </a:t>
            </a:r>
            <a:r>
              <a:rPr lang="en-BZ" sz="2800" b="1" dirty="0" err="1">
                <a:latin typeface="Times New Roman" pitchFamily="18" charset="0"/>
                <a:ea typeface="Verdana" pitchFamily="34" charset="0"/>
                <a:cs typeface="Times New Roman" pitchFamily="18" charset="0"/>
              </a:rPr>
              <a:t>kẻ</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khó</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được</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nương</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tựa</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nhà</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giàu</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chia</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phôi</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vì</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động</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việc</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lửa</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binh</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đã</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nguôi</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lòng</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chưa</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từng</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bén</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gót</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đâu</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có</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dám</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xin</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mong</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chàng</a:t>
            </a:r>
            <a:r>
              <a:rPr lang="en-BZ" sz="2800" b="1" dirty="0">
                <a:latin typeface="Times New Roman" pitchFamily="18" charset="0"/>
                <a:ea typeface="Verdana" pitchFamily="34" charset="0"/>
                <a:cs typeface="Times New Roman" pitchFamily="18" charset="0"/>
              </a:rPr>
              <a:t>...</a:t>
            </a:r>
            <a:r>
              <a:rPr lang="vi-VN" sz="2800" b="1" dirty="0">
                <a:latin typeface="Times New Roman" pitchFamily="18" charset="0"/>
                <a:ea typeface="Verdana" pitchFamily="34" charset="0"/>
                <a:cs typeface="Times New Roman" pitchFamily="18" charset="0"/>
              </a:rPr>
              <a:t> </a:t>
            </a:r>
            <a:endParaRPr lang="en-US" sz="2800" b="1" dirty="0">
              <a:latin typeface="Times New Roman" pitchFamily="18" charset="0"/>
              <a:ea typeface="Verdana" pitchFamily="34" charset="0"/>
              <a:cs typeface="Times New Roman" pitchFamily="18" charset="0"/>
            </a:endParaRPr>
          </a:p>
        </p:txBody>
      </p:sp>
      <p:sp>
        <p:nvSpPr>
          <p:cNvPr id="39" name="TextBox 38"/>
          <p:cNvSpPr txBox="1"/>
          <p:nvPr/>
        </p:nvSpPr>
        <p:spPr>
          <a:xfrm>
            <a:off x="3972380" y="2710201"/>
            <a:ext cx="8030535" cy="1384995"/>
          </a:xfrm>
          <a:prstGeom prst="rect">
            <a:avLst/>
          </a:prstGeom>
          <a:noFill/>
          <a:ln>
            <a:noFill/>
          </a:ln>
        </p:spPr>
        <p:txBody>
          <a:bodyPr wrap="square" anchor="ctr">
            <a:spAutoFit/>
          </a:bodyPr>
          <a:lstStyle/>
          <a:p>
            <a:pPr algn="just"/>
            <a:r>
              <a:rPr lang="en-BZ" sz="2800" b="1" dirty="0">
                <a:latin typeface="Times New Roman" pitchFamily="18" charset="0"/>
                <a:ea typeface="Verdana" pitchFamily="34" charset="0"/>
                <a:cs typeface="Times New Roman" pitchFamily="18" charset="0"/>
              </a:rPr>
              <a:t>...</a:t>
            </a:r>
            <a:r>
              <a:rPr lang="en-BZ" sz="2800" b="1" dirty="0" err="1">
                <a:latin typeface="Times New Roman" pitchFamily="18" charset="0"/>
                <a:ea typeface="Verdana" pitchFamily="34" charset="0"/>
                <a:cs typeface="Times New Roman" pitchFamily="18" charset="0"/>
              </a:rPr>
              <a:t>bình</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rơi</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trâm</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gãy</a:t>
            </a:r>
            <a:r>
              <a:rPr lang="en-BZ" sz="2800" b="1" dirty="0" smtClean="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mây</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tạnh</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mưa</a:t>
            </a:r>
            <a:r>
              <a:rPr lang="en-BZ" sz="2800" b="1" dirty="0">
                <a:latin typeface="Times New Roman" pitchFamily="18" charset="0"/>
                <a:ea typeface="Verdana" pitchFamily="34" charset="0"/>
                <a:cs typeface="Times New Roman" pitchFamily="18" charset="0"/>
              </a:rPr>
              <a:t> tan, </a:t>
            </a:r>
            <a:r>
              <a:rPr lang="en-BZ" sz="2800" b="1" dirty="0" err="1">
                <a:latin typeface="Times New Roman" pitchFamily="18" charset="0"/>
                <a:ea typeface="Verdana" pitchFamily="34" charset="0"/>
                <a:cs typeface="Times New Roman" pitchFamily="18" charset="0"/>
              </a:rPr>
              <a:t>sen</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rũ</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trong</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ao</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liễu</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tàn</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trước</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gió</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bông</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hoa</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rụng</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cuống</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én</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lìa</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đàn</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nước</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thẳm</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buồm</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xa</a:t>
            </a:r>
            <a:r>
              <a:rPr lang="en-BZ" sz="2800" b="1" dirty="0">
                <a:latin typeface="Times New Roman" pitchFamily="18" charset="0"/>
                <a:ea typeface="Verdana" pitchFamily="34" charset="0"/>
                <a:cs typeface="Times New Roman" pitchFamily="18" charset="0"/>
              </a:rPr>
              <a:t>...</a:t>
            </a:r>
            <a:r>
              <a:rPr lang="en-BZ" sz="2800" b="1" dirty="0" err="1">
                <a:latin typeface="Times New Roman" pitchFamily="18" charset="0"/>
                <a:ea typeface="Verdana" pitchFamily="34" charset="0"/>
                <a:cs typeface="Times New Roman" pitchFamily="18" charset="0"/>
              </a:rPr>
              <a:t>đâu</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còn</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có</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thể</a:t>
            </a:r>
            <a:r>
              <a:rPr lang="en-BZ" sz="2800" b="1" dirty="0">
                <a:latin typeface="Times New Roman" pitchFamily="18" charset="0"/>
                <a:ea typeface="Verdana" pitchFamily="34" charset="0"/>
                <a:cs typeface="Times New Roman" pitchFamily="18" charset="0"/>
              </a:rPr>
              <a:t>...</a:t>
            </a:r>
            <a:endParaRPr lang="en-US" sz="2800" b="1" dirty="0">
              <a:latin typeface="Times New Roman" pitchFamily="18" charset="0"/>
              <a:ea typeface="Verdana" pitchFamily="34" charset="0"/>
              <a:cs typeface="Times New Roman" pitchFamily="18" charset="0"/>
            </a:endParaRPr>
          </a:p>
        </p:txBody>
      </p:sp>
      <p:sp>
        <p:nvSpPr>
          <p:cNvPr id="40" name="TextBox 39"/>
          <p:cNvSpPr txBox="1"/>
          <p:nvPr/>
        </p:nvSpPr>
        <p:spPr>
          <a:xfrm>
            <a:off x="4071594" y="4964742"/>
            <a:ext cx="7770274" cy="1384995"/>
          </a:xfrm>
          <a:prstGeom prst="rect">
            <a:avLst/>
          </a:prstGeom>
          <a:noFill/>
          <a:ln>
            <a:noFill/>
          </a:ln>
        </p:spPr>
        <p:txBody>
          <a:bodyPr wrap="square" anchor="ctr">
            <a:spAutoFit/>
          </a:bodyPr>
          <a:lstStyle/>
          <a:p>
            <a:pPr algn="just"/>
            <a:r>
              <a:rPr lang="en-BZ" sz="2800" b="1" dirty="0" err="1">
                <a:latin typeface="Times New Roman" pitchFamily="18" charset="0"/>
                <a:ea typeface="Verdana" pitchFamily="34" charset="0"/>
                <a:cs typeface="Times New Roman" pitchFamily="18" charset="0"/>
              </a:rPr>
              <a:t>Kẻ</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bạc</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mệnh</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này</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duyên</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phận</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hẩm</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hiu</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rẫy</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bỏ</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nhuốc</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nhơ</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xin</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ngài</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chứng</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giám</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xin</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làm</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ngọc</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làm</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mồi</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cá</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tôm</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làm</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cơm</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diều</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quạ</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bị</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phỉ</a:t>
            </a:r>
            <a:r>
              <a:rPr lang="en-BZ" sz="2800" b="1" dirty="0">
                <a:latin typeface="Times New Roman" pitchFamily="18" charset="0"/>
                <a:ea typeface="Verdana" pitchFamily="34" charset="0"/>
                <a:cs typeface="Times New Roman" pitchFamily="18" charset="0"/>
              </a:rPr>
              <a:t> </a:t>
            </a:r>
            <a:r>
              <a:rPr lang="en-BZ" sz="2800" b="1" dirty="0" err="1">
                <a:latin typeface="Times New Roman" pitchFamily="18" charset="0"/>
                <a:ea typeface="Verdana" pitchFamily="34" charset="0"/>
                <a:cs typeface="Times New Roman" pitchFamily="18" charset="0"/>
              </a:rPr>
              <a:t>nhổ</a:t>
            </a:r>
            <a:r>
              <a:rPr lang="en-BZ" sz="2800" b="1" dirty="0">
                <a:latin typeface="Times New Roman" pitchFamily="18" charset="0"/>
                <a:ea typeface="Verdana" pitchFamily="34" charset="0"/>
                <a:cs typeface="Times New Roman" pitchFamily="18" charset="0"/>
              </a:rPr>
              <a:t>...</a:t>
            </a:r>
            <a:endParaRPr lang="en-US" sz="2800" b="1" dirty="0">
              <a:latin typeface="Times New Roman" pitchFamily="18" charset="0"/>
              <a:ea typeface="Verdana" pitchFamily="34" charset="0"/>
              <a:cs typeface="Times New Roman" pitchFamily="18" charset="0"/>
            </a:endParaRPr>
          </a:p>
        </p:txBody>
      </p:sp>
      <p:sp>
        <p:nvSpPr>
          <p:cNvPr id="5137" name="TextBox 40"/>
          <p:cNvSpPr txBox="1">
            <a:spLocks noChangeArrowheads="1"/>
          </p:cNvSpPr>
          <p:nvPr/>
        </p:nvSpPr>
        <p:spPr bwMode="auto">
          <a:xfrm>
            <a:off x="1333540" y="661164"/>
            <a:ext cx="1600200" cy="584775"/>
          </a:xfrm>
          <a:prstGeom prst="rect">
            <a:avLst/>
          </a:prstGeom>
          <a:noFill/>
          <a:ln w="9525">
            <a:noFill/>
            <a:miter lim="800000"/>
            <a:headEnd/>
            <a:tailEnd/>
          </a:ln>
        </p:spPr>
        <p:txBody>
          <a:bodyPr wrap="square" anchor="ctr">
            <a:spAutoFit/>
          </a:bodyPr>
          <a:lstStyle/>
          <a:p>
            <a:pPr algn="ctr"/>
            <a:r>
              <a:rPr lang="en-BZ" sz="3200" b="1" dirty="0">
                <a:solidFill>
                  <a:srgbClr val="FF0000"/>
                </a:solidFill>
                <a:latin typeface="Arial" pitchFamily="34" charset="0"/>
                <a:ea typeface="Verdana" pitchFamily="34" charset="0"/>
                <a:cs typeface="Verdana" pitchFamily="34" charset="0"/>
              </a:rPr>
              <a:t>LỜI 1</a:t>
            </a:r>
            <a:endParaRPr lang="en-US" sz="3200" b="1" dirty="0">
              <a:solidFill>
                <a:srgbClr val="FF0000"/>
              </a:solidFill>
              <a:ea typeface="Verdana" pitchFamily="34" charset="0"/>
              <a:cs typeface="Verdana" pitchFamily="34" charset="0"/>
            </a:endParaRPr>
          </a:p>
        </p:txBody>
      </p:sp>
      <p:sp>
        <p:nvSpPr>
          <p:cNvPr id="42" name="TextBox 40"/>
          <p:cNvSpPr txBox="1">
            <a:spLocks noChangeArrowheads="1"/>
          </p:cNvSpPr>
          <p:nvPr/>
        </p:nvSpPr>
        <p:spPr bwMode="auto">
          <a:xfrm>
            <a:off x="1485940" y="2845320"/>
            <a:ext cx="1295400" cy="584775"/>
          </a:xfrm>
          <a:prstGeom prst="rect">
            <a:avLst/>
          </a:prstGeom>
          <a:noFill/>
          <a:ln w="9525">
            <a:noFill/>
            <a:miter lim="800000"/>
            <a:headEnd/>
            <a:tailEnd/>
          </a:ln>
        </p:spPr>
        <p:txBody>
          <a:bodyPr wrap="square" anchor="ctr">
            <a:spAutoFit/>
          </a:bodyPr>
          <a:lstStyle/>
          <a:p>
            <a:pPr algn="ctr"/>
            <a:r>
              <a:rPr lang="en-BZ" sz="3200" b="1" dirty="0">
                <a:solidFill>
                  <a:srgbClr val="FF0000"/>
                </a:solidFill>
                <a:latin typeface="Arial" pitchFamily="34" charset="0"/>
                <a:ea typeface="Verdana" pitchFamily="34" charset="0"/>
                <a:cs typeface="Verdana" pitchFamily="34" charset="0"/>
              </a:rPr>
              <a:t>LỜI 2</a:t>
            </a:r>
            <a:endParaRPr lang="en-US" sz="3200" b="1" dirty="0">
              <a:solidFill>
                <a:srgbClr val="FF0000"/>
              </a:solidFill>
              <a:ea typeface="Verdana" pitchFamily="34" charset="0"/>
              <a:cs typeface="Verdana" pitchFamily="34" charset="0"/>
            </a:endParaRPr>
          </a:p>
        </p:txBody>
      </p:sp>
      <p:sp>
        <p:nvSpPr>
          <p:cNvPr id="43" name="TextBox 40"/>
          <p:cNvSpPr txBox="1">
            <a:spLocks noChangeArrowheads="1"/>
          </p:cNvSpPr>
          <p:nvPr/>
        </p:nvSpPr>
        <p:spPr bwMode="auto">
          <a:xfrm>
            <a:off x="1409740" y="5130224"/>
            <a:ext cx="1447800" cy="584775"/>
          </a:xfrm>
          <a:prstGeom prst="rect">
            <a:avLst/>
          </a:prstGeom>
          <a:noFill/>
          <a:ln w="9525">
            <a:noFill/>
            <a:miter lim="800000"/>
            <a:headEnd/>
            <a:tailEnd/>
          </a:ln>
        </p:spPr>
        <p:txBody>
          <a:bodyPr wrap="square" anchor="ctr">
            <a:spAutoFit/>
          </a:bodyPr>
          <a:lstStyle/>
          <a:p>
            <a:pPr algn="ctr"/>
            <a:r>
              <a:rPr lang="en-BZ" sz="3200" b="1" dirty="0">
                <a:solidFill>
                  <a:srgbClr val="FF0000"/>
                </a:solidFill>
                <a:latin typeface="Arial" pitchFamily="34" charset="0"/>
                <a:ea typeface="Verdana" pitchFamily="34" charset="0"/>
                <a:cs typeface="Verdana" pitchFamily="34" charset="0"/>
              </a:rPr>
              <a:t>LỜI 3</a:t>
            </a:r>
            <a:endParaRPr lang="en-US" sz="3200" b="1" dirty="0">
              <a:solidFill>
                <a:srgbClr val="FF0000"/>
              </a:solidFill>
              <a:ea typeface="Verdana" pitchFamily="34" charset="0"/>
              <a:cs typeface="Verdana" pitchFamily="34" charset="0"/>
            </a:endParaRPr>
          </a:p>
        </p:txBody>
      </p:sp>
    </p:spTree>
    <p:extLst>
      <p:ext uri="{BB962C8B-B14F-4D97-AF65-F5344CB8AC3E}">
        <p14:creationId xmlns:p14="http://schemas.microsoft.com/office/powerpoint/2010/main" val="21382585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diamond(in)">
                                      <p:cBhvr>
                                        <p:cTn id="7" dur="500"/>
                                        <p:tgtEl>
                                          <p:spTgt spid="5123"/>
                                        </p:tgtEl>
                                      </p:cBhvr>
                                    </p:animEffect>
                                  </p:childTnLst>
                                </p:cTn>
                              </p:par>
                              <p:par>
                                <p:cTn id="8" presetID="4" presetClass="entr" presetSubtype="16" fill="hold" nodeType="withEffect">
                                  <p:stCondLst>
                                    <p:cond delay="0"/>
                                  </p:stCondLst>
                                  <p:childTnLst>
                                    <p:set>
                                      <p:cBhvr>
                                        <p:cTn id="9" dur="1" fill="hold">
                                          <p:stCondLst>
                                            <p:cond delay="0"/>
                                          </p:stCondLst>
                                        </p:cTn>
                                        <p:tgtEl>
                                          <p:spTgt spid="5127"/>
                                        </p:tgtEl>
                                        <p:attrNameLst>
                                          <p:attrName>style.visibility</p:attrName>
                                        </p:attrNameLst>
                                      </p:cBhvr>
                                      <p:to>
                                        <p:strVal val="visible"/>
                                      </p:to>
                                    </p:set>
                                    <p:animEffect transition="in" filter="box(in)">
                                      <p:cBhvr>
                                        <p:cTn id="10" dur="500"/>
                                        <p:tgtEl>
                                          <p:spTgt spid="5127"/>
                                        </p:tgtEl>
                                      </p:cBhvr>
                                    </p:animEffect>
                                  </p:childTnLst>
                                </p:cTn>
                              </p:par>
                              <p:par>
                                <p:cTn id="11" presetID="4" presetClass="entr" presetSubtype="16" fill="hold" nodeType="withEffect">
                                  <p:stCondLst>
                                    <p:cond delay="0"/>
                                  </p:stCondLst>
                                  <p:childTnLst>
                                    <p:set>
                                      <p:cBhvr>
                                        <p:cTn id="12" dur="1" fill="hold">
                                          <p:stCondLst>
                                            <p:cond delay="0"/>
                                          </p:stCondLst>
                                        </p:cTn>
                                        <p:tgtEl>
                                          <p:spTgt spid="5131"/>
                                        </p:tgtEl>
                                        <p:attrNameLst>
                                          <p:attrName>style.visibility</p:attrName>
                                        </p:attrNameLst>
                                      </p:cBhvr>
                                      <p:to>
                                        <p:strVal val="visible"/>
                                      </p:to>
                                    </p:set>
                                    <p:animEffect transition="in" filter="box(in)">
                                      <p:cBhvr>
                                        <p:cTn id="13" dur="500"/>
                                        <p:tgtEl>
                                          <p:spTgt spid="5131"/>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5137"/>
                                        </p:tgtEl>
                                        <p:attrNameLst>
                                          <p:attrName>style.visibility</p:attrName>
                                        </p:attrNameLst>
                                      </p:cBhvr>
                                      <p:to>
                                        <p:strVal val="visible"/>
                                      </p:to>
                                    </p:set>
                                    <p:animEffect transition="in" filter="box(in)">
                                      <p:cBhvr>
                                        <p:cTn id="18" dur="500"/>
                                        <p:tgtEl>
                                          <p:spTgt spid="5137"/>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strips(downLeft)">
                                      <p:cBhvr>
                                        <p:cTn id="23" dur="30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strVal val="#ppt_w*0.70"/>
                                          </p:val>
                                        </p:tav>
                                        <p:tav tm="100000">
                                          <p:val>
                                            <p:strVal val="#ppt_w"/>
                                          </p:val>
                                        </p:tav>
                                      </p:tavLst>
                                    </p:anim>
                                    <p:anim calcmode="lin" valueType="num">
                                      <p:cBhvr>
                                        <p:cTn id="29" dur="1000" fill="hold"/>
                                        <p:tgtEl>
                                          <p:spTgt spid="42"/>
                                        </p:tgtEl>
                                        <p:attrNameLst>
                                          <p:attrName>ppt_h</p:attrName>
                                        </p:attrNameLst>
                                      </p:cBhvr>
                                      <p:tavLst>
                                        <p:tav tm="0">
                                          <p:val>
                                            <p:strVal val="#ppt_h"/>
                                          </p:val>
                                        </p:tav>
                                        <p:tav tm="100000">
                                          <p:val>
                                            <p:strVal val="#ppt_h"/>
                                          </p:val>
                                        </p:tav>
                                      </p:tavLst>
                                    </p:anim>
                                    <p:animEffect transition="in" filter="fade">
                                      <p:cBhvr>
                                        <p:cTn id="30" dur="10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linds(horizontal)">
                                      <p:cBhvr>
                                        <p:cTn id="35" dur="20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1000" fill="hold"/>
                                        <p:tgtEl>
                                          <p:spTgt spid="43"/>
                                        </p:tgtEl>
                                        <p:attrNameLst>
                                          <p:attrName>ppt_w</p:attrName>
                                        </p:attrNameLst>
                                      </p:cBhvr>
                                      <p:tavLst>
                                        <p:tav tm="0">
                                          <p:val>
                                            <p:strVal val="#ppt_w*0.70"/>
                                          </p:val>
                                        </p:tav>
                                        <p:tav tm="100000">
                                          <p:val>
                                            <p:strVal val="#ppt_w"/>
                                          </p:val>
                                        </p:tav>
                                      </p:tavLst>
                                    </p:anim>
                                    <p:anim calcmode="lin" valueType="num">
                                      <p:cBhvr>
                                        <p:cTn id="41" dur="1000" fill="hold"/>
                                        <p:tgtEl>
                                          <p:spTgt spid="43"/>
                                        </p:tgtEl>
                                        <p:attrNameLst>
                                          <p:attrName>ppt_h</p:attrName>
                                        </p:attrNameLst>
                                      </p:cBhvr>
                                      <p:tavLst>
                                        <p:tav tm="0">
                                          <p:val>
                                            <p:strVal val="#ppt_h"/>
                                          </p:val>
                                        </p:tav>
                                        <p:tav tm="100000">
                                          <p:val>
                                            <p:strVal val="#ppt_h"/>
                                          </p:val>
                                        </p:tav>
                                      </p:tavLst>
                                    </p:anim>
                                    <p:animEffect transition="in" filter="fade">
                                      <p:cBhvr>
                                        <p:cTn id="42" dur="10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56" presetClass="entr" presetSubtype="0" fill="hold" grpId="0" nodeType="click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by="(-#ppt_w*2)" calcmode="lin" valueType="num">
                                      <p:cBhvr rctx="PPT">
                                        <p:cTn id="47" dur="250" autoRev="1" fill="hold">
                                          <p:stCondLst>
                                            <p:cond delay="0"/>
                                          </p:stCondLst>
                                        </p:cTn>
                                        <p:tgtEl>
                                          <p:spTgt spid="40"/>
                                        </p:tgtEl>
                                        <p:attrNameLst>
                                          <p:attrName>ppt_w</p:attrName>
                                        </p:attrNameLst>
                                      </p:cBhvr>
                                    </p:anim>
                                    <p:anim by="(#ppt_w*0.50)" calcmode="lin" valueType="num">
                                      <p:cBhvr>
                                        <p:cTn id="48" dur="250" decel="50000" autoRev="1" fill="hold">
                                          <p:stCondLst>
                                            <p:cond delay="0"/>
                                          </p:stCondLst>
                                        </p:cTn>
                                        <p:tgtEl>
                                          <p:spTgt spid="40"/>
                                        </p:tgtEl>
                                        <p:attrNameLst>
                                          <p:attrName>ppt_x</p:attrName>
                                        </p:attrNameLst>
                                      </p:cBhvr>
                                    </p:anim>
                                    <p:anim from="(-#ppt_h/2)" to="(#ppt_y)" calcmode="lin" valueType="num">
                                      <p:cBhvr>
                                        <p:cTn id="49" dur="500" fill="hold">
                                          <p:stCondLst>
                                            <p:cond delay="0"/>
                                          </p:stCondLst>
                                        </p:cTn>
                                        <p:tgtEl>
                                          <p:spTgt spid="40"/>
                                        </p:tgtEl>
                                        <p:attrNameLst>
                                          <p:attrName>ppt_y</p:attrName>
                                        </p:attrNameLst>
                                      </p:cBhvr>
                                    </p:anim>
                                    <p:animRot by="21600000">
                                      <p:cBhvr>
                                        <p:cTn id="50" dur="500" fill="hold">
                                          <p:stCondLst>
                                            <p:cond delay="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5137" grpId="0"/>
      <p:bldP spid="42" grpId="0"/>
      <p:bldP spid="4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F0C73CA-C6C8-4E55-BEDF-A2CE80E64348}"/>
              </a:ext>
            </a:extLst>
          </p:cNvPr>
          <p:cNvPicPr>
            <a:picLocks noChangeAspect="1"/>
          </p:cNvPicPr>
          <p:nvPr/>
        </p:nvPicPr>
        <p:blipFill rotWithShape="1">
          <a:blip r:embed="rId3">
            <a:extLst>
              <a:ext uri="{28A0092B-C50C-407E-A947-70E740481C1C}">
                <a14:useLocalDpi xmlns:a14="http://schemas.microsoft.com/office/drawing/2010/main" val="0"/>
              </a:ext>
            </a:extLst>
          </a:blip>
          <a:srcRect t="11623" r="1" b="3365"/>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graphicFrame>
        <p:nvGraphicFramePr>
          <p:cNvPr id="6" name="Chỗ dành sẵn cho Nội dung 5">
            <a:extLst>
              <a:ext uri="{FF2B5EF4-FFF2-40B4-BE49-F238E27FC236}">
                <a16:creationId xmlns:a16="http://schemas.microsoft.com/office/drawing/2014/main" id="{80AF34D6-8A92-41E7-AF25-63047174BE28}"/>
              </a:ext>
            </a:extLst>
          </p:cNvPr>
          <p:cNvGraphicFramePr>
            <a:graphicFrameLocks noGrp="1"/>
          </p:cNvGraphicFramePr>
          <p:nvPr>
            <p:ph idx="1"/>
            <p:extLst>
              <p:ext uri="{D42A27DB-BD31-4B8C-83A1-F6EECF244321}">
                <p14:modId xmlns:p14="http://schemas.microsoft.com/office/powerpoint/2010/main" val="4142820301"/>
              </p:ext>
            </p:extLst>
          </p:nvPr>
        </p:nvGraphicFramePr>
        <p:xfrm>
          <a:off x="5445664" y="750069"/>
          <a:ext cx="6506849" cy="56833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8188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graphicEl>
                                              <a:dgm id="{49760483-ACB9-4FC8-B1B8-5B9290B0EB2A}"/>
                                            </p:graphicEl>
                                          </p:spTgt>
                                        </p:tgtEl>
                                        <p:attrNameLst>
                                          <p:attrName>style.visibility</p:attrName>
                                        </p:attrNameLst>
                                      </p:cBhvr>
                                      <p:to>
                                        <p:strVal val="visible"/>
                                      </p:to>
                                    </p:set>
                                    <p:animEffect transition="in" filter="fade">
                                      <p:cBhvr>
                                        <p:cTn id="14" dur="1000"/>
                                        <p:tgtEl>
                                          <p:spTgt spid="6">
                                            <p:graphicEl>
                                              <a:dgm id="{49760483-ACB9-4FC8-B1B8-5B9290B0EB2A}"/>
                                            </p:graphicEl>
                                          </p:spTgt>
                                        </p:tgtEl>
                                      </p:cBhvr>
                                    </p:animEffect>
                                    <p:anim calcmode="lin" valueType="num">
                                      <p:cBhvr>
                                        <p:cTn id="15" dur="1000" fill="hold"/>
                                        <p:tgtEl>
                                          <p:spTgt spid="6">
                                            <p:graphicEl>
                                              <a:dgm id="{49760483-ACB9-4FC8-B1B8-5B9290B0EB2A}"/>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49760483-ACB9-4FC8-B1B8-5B9290B0EB2A}"/>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graphicEl>
                                              <a:dgm id="{1380CB88-008D-4EBD-8CD2-655B18B998A1}"/>
                                            </p:graphicEl>
                                          </p:spTgt>
                                        </p:tgtEl>
                                        <p:attrNameLst>
                                          <p:attrName>style.visibility</p:attrName>
                                        </p:attrNameLst>
                                      </p:cBhvr>
                                      <p:to>
                                        <p:strVal val="visible"/>
                                      </p:to>
                                    </p:set>
                                    <p:animEffect transition="in" filter="fade">
                                      <p:cBhvr>
                                        <p:cTn id="21" dur="1000"/>
                                        <p:tgtEl>
                                          <p:spTgt spid="6">
                                            <p:graphicEl>
                                              <a:dgm id="{1380CB88-008D-4EBD-8CD2-655B18B998A1}"/>
                                            </p:graphicEl>
                                          </p:spTgt>
                                        </p:tgtEl>
                                      </p:cBhvr>
                                    </p:animEffect>
                                    <p:anim calcmode="lin" valueType="num">
                                      <p:cBhvr>
                                        <p:cTn id="22" dur="1000" fill="hold"/>
                                        <p:tgtEl>
                                          <p:spTgt spid="6">
                                            <p:graphicEl>
                                              <a:dgm id="{1380CB88-008D-4EBD-8CD2-655B18B998A1}"/>
                                            </p:graphicEl>
                                          </p:spTgt>
                                        </p:tgtEl>
                                        <p:attrNameLst>
                                          <p:attrName>ppt_x</p:attrName>
                                        </p:attrNameLst>
                                      </p:cBhvr>
                                      <p:tavLst>
                                        <p:tav tm="0">
                                          <p:val>
                                            <p:strVal val="#ppt_x"/>
                                          </p:val>
                                        </p:tav>
                                        <p:tav tm="100000">
                                          <p:val>
                                            <p:strVal val="#ppt_x"/>
                                          </p:val>
                                        </p:tav>
                                      </p:tavLst>
                                    </p:anim>
                                    <p:anim calcmode="lin" valueType="num">
                                      <p:cBhvr>
                                        <p:cTn id="23" dur="1000" fill="hold"/>
                                        <p:tgtEl>
                                          <p:spTgt spid="6">
                                            <p:graphicEl>
                                              <a:dgm id="{1380CB88-008D-4EBD-8CD2-655B18B998A1}"/>
                                            </p:graphicEl>
                                          </p:spTgt>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6">
                                            <p:graphicEl>
                                              <a:dgm id="{9B87AFEA-2A85-4236-8C0B-F3F8BA9E1052}"/>
                                            </p:graphicEl>
                                          </p:spTgt>
                                        </p:tgtEl>
                                        <p:attrNameLst>
                                          <p:attrName>style.visibility</p:attrName>
                                        </p:attrNameLst>
                                      </p:cBhvr>
                                      <p:to>
                                        <p:strVal val="visible"/>
                                      </p:to>
                                    </p:set>
                                    <p:animEffect transition="in" filter="fade">
                                      <p:cBhvr>
                                        <p:cTn id="26" dur="1000"/>
                                        <p:tgtEl>
                                          <p:spTgt spid="6">
                                            <p:graphicEl>
                                              <a:dgm id="{9B87AFEA-2A85-4236-8C0B-F3F8BA9E1052}"/>
                                            </p:graphicEl>
                                          </p:spTgt>
                                        </p:tgtEl>
                                      </p:cBhvr>
                                    </p:animEffect>
                                    <p:anim calcmode="lin" valueType="num">
                                      <p:cBhvr>
                                        <p:cTn id="27" dur="1000" fill="hold"/>
                                        <p:tgtEl>
                                          <p:spTgt spid="6">
                                            <p:graphicEl>
                                              <a:dgm id="{9B87AFEA-2A85-4236-8C0B-F3F8BA9E1052}"/>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9B87AFEA-2A85-4236-8C0B-F3F8BA9E1052}"/>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6">
                                            <p:graphicEl>
                                              <a:dgm id="{31F34716-FD11-492E-AA31-A5C6DB6D94D6}"/>
                                            </p:graphicEl>
                                          </p:spTgt>
                                        </p:tgtEl>
                                        <p:attrNameLst>
                                          <p:attrName>style.visibility</p:attrName>
                                        </p:attrNameLst>
                                      </p:cBhvr>
                                      <p:to>
                                        <p:strVal val="visible"/>
                                      </p:to>
                                    </p:set>
                                    <p:animEffect transition="in" filter="fade">
                                      <p:cBhvr>
                                        <p:cTn id="33" dur="1000"/>
                                        <p:tgtEl>
                                          <p:spTgt spid="6">
                                            <p:graphicEl>
                                              <a:dgm id="{31F34716-FD11-492E-AA31-A5C6DB6D94D6}"/>
                                            </p:graphicEl>
                                          </p:spTgt>
                                        </p:tgtEl>
                                      </p:cBhvr>
                                    </p:animEffect>
                                    <p:anim calcmode="lin" valueType="num">
                                      <p:cBhvr>
                                        <p:cTn id="34" dur="1000" fill="hold"/>
                                        <p:tgtEl>
                                          <p:spTgt spid="6">
                                            <p:graphicEl>
                                              <a:dgm id="{31F34716-FD11-492E-AA31-A5C6DB6D94D6}"/>
                                            </p:graphicEl>
                                          </p:spTgt>
                                        </p:tgtEl>
                                        <p:attrNameLst>
                                          <p:attrName>ppt_x</p:attrName>
                                        </p:attrNameLst>
                                      </p:cBhvr>
                                      <p:tavLst>
                                        <p:tav tm="0">
                                          <p:val>
                                            <p:strVal val="#ppt_x"/>
                                          </p:val>
                                        </p:tav>
                                        <p:tav tm="100000">
                                          <p:val>
                                            <p:strVal val="#ppt_x"/>
                                          </p:val>
                                        </p:tav>
                                      </p:tavLst>
                                    </p:anim>
                                    <p:anim calcmode="lin" valueType="num">
                                      <p:cBhvr>
                                        <p:cTn id="35" dur="1000" fill="hold"/>
                                        <p:tgtEl>
                                          <p:spTgt spid="6">
                                            <p:graphicEl>
                                              <a:dgm id="{31F34716-FD11-492E-AA31-A5C6DB6D94D6}"/>
                                            </p:graphicEl>
                                          </p:spTgt>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6">
                                            <p:graphicEl>
                                              <a:dgm id="{6C34846E-F05B-4703-9B79-3A6876EBD595}"/>
                                            </p:graphicEl>
                                          </p:spTgt>
                                        </p:tgtEl>
                                        <p:attrNameLst>
                                          <p:attrName>style.visibility</p:attrName>
                                        </p:attrNameLst>
                                      </p:cBhvr>
                                      <p:to>
                                        <p:strVal val="visible"/>
                                      </p:to>
                                    </p:set>
                                    <p:animEffect transition="in" filter="fade">
                                      <p:cBhvr>
                                        <p:cTn id="38" dur="1000"/>
                                        <p:tgtEl>
                                          <p:spTgt spid="6">
                                            <p:graphicEl>
                                              <a:dgm id="{6C34846E-F05B-4703-9B79-3A6876EBD595}"/>
                                            </p:graphicEl>
                                          </p:spTgt>
                                        </p:tgtEl>
                                      </p:cBhvr>
                                    </p:animEffect>
                                    <p:anim calcmode="lin" valueType="num">
                                      <p:cBhvr>
                                        <p:cTn id="39" dur="1000" fill="hold"/>
                                        <p:tgtEl>
                                          <p:spTgt spid="6">
                                            <p:graphicEl>
                                              <a:dgm id="{6C34846E-F05B-4703-9B79-3A6876EBD595}"/>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6C34846E-F05B-4703-9B79-3A6876EBD595}"/>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6">
                                            <p:graphicEl>
                                              <a:dgm id="{099CDB31-541B-4A2A-AF44-B7D04C669428}"/>
                                            </p:graphicEl>
                                          </p:spTgt>
                                        </p:tgtEl>
                                        <p:attrNameLst>
                                          <p:attrName>style.visibility</p:attrName>
                                        </p:attrNameLst>
                                      </p:cBhvr>
                                      <p:to>
                                        <p:strVal val="visible"/>
                                      </p:to>
                                    </p:set>
                                    <p:animEffect transition="in" filter="fade">
                                      <p:cBhvr>
                                        <p:cTn id="45" dur="1000"/>
                                        <p:tgtEl>
                                          <p:spTgt spid="6">
                                            <p:graphicEl>
                                              <a:dgm id="{099CDB31-541B-4A2A-AF44-B7D04C669428}"/>
                                            </p:graphicEl>
                                          </p:spTgt>
                                        </p:tgtEl>
                                      </p:cBhvr>
                                    </p:animEffect>
                                    <p:anim calcmode="lin" valueType="num">
                                      <p:cBhvr>
                                        <p:cTn id="46" dur="1000" fill="hold"/>
                                        <p:tgtEl>
                                          <p:spTgt spid="6">
                                            <p:graphicEl>
                                              <a:dgm id="{099CDB31-541B-4A2A-AF44-B7D04C669428}"/>
                                            </p:graphicEl>
                                          </p:spTgt>
                                        </p:tgtEl>
                                        <p:attrNameLst>
                                          <p:attrName>ppt_x</p:attrName>
                                        </p:attrNameLst>
                                      </p:cBhvr>
                                      <p:tavLst>
                                        <p:tav tm="0">
                                          <p:val>
                                            <p:strVal val="#ppt_x"/>
                                          </p:val>
                                        </p:tav>
                                        <p:tav tm="100000">
                                          <p:val>
                                            <p:strVal val="#ppt_x"/>
                                          </p:val>
                                        </p:tav>
                                      </p:tavLst>
                                    </p:anim>
                                    <p:anim calcmode="lin" valueType="num">
                                      <p:cBhvr>
                                        <p:cTn id="47" dur="1000" fill="hold"/>
                                        <p:tgtEl>
                                          <p:spTgt spid="6">
                                            <p:graphicEl>
                                              <a:dgm id="{099CDB31-541B-4A2A-AF44-B7D04C669428}"/>
                                            </p:graphicEl>
                                          </p:spTgt>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6">
                                            <p:graphicEl>
                                              <a:dgm id="{BA99F4A8-389F-4509-8237-D82AD9BC015A}"/>
                                            </p:graphicEl>
                                          </p:spTgt>
                                        </p:tgtEl>
                                        <p:attrNameLst>
                                          <p:attrName>style.visibility</p:attrName>
                                        </p:attrNameLst>
                                      </p:cBhvr>
                                      <p:to>
                                        <p:strVal val="visible"/>
                                      </p:to>
                                    </p:set>
                                    <p:animEffect transition="in" filter="fade">
                                      <p:cBhvr>
                                        <p:cTn id="50" dur="1000"/>
                                        <p:tgtEl>
                                          <p:spTgt spid="6">
                                            <p:graphicEl>
                                              <a:dgm id="{BA99F4A8-389F-4509-8237-D82AD9BC015A}"/>
                                            </p:graphicEl>
                                          </p:spTgt>
                                        </p:tgtEl>
                                      </p:cBhvr>
                                    </p:animEffect>
                                    <p:anim calcmode="lin" valueType="num">
                                      <p:cBhvr>
                                        <p:cTn id="51" dur="1000" fill="hold"/>
                                        <p:tgtEl>
                                          <p:spTgt spid="6">
                                            <p:graphicEl>
                                              <a:dgm id="{BA99F4A8-389F-4509-8237-D82AD9BC015A}"/>
                                            </p:graphicEl>
                                          </p:spTgt>
                                        </p:tgtEl>
                                        <p:attrNameLst>
                                          <p:attrName>ppt_x</p:attrName>
                                        </p:attrNameLst>
                                      </p:cBhvr>
                                      <p:tavLst>
                                        <p:tav tm="0">
                                          <p:val>
                                            <p:strVal val="#ppt_x"/>
                                          </p:val>
                                        </p:tav>
                                        <p:tav tm="100000">
                                          <p:val>
                                            <p:strVal val="#ppt_x"/>
                                          </p:val>
                                        </p:tav>
                                      </p:tavLst>
                                    </p:anim>
                                    <p:anim calcmode="lin" valueType="num">
                                      <p:cBhvr>
                                        <p:cTn id="52" dur="1000" fill="hold"/>
                                        <p:tgtEl>
                                          <p:spTgt spid="6">
                                            <p:graphicEl>
                                              <a:dgm id="{BA99F4A8-389F-4509-8237-D82AD9BC015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98AD9A-3BC6-451C-B437-9EB383E977FD}"/>
              </a:ext>
            </a:extLst>
          </p:cNvPr>
          <p:cNvSpPr>
            <a:spLocks noGrp="1"/>
          </p:cNvSpPr>
          <p:nvPr>
            <p:ph type="title"/>
          </p:nvPr>
        </p:nvSpPr>
        <p:spPr>
          <a:xfrm>
            <a:off x="-192504" y="452381"/>
            <a:ext cx="6695352" cy="1702316"/>
          </a:xfrm>
        </p:spPr>
        <p:txBody>
          <a:bodyPr>
            <a:normAutofit/>
          </a:bodyPr>
          <a:lstStyle/>
          <a:p>
            <a:pPr algn="ctr"/>
            <a:r>
              <a:rPr lang="en-US" sz="3200" b="1" u="sng" dirty="0" smtClean="0">
                <a:solidFill>
                  <a:srgbClr val="CC3399"/>
                </a:solidFill>
                <a:latin typeface="Times New Roman" pitchFamily="18" charset="0"/>
                <a:cs typeface="Times New Roman" pitchFamily="18" charset="0"/>
              </a:rPr>
              <a:t>d. Sau </a:t>
            </a:r>
            <a:r>
              <a:rPr lang="en-US" sz="3200" b="1" u="sng" dirty="0">
                <a:solidFill>
                  <a:srgbClr val="CC3399"/>
                </a:solidFill>
                <a:latin typeface="Times New Roman" pitchFamily="18" charset="0"/>
                <a:cs typeface="Times New Roman" pitchFamily="18" charset="0"/>
              </a:rPr>
              <a:t>khi </a:t>
            </a:r>
            <a:r>
              <a:rPr lang="en-US" sz="3200" b="1" u="sng" dirty="0" smtClean="0">
                <a:solidFill>
                  <a:srgbClr val="CC3399"/>
                </a:solidFill>
                <a:latin typeface="Times New Roman" pitchFamily="18" charset="0"/>
                <a:cs typeface="Times New Roman" pitchFamily="18" charset="0"/>
              </a:rPr>
              <a:t>gieo mình xuống dòng Hoàng Giang :</a:t>
            </a:r>
            <a:endParaRPr lang="en-BZ" sz="3200" b="1" u="sng" dirty="0">
              <a:solidFill>
                <a:srgbClr val="CC3399"/>
              </a:solidFill>
              <a:latin typeface="Times New Roman" pitchFamily="18" charset="0"/>
              <a:cs typeface="Times New Roman" pitchFamily="18" charset="0"/>
            </a:endParaRPr>
          </a:p>
        </p:txBody>
      </p:sp>
      <p:sp>
        <p:nvSpPr>
          <p:cNvPr id="9" name="Content Placeholder 8">
            <a:extLst>
              <a:ext uri="{FF2B5EF4-FFF2-40B4-BE49-F238E27FC236}">
                <a16:creationId xmlns:a16="http://schemas.microsoft.com/office/drawing/2014/main" id="{5464BA96-6051-4FD7-ACA6-CECA61051793}"/>
              </a:ext>
            </a:extLst>
          </p:cNvPr>
          <p:cNvSpPr>
            <a:spLocks noGrp="1"/>
          </p:cNvSpPr>
          <p:nvPr>
            <p:ph idx="1"/>
          </p:nvPr>
        </p:nvSpPr>
        <p:spPr>
          <a:xfrm>
            <a:off x="462045" y="2154697"/>
            <a:ext cx="6040802" cy="4884612"/>
          </a:xfrm>
        </p:spPr>
        <p:txBody>
          <a:bodyPr anchor="t">
            <a:normAutofit/>
          </a:bodyPr>
          <a:lstStyle/>
          <a:p>
            <a:pPr marL="0" indent="0" algn="just">
              <a:lnSpc>
                <a:spcPct val="150000"/>
              </a:lnSpc>
              <a:buNone/>
            </a:pPr>
            <a:r>
              <a:rPr lang="en-US" b="1" dirty="0" smtClean="0">
                <a:solidFill>
                  <a:srgbClr val="0000FF"/>
                </a:solidFill>
                <a:latin typeface="Times New Roman" pitchFamily="18" charset="0"/>
                <a:cs typeface="Times New Roman" pitchFamily="18" charset="0"/>
              </a:rPr>
              <a:t>- Ở </a:t>
            </a:r>
            <a:r>
              <a:rPr lang="en-US" b="1" dirty="0">
                <a:solidFill>
                  <a:srgbClr val="0000FF"/>
                </a:solidFill>
                <a:latin typeface="Times New Roman" pitchFamily="18" charset="0"/>
                <a:cs typeface="Times New Roman" pitchFamily="18" charset="0"/>
              </a:rPr>
              <a:t>dưới Thủy cung, không trở về nhân gian </a:t>
            </a:r>
            <a:r>
              <a:rPr lang="en-US" b="1" dirty="0" smtClean="0">
                <a:solidFill>
                  <a:srgbClr val="0000FF"/>
                </a:solidFill>
                <a:latin typeface="Times New Roman" pitchFamily="18" charset="0"/>
                <a:cs typeface="Times New Roman" pitchFamily="18" charset="0"/>
              </a:rPr>
              <a:t>nữa.</a:t>
            </a:r>
            <a:endParaRPr lang="en-US" b="1" dirty="0">
              <a:solidFill>
                <a:srgbClr val="0000FF"/>
              </a:solidFill>
              <a:latin typeface="Times New Roman" pitchFamily="18" charset="0"/>
              <a:cs typeface="Times New Roman" pitchFamily="18" charset="0"/>
            </a:endParaRPr>
          </a:p>
          <a:p>
            <a:pPr marL="0" indent="0" algn="just">
              <a:lnSpc>
                <a:spcPct val="150000"/>
              </a:lnSpc>
              <a:buNone/>
            </a:pPr>
            <a:r>
              <a:rPr lang="en-US" b="1" dirty="0" smtClean="0">
                <a:solidFill>
                  <a:srgbClr val="0000FF"/>
                </a:solidFill>
                <a:latin typeface="Times New Roman" pitchFamily="18" charset="0"/>
                <a:cs typeface="Times New Roman" pitchFamily="18" charset="0"/>
              </a:rPr>
              <a:t> - Thăm </a:t>
            </a:r>
            <a:r>
              <a:rPr lang="en-US" b="1" dirty="0">
                <a:solidFill>
                  <a:srgbClr val="0000FF"/>
                </a:solidFill>
                <a:latin typeface="Times New Roman" pitchFamily="18" charset="0"/>
                <a:cs typeface="Times New Roman" pitchFamily="18" charset="0"/>
              </a:rPr>
              <a:t>Trương Sinh và con 1 lát rồi </a:t>
            </a:r>
            <a:r>
              <a:rPr lang="en-US" b="1" dirty="0" smtClean="0">
                <a:solidFill>
                  <a:srgbClr val="0000FF"/>
                </a:solidFill>
                <a:latin typeface="Times New Roman" pitchFamily="18" charset="0"/>
                <a:cs typeface="Times New Roman" pitchFamily="18" charset="0"/>
              </a:rPr>
              <a:t>biến mất.</a:t>
            </a:r>
            <a:endParaRPr lang="en-US" b="1" dirty="0">
              <a:solidFill>
                <a:srgbClr val="0000FF"/>
              </a:solidFill>
              <a:latin typeface="Times New Roman" pitchFamily="18" charset="0"/>
              <a:cs typeface="Times New Roman" pitchFamily="18" charset="0"/>
            </a:endParaRPr>
          </a:p>
        </p:txBody>
      </p:sp>
      <p:pic>
        <p:nvPicPr>
          <p:cNvPr id="5" name="Chỗ dành sẵn cho Nội dung 4" descr="Ảnh có chứa ngoài trời, bầu trời, nước, người&#10;&#10;Mô tả được tạo tự động">
            <a:extLst>
              <a:ext uri="{FF2B5EF4-FFF2-40B4-BE49-F238E27FC236}">
                <a16:creationId xmlns:a16="http://schemas.microsoft.com/office/drawing/2014/main" id="{8A8E7D3B-61C7-488F-87A7-0E7C8513957F}"/>
              </a:ext>
            </a:extLst>
          </p:cNvPr>
          <p:cNvPicPr>
            <a:picLocks noChangeAspect="1"/>
          </p:cNvPicPr>
          <p:nvPr/>
        </p:nvPicPr>
        <p:blipFill rotWithShape="1">
          <a:blip r:embed="rId3">
            <a:extLst>
              <a:ext uri="{28A0092B-C50C-407E-A947-70E740481C1C}">
                <a14:useLocalDpi xmlns:a14="http://schemas.microsoft.com/office/drawing/2010/main" val="0"/>
              </a:ext>
            </a:extLst>
          </a:blip>
          <a:srcRect r="3769"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21782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83" y="-35995"/>
            <a:ext cx="3837407" cy="3333378"/>
          </a:xfrm>
          <a:prstGeom prst="rect">
            <a:avLst/>
          </a:prstGeom>
        </p:spPr>
      </p:pic>
      <p:pic>
        <p:nvPicPr>
          <p:cNvPr id="3" name="图片 71"/>
          <p:cNvPicPr>
            <a:picLocks noChangeAspect="1"/>
          </p:cNvPicPr>
          <p:nvPr/>
        </p:nvPicPr>
        <p:blipFill rotWithShape="1">
          <a:blip r:embed="rId3" cstate="print">
            <a:extLst>
              <a:ext uri="{28A0092B-C50C-407E-A947-70E740481C1C}">
                <a14:useLocalDpi xmlns:a14="http://schemas.microsoft.com/office/drawing/2010/main" val="0"/>
              </a:ext>
            </a:extLst>
          </a:blip>
          <a:srcRect b="27474"/>
          <a:stretch/>
        </p:blipFill>
        <p:spPr>
          <a:xfrm>
            <a:off x="8152195" y="3825087"/>
            <a:ext cx="4400689" cy="3032914"/>
          </a:xfrm>
          <a:prstGeom prst="rect">
            <a:avLst/>
          </a:prstGeom>
        </p:spPr>
      </p:pic>
      <p:pic>
        <p:nvPicPr>
          <p:cNvPr id="4" name="图片 71"/>
          <p:cNvPicPr>
            <a:picLocks noChangeAspect="1"/>
          </p:cNvPicPr>
          <p:nvPr/>
        </p:nvPicPr>
        <p:blipFill rotWithShape="1">
          <a:blip r:embed="rId3" cstate="print">
            <a:extLst>
              <a:ext uri="{28A0092B-C50C-407E-A947-70E740481C1C}">
                <a14:useLocalDpi xmlns:a14="http://schemas.microsoft.com/office/drawing/2010/main" val="0"/>
              </a:ext>
            </a:extLst>
          </a:blip>
          <a:srcRect b="27474"/>
          <a:stretch/>
        </p:blipFill>
        <p:spPr>
          <a:xfrm rot="10800000" flipH="1">
            <a:off x="8021828" y="-35995"/>
            <a:ext cx="4531056" cy="3122762"/>
          </a:xfrm>
          <a:prstGeom prst="rect">
            <a:avLst/>
          </a:prstGeom>
        </p:spPr>
      </p:pic>
      <p:pic>
        <p:nvPicPr>
          <p:cNvPr id="8" name="图片 71"/>
          <p:cNvPicPr>
            <a:picLocks noChangeAspect="1"/>
          </p:cNvPicPr>
          <p:nvPr/>
        </p:nvPicPr>
        <p:blipFill rotWithShape="1">
          <a:blip r:embed="rId3" cstate="print">
            <a:extLst>
              <a:ext uri="{28A0092B-C50C-407E-A947-70E740481C1C}">
                <a14:useLocalDpi xmlns:a14="http://schemas.microsoft.com/office/drawing/2010/main" val="0"/>
              </a:ext>
            </a:extLst>
          </a:blip>
          <a:srcRect r="7570" b="27311"/>
          <a:stretch/>
        </p:blipFill>
        <p:spPr>
          <a:xfrm flipH="1">
            <a:off x="-17485" y="3818262"/>
            <a:ext cx="4448825" cy="3039738"/>
          </a:xfrm>
          <a:prstGeom prst="rect">
            <a:avLst/>
          </a:prstGeom>
        </p:spPr>
      </p:pic>
      <p:sp>
        <p:nvSpPr>
          <p:cNvPr id="9" name="Freeform 5">
            <a:extLst>
              <a:ext uri="{FF2B5EF4-FFF2-40B4-BE49-F238E27FC236}">
                <a16:creationId xmlns:a16="http://schemas.microsoft.com/office/drawing/2014/main" id="{0AB47B35-879A-4742-B5CD-6EF37CE5A436}"/>
              </a:ext>
            </a:extLst>
          </p:cNvPr>
          <p:cNvSpPr>
            <a:spLocks noEditPoints="1"/>
          </p:cNvSpPr>
          <p:nvPr/>
        </p:nvSpPr>
        <p:spPr bwMode="auto">
          <a:xfrm>
            <a:off x="5174580" y="1514901"/>
            <a:ext cx="2058733" cy="1760562"/>
          </a:xfrm>
          <a:custGeom>
            <a:avLst/>
            <a:gdLst>
              <a:gd name="T0" fmla="*/ 502 w 777"/>
              <a:gd name="T1" fmla="*/ 64 h 739"/>
              <a:gd name="T2" fmla="*/ 519 w 777"/>
              <a:gd name="T3" fmla="*/ 50 h 739"/>
              <a:gd name="T4" fmla="*/ 652 w 777"/>
              <a:gd name="T5" fmla="*/ 145 h 739"/>
              <a:gd name="T6" fmla="*/ 709 w 777"/>
              <a:gd name="T7" fmla="*/ 309 h 739"/>
              <a:gd name="T8" fmla="*/ 698 w 777"/>
              <a:gd name="T9" fmla="*/ 310 h 739"/>
              <a:gd name="T10" fmla="*/ 517 w 777"/>
              <a:gd name="T11" fmla="*/ 64 h 739"/>
              <a:gd name="T12" fmla="*/ 194 w 777"/>
              <a:gd name="T13" fmla="*/ 105 h 739"/>
              <a:gd name="T14" fmla="*/ 25 w 777"/>
              <a:gd name="T15" fmla="*/ 294 h 739"/>
              <a:gd name="T16" fmla="*/ 52 w 777"/>
              <a:gd name="T17" fmla="*/ 240 h 739"/>
              <a:gd name="T18" fmla="*/ 67 w 777"/>
              <a:gd name="T19" fmla="*/ 168 h 739"/>
              <a:gd name="T20" fmla="*/ 160 w 777"/>
              <a:gd name="T21" fmla="*/ 116 h 739"/>
              <a:gd name="T22" fmla="*/ 226 w 777"/>
              <a:gd name="T23" fmla="*/ 57 h 739"/>
              <a:gd name="T24" fmla="*/ 120 w 777"/>
              <a:gd name="T25" fmla="*/ 105 h 739"/>
              <a:gd name="T26" fmla="*/ 328 w 777"/>
              <a:gd name="T27" fmla="*/ 3 h 739"/>
              <a:gd name="T28" fmla="*/ 445 w 777"/>
              <a:gd name="T29" fmla="*/ 27 h 739"/>
              <a:gd name="T30" fmla="*/ 283 w 777"/>
              <a:gd name="T31" fmla="*/ 34 h 739"/>
              <a:gd name="T32" fmla="*/ 361 w 777"/>
              <a:gd name="T33" fmla="*/ 21 h 739"/>
              <a:gd name="T34" fmla="*/ 426 w 777"/>
              <a:gd name="T35" fmla="*/ 49 h 739"/>
              <a:gd name="T36" fmla="*/ 267 w 777"/>
              <a:gd name="T37" fmla="*/ 59 h 739"/>
              <a:gd name="T38" fmla="*/ 580 w 777"/>
              <a:gd name="T39" fmla="*/ 75 h 739"/>
              <a:gd name="T40" fmla="*/ 604 w 777"/>
              <a:gd name="T41" fmla="*/ 113 h 739"/>
              <a:gd name="T42" fmla="*/ 552 w 777"/>
              <a:gd name="T43" fmla="*/ 87 h 739"/>
              <a:gd name="T44" fmla="*/ 632 w 777"/>
              <a:gd name="T45" fmla="*/ 150 h 739"/>
              <a:gd name="T46" fmla="*/ 674 w 777"/>
              <a:gd name="T47" fmla="*/ 246 h 739"/>
              <a:gd name="T48" fmla="*/ 610 w 777"/>
              <a:gd name="T49" fmla="*/ 148 h 739"/>
              <a:gd name="T50" fmla="*/ 58 w 777"/>
              <a:gd name="T51" fmla="*/ 247 h 739"/>
              <a:gd name="T52" fmla="*/ 720 w 777"/>
              <a:gd name="T53" fmla="*/ 299 h 739"/>
              <a:gd name="T54" fmla="*/ 706 w 777"/>
              <a:gd name="T55" fmla="*/ 255 h 739"/>
              <a:gd name="T56" fmla="*/ 13 w 777"/>
              <a:gd name="T57" fmla="*/ 311 h 739"/>
              <a:gd name="T58" fmla="*/ 51 w 777"/>
              <a:gd name="T59" fmla="*/ 387 h 739"/>
              <a:gd name="T60" fmla="*/ 227 w 777"/>
              <a:gd name="T61" fmla="*/ 664 h 739"/>
              <a:gd name="T62" fmla="*/ 204 w 777"/>
              <a:gd name="T63" fmla="*/ 694 h 739"/>
              <a:gd name="T64" fmla="*/ 250 w 777"/>
              <a:gd name="T65" fmla="*/ 672 h 739"/>
              <a:gd name="T66" fmla="*/ 66 w 777"/>
              <a:gd name="T67" fmla="*/ 544 h 739"/>
              <a:gd name="T68" fmla="*/ 23 w 777"/>
              <a:gd name="T69" fmla="*/ 358 h 739"/>
              <a:gd name="T70" fmla="*/ 4 w 777"/>
              <a:gd name="T71" fmla="*/ 358 h 739"/>
              <a:gd name="T72" fmla="*/ 740 w 777"/>
              <a:gd name="T73" fmla="*/ 389 h 739"/>
              <a:gd name="T74" fmla="*/ 721 w 777"/>
              <a:gd name="T75" fmla="*/ 400 h 739"/>
              <a:gd name="T76" fmla="*/ 707 w 777"/>
              <a:gd name="T77" fmla="*/ 442 h 739"/>
              <a:gd name="T78" fmla="*/ 691 w 777"/>
              <a:gd name="T79" fmla="*/ 433 h 739"/>
              <a:gd name="T80" fmla="*/ 32 w 777"/>
              <a:gd name="T81" fmla="*/ 499 h 739"/>
              <a:gd name="T82" fmla="*/ 727 w 777"/>
              <a:gd name="T83" fmla="*/ 451 h 739"/>
              <a:gd name="T84" fmla="*/ 64 w 777"/>
              <a:gd name="T85" fmla="*/ 472 h 739"/>
              <a:gd name="T86" fmla="*/ 658 w 777"/>
              <a:gd name="T87" fmla="*/ 552 h 739"/>
              <a:gd name="T88" fmla="*/ 668 w 777"/>
              <a:gd name="T89" fmla="*/ 526 h 739"/>
              <a:gd name="T90" fmla="*/ 73 w 777"/>
              <a:gd name="T91" fmla="*/ 513 h 739"/>
              <a:gd name="T92" fmla="*/ 119 w 777"/>
              <a:gd name="T93" fmla="*/ 588 h 739"/>
              <a:gd name="T94" fmla="*/ 685 w 777"/>
              <a:gd name="T95" fmla="*/ 489 h 739"/>
              <a:gd name="T96" fmla="*/ 699 w 777"/>
              <a:gd name="T97" fmla="*/ 501 h 739"/>
              <a:gd name="T98" fmla="*/ 643 w 777"/>
              <a:gd name="T99" fmla="*/ 618 h 739"/>
              <a:gd name="T100" fmla="*/ 601 w 777"/>
              <a:gd name="T101" fmla="*/ 621 h 739"/>
              <a:gd name="T102" fmla="*/ 139 w 777"/>
              <a:gd name="T103" fmla="*/ 621 h 739"/>
              <a:gd name="T104" fmla="*/ 594 w 777"/>
              <a:gd name="T105" fmla="*/ 628 h 739"/>
              <a:gd name="T106" fmla="*/ 456 w 777"/>
              <a:gd name="T107" fmla="*/ 707 h 739"/>
              <a:gd name="T108" fmla="*/ 557 w 777"/>
              <a:gd name="T109" fmla="*/ 673 h 739"/>
              <a:gd name="T110" fmla="*/ 527 w 777"/>
              <a:gd name="T111" fmla="*/ 672 h 739"/>
              <a:gd name="T112" fmla="*/ 536 w 777"/>
              <a:gd name="T113" fmla="*/ 688 h 739"/>
              <a:gd name="T114" fmla="*/ 393 w 777"/>
              <a:gd name="T115" fmla="*/ 700 h 739"/>
              <a:gd name="T116" fmla="*/ 429 w 777"/>
              <a:gd name="T117" fmla="*/ 691 h 739"/>
              <a:gd name="T118" fmla="*/ 272 w 777"/>
              <a:gd name="T119" fmla="*/ 723 h 739"/>
              <a:gd name="T120" fmla="*/ 222 w 777"/>
              <a:gd name="T121" fmla="*/ 691 h 739"/>
              <a:gd name="T122" fmla="*/ 352 w 777"/>
              <a:gd name="T123" fmla="*/ 714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7" h="739">
                <a:moveTo>
                  <a:pt x="365" y="5"/>
                </a:moveTo>
                <a:cubicBezTo>
                  <a:pt x="368" y="7"/>
                  <a:pt x="372" y="9"/>
                  <a:pt x="375" y="7"/>
                </a:cubicBezTo>
                <a:cubicBezTo>
                  <a:pt x="376" y="4"/>
                  <a:pt x="380" y="3"/>
                  <a:pt x="383" y="3"/>
                </a:cubicBezTo>
                <a:cubicBezTo>
                  <a:pt x="386" y="3"/>
                  <a:pt x="390" y="3"/>
                  <a:pt x="392" y="4"/>
                </a:cubicBezTo>
                <a:cubicBezTo>
                  <a:pt x="397" y="3"/>
                  <a:pt x="403" y="5"/>
                  <a:pt x="408" y="3"/>
                </a:cubicBezTo>
                <a:cubicBezTo>
                  <a:pt x="414" y="3"/>
                  <a:pt x="419" y="5"/>
                  <a:pt x="425" y="7"/>
                </a:cubicBezTo>
                <a:cubicBezTo>
                  <a:pt x="427" y="10"/>
                  <a:pt x="430" y="12"/>
                  <a:pt x="433" y="14"/>
                </a:cubicBezTo>
                <a:cubicBezTo>
                  <a:pt x="439" y="14"/>
                  <a:pt x="444" y="9"/>
                  <a:pt x="450" y="10"/>
                </a:cubicBezTo>
                <a:cubicBezTo>
                  <a:pt x="453" y="11"/>
                  <a:pt x="456" y="12"/>
                  <a:pt x="459" y="12"/>
                </a:cubicBezTo>
                <a:cubicBezTo>
                  <a:pt x="465" y="12"/>
                  <a:pt x="472" y="13"/>
                  <a:pt x="476" y="17"/>
                </a:cubicBezTo>
                <a:cubicBezTo>
                  <a:pt x="480" y="21"/>
                  <a:pt x="482" y="29"/>
                  <a:pt x="479" y="35"/>
                </a:cubicBezTo>
                <a:cubicBezTo>
                  <a:pt x="478" y="37"/>
                  <a:pt x="473" y="38"/>
                  <a:pt x="474" y="41"/>
                </a:cubicBezTo>
                <a:cubicBezTo>
                  <a:pt x="468" y="41"/>
                  <a:pt x="462" y="36"/>
                  <a:pt x="456" y="40"/>
                </a:cubicBezTo>
                <a:cubicBezTo>
                  <a:pt x="452" y="40"/>
                  <a:pt x="447" y="40"/>
                  <a:pt x="444" y="38"/>
                </a:cubicBezTo>
                <a:cubicBezTo>
                  <a:pt x="442" y="41"/>
                  <a:pt x="439" y="44"/>
                  <a:pt x="436" y="44"/>
                </a:cubicBezTo>
                <a:cubicBezTo>
                  <a:pt x="434" y="43"/>
                  <a:pt x="433" y="41"/>
                  <a:pt x="433" y="40"/>
                </a:cubicBezTo>
                <a:cubicBezTo>
                  <a:pt x="433" y="39"/>
                  <a:pt x="433" y="38"/>
                  <a:pt x="434" y="38"/>
                </a:cubicBezTo>
                <a:cubicBezTo>
                  <a:pt x="436" y="38"/>
                  <a:pt x="435" y="42"/>
                  <a:pt x="437" y="41"/>
                </a:cubicBezTo>
                <a:cubicBezTo>
                  <a:pt x="439" y="41"/>
                  <a:pt x="441" y="40"/>
                  <a:pt x="442" y="38"/>
                </a:cubicBezTo>
                <a:cubicBezTo>
                  <a:pt x="442" y="35"/>
                  <a:pt x="440" y="33"/>
                  <a:pt x="438" y="31"/>
                </a:cubicBezTo>
                <a:cubicBezTo>
                  <a:pt x="433" y="30"/>
                  <a:pt x="430" y="33"/>
                  <a:pt x="428" y="35"/>
                </a:cubicBezTo>
                <a:cubicBezTo>
                  <a:pt x="426" y="37"/>
                  <a:pt x="426" y="40"/>
                  <a:pt x="426" y="42"/>
                </a:cubicBezTo>
                <a:cubicBezTo>
                  <a:pt x="426" y="48"/>
                  <a:pt x="433" y="51"/>
                  <a:pt x="436" y="53"/>
                </a:cubicBezTo>
                <a:cubicBezTo>
                  <a:pt x="441" y="54"/>
                  <a:pt x="445" y="54"/>
                  <a:pt x="448" y="53"/>
                </a:cubicBezTo>
                <a:cubicBezTo>
                  <a:pt x="452" y="49"/>
                  <a:pt x="458" y="47"/>
                  <a:pt x="463" y="49"/>
                </a:cubicBezTo>
                <a:cubicBezTo>
                  <a:pt x="471" y="53"/>
                  <a:pt x="468" y="66"/>
                  <a:pt x="479" y="68"/>
                </a:cubicBezTo>
                <a:cubicBezTo>
                  <a:pt x="482" y="67"/>
                  <a:pt x="486" y="69"/>
                  <a:pt x="487" y="65"/>
                </a:cubicBezTo>
                <a:cubicBezTo>
                  <a:pt x="487" y="61"/>
                  <a:pt x="489" y="60"/>
                  <a:pt x="491" y="58"/>
                </a:cubicBezTo>
                <a:cubicBezTo>
                  <a:pt x="495" y="57"/>
                  <a:pt x="498" y="54"/>
                  <a:pt x="502" y="56"/>
                </a:cubicBezTo>
                <a:cubicBezTo>
                  <a:pt x="503" y="57"/>
                  <a:pt x="505" y="59"/>
                  <a:pt x="505" y="61"/>
                </a:cubicBezTo>
                <a:cubicBezTo>
                  <a:pt x="505" y="62"/>
                  <a:pt x="504" y="64"/>
                  <a:pt x="502" y="64"/>
                </a:cubicBezTo>
                <a:cubicBezTo>
                  <a:pt x="499" y="63"/>
                  <a:pt x="505" y="61"/>
                  <a:pt x="502" y="59"/>
                </a:cubicBezTo>
                <a:cubicBezTo>
                  <a:pt x="501" y="57"/>
                  <a:pt x="498" y="56"/>
                  <a:pt x="496" y="58"/>
                </a:cubicBezTo>
                <a:cubicBezTo>
                  <a:pt x="494" y="59"/>
                  <a:pt x="493" y="61"/>
                  <a:pt x="493" y="63"/>
                </a:cubicBezTo>
                <a:cubicBezTo>
                  <a:pt x="493" y="67"/>
                  <a:pt x="496" y="70"/>
                  <a:pt x="499" y="72"/>
                </a:cubicBezTo>
                <a:cubicBezTo>
                  <a:pt x="505" y="73"/>
                  <a:pt x="509" y="69"/>
                  <a:pt x="513" y="67"/>
                </a:cubicBezTo>
                <a:cubicBezTo>
                  <a:pt x="514" y="67"/>
                  <a:pt x="512" y="68"/>
                  <a:pt x="512" y="69"/>
                </a:cubicBezTo>
                <a:cubicBezTo>
                  <a:pt x="508" y="73"/>
                  <a:pt x="502" y="74"/>
                  <a:pt x="498" y="73"/>
                </a:cubicBezTo>
                <a:cubicBezTo>
                  <a:pt x="494" y="70"/>
                  <a:pt x="491" y="67"/>
                  <a:pt x="491" y="62"/>
                </a:cubicBezTo>
                <a:cubicBezTo>
                  <a:pt x="491" y="61"/>
                  <a:pt x="491" y="61"/>
                  <a:pt x="491" y="61"/>
                </a:cubicBezTo>
                <a:cubicBezTo>
                  <a:pt x="488" y="63"/>
                  <a:pt x="488" y="67"/>
                  <a:pt x="489" y="69"/>
                </a:cubicBezTo>
                <a:cubicBezTo>
                  <a:pt x="494" y="73"/>
                  <a:pt x="498" y="80"/>
                  <a:pt x="505" y="79"/>
                </a:cubicBezTo>
                <a:cubicBezTo>
                  <a:pt x="508" y="76"/>
                  <a:pt x="514" y="79"/>
                  <a:pt x="515" y="73"/>
                </a:cubicBezTo>
                <a:cubicBezTo>
                  <a:pt x="516" y="71"/>
                  <a:pt x="516" y="69"/>
                  <a:pt x="516" y="67"/>
                </a:cubicBezTo>
                <a:cubicBezTo>
                  <a:pt x="513" y="67"/>
                  <a:pt x="513" y="64"/>
                  <a:pt x="514" y="62"/>
                </a:cubicBezTo>
                <a:cubicBezTo>
                  <a:pt x="515" y="57"/>
                  <a:pt x="519" y="53"/>
                  <a:pt x="524" y="51"/>
                </a:cubicBezTo>
                <a:cubicBezTo>
                  <a:pt x="528" y="53"/>
                  <a:pt x="532" y="56"/>
                  <a:pt x="533" y="59"/>
                </a:cubicBezTo>
                <a:cubicBezTo>
                  <a:pt x="533" y="67"/>
                  <a:pt x="528" y="74"/>
                  <a:pt x="534" y="79"/>
                </a:cubicBezTo>
                <a:cubicBezTo>
                  <a:pt x="538" y="84"/>
                  <a:pt x="543" y="87"/>
                  <a:pt x="548" y="87"/>
                </a:cubicBezTo>
                <a:cubicBezTo>
                  <a:pt x="551" y="85"/>
                  <a:pt x="553" y="84"/>
                  <a:pt x="554" y="82"/>
                </a:cubicBezTo>
                <a:cubicBezTo>
                  <a:pt x="552" y="77"/>
                  <a:pt x="560" y="73"/>
                  <a:pt x="555" y="70"/>
                </a:cubicBezTo>
                <a:cubicBezTo>
                  <a:pt x="553" y="67"/>
                  <a:pt x="548" y="64"/>
                  <a:pt x="544" y="67"/>
                </a:cubicBezTo>
                <a:cubicBezTo>
                  <a:pt x="542" y="68"/>
                  <a:pt x="540" y="71"/>
                  <a:pt x="542" y="74"/>
                </a:cubicBezTo>
                <a:cubicBezTo>
                  <a:pt x="542" y="76"/>
                  <a:pt x="545" y="76"/>
                  <a:pt x="546" y="76"/>
                </a:cubicBezTo>
                <a:cubicBezTo>
                  <a:pt x="546" y="75"/>
                  <a:pt x="547" y="73"/>
                  <a:pt x="548" y="74"/>
                </a:cubicBezTo>
                <a:cubicBezTo>
                  <a:pt x="549" y="75"/>
                  <a:pt x="548" y="76"/>
                  <a:pt x="548" y="77"/>
                </a:cubicBezTo>
                <a:cubicBezTo>
                  <a:pt x="546" y="77"/>
                  <a:pt x="543" y="79"/>
                  <a:pt x="542" y="77"/>
                </a:cubicBezTo>
                <a:cubicBezTo>
                  <a:pt x="540" y="75"/>
                  <a:pt x="540" y="73"/>
                  <a:pt x="539" y="70"/>
                </a:cubicBezTo>
                <a:cubicBezTo>
                  <a:pt x="539" y="66"/>
                  <a:pt x="545" y="66"/>
                  <a:pt x="545" y="61"/>
                </a:cubicBezTo>
                <a:cubicBezTo>
                  <a:pt x="542" y="58"/>
                  <a:pt x="543" y="53"/>
                  <a:pt x="541" y="49"/>
                </a:cubicBezTo>
                <a:cubicBezTo>
                  <a:pt x="538" y="45"/>
                  <a:pt x="534" y="41"/>
                  <a:pt x="528" y="43"/>
                </a:cubicBezTo>
                <a:cubicBezTo>
                  <a:pt x="523" y="42"/>
                  <a:pt x="523" y="48"/>
                  <a:pt x="519" y="50"/>
                </a:cubicBezTo>
                <a:cubicBezTo>
                  <a:pt x="514" y="50"/>
                  <a:pt x="511" y="56"/>
                  <a:pt x="505" y="54"/>
                </a:cubicBezTo>
                <a:cubicBezTo>
                  <a:pt x="503" y="53"/>
                  <a:pt x="502" y="52"/>
                  <a:pt x="502" y="50"/>
                </a:cubicBezTo>
                <a:cubicBezTo>
                  <a:pt x="502" y="48"/>
                  <a:pt x="504" y="47"/>
                  <a:pt x="505" y="47"/>
                </a:cubicBezTo>
                <a:cubicBezTo>
                  <a:pt x="507" y="47"/>
                  <a:pt x="508" y="47"/>
                  <a:pt x="508" y="47"/>
                </a:cubicBezTo>
                <a:cubicBezTo>
                  <a:pt x="508" y="50"/>
                  <a:pt x="503" y="48"/>
                  <a:pt x="505" y="51"/>
                </a:cubicBezTo>
                <a:cubicBezTo>
                  <a:pt x="506" y="53"/>
                  <a:pt x="509" y="53"/>
                  <a:pt x="511" y="52"/>
                </a:cubicBezTo>
                <a:cubicBezTo>
                  <a:pt x="514" y="50"/>
                  <a:pt x="515" y="47"/>
                  <a:pt x="514" y="45"/>
                </a:cubicBezTo>
                <a:cubicBezTo>
                  <a:pt x="513" y="42"/>
                  <a:pt x="511" y="40"/>
                  <a:pt x="508" y="38"/>
                </a:cubicBezTo>
                <a:cubicBezTo>
                  <a:pt x="503" y="38"/>
                  <a:pt x="499" y="41"/>
                  <a:pt x="495" y="44"/>
                </a:cubicBezTo>
                <a:cubicBezTo>
                  <a:pt x="492" y="48"/>
                  <a:pt x="492" y="56"/>
                  <a:pt x="486" y="56"/>
                </a:cubicBezTo>
                <a:cubicBezTo>
                  <a:pt x="483" y="58"/>
                  <a:pt x="480" y="56"/>
                  <a:pt x="478" y="56"/>
                </a:cubicBezTo>
                <a:cubicBezTo>
                  <a:pt x="473" y="53"/>
                  <a:pt x="476" y="47"/>
                  <a:pt x="474" y="44"/>
                </a:cubicBezTo>
                <a:cubicBezTo>
                  <a:pt x="476" y="45"/>
                  <a:pt x="476" y="50"/>
                  <a:pt x="478" y="52"/>
                </a:cubicBezTo>
                <a:cubicBezTo>
                  <a:pt x="479" y="53"/>
                  <a:pt x="482" y="56"/>
                  <a:pt x="485" y="56"/>
                </a:cubicBezTo>
                <a:cubicBezTo>
                  <a:pt x="491" y="53"/>
                  <a:pt x="491" y="47"/>
                  <a:pt x="493" y="42"/>
                </a:cubicBezTo>
                <a:cubicBezTo>
                  <a:pt x="491" y="40"/>
                  <a:pt x="492" y="37"/>
                  <a:pt x="493" y="35"/>
                </a:cubicBezTo>
                <a:cubicBezTo>
                  <a:pt x="495" y="29"/>
                  <a:pt x="502" y="27"/>
                  <a:pt x="508" y="27"/>
                </a:cubicBezTo>
                <a:cubicBezTo>
                  <a:pt x="512" y="28"/>
                  <a:pt x="517" y="30"/>
                  <a:pt x="521" y="33"/>
                </a:cubicBezTo>
                <a:cubicBezTo>
                  <a:pt x="523" y="35"/>
                  <a:pt x="524" y="41"/>
                  <a:pt x="528" y="40"/>
                </a:cubicBezTo>
                <a:cubicBezTo>
                  <a:pt x="533" y="40"/>
                  <a:pt x="536" y="42"/>
                  <a:pt x="540" y="44"/>
                </a:cubicBezTo>
                <a:cubicBezTo>
                  <a:pt x="545" y="47"/>
                  <a:pt x="543" y="54"/>
                  <a:pt x="546" y="58"/>
                </a:cubicBezTo>
                <a:cubicBezTo>
                  <a:pt x="548" y="58"/>
                  <a:pt x="550" y="56"/>
                  <a:pt x="551" y="56"/>
                </a:cubicBezTo>
                <a:cubicBezTo>
                  <a:pt x="559" y="50"/>
                  <a:pt x="565" y="58"/>
                  <a:pt x="571" y="61"/>
                </a:cubicBezTo>
                <a:cubicBezTo>
                  <a:pt x="574" y="63"/>
                  <a:pt x="576" y="67"/>
                  <a:pt x="577" y="70"/>
                </a:cubicBezTo>
                <a:cubicBezTo>
                  <a:pt x="580" y="73"/>
                  <a:pt x="584" y="72"/>
                  <a:pt x="588" y="73"/>
                </a:cubicBezTo>
                <a:cubicBezTo>
                  <a:pt x="600" y="76"/>
                  <a:pt x="606" y="90"/>
                  <a:pt x="618" y="94"/>
                </a:cubicBezTo>
                <a:cubicBezTo>
                  <a:pt x="624" y="99"/>
                  <a:pt x="629" y="103"/>
                  <a:pt x="632" y="110"/>
                </a:cubicBezTo>
                <a:cubicBezTo>
                  <a:pt x="632" y="113"/>
                  <a:pt x="633" y="116"/>
                  <a:pt x="635" y="118"/>
                </a:cubicBezTo>
                <a:cubicBezTo>
                  <a:pt x="638" y="118"/>
                  <a:pt x="641" y="119"/>
                  <a:pt x="644" y="120"/>
                </a:cubicBezTo>
                <a:cubicBezTo>
                  <a:pt x="651" y="125"/>
                  <a:pt x="654" y="133"/>
                  <a:pt x="653" y="141"/>
                </a:cubicBezTo>
                <a:cubicBezTo>
                  <a:pt x="652" y="142"/>
                  <a:pt x="652" y="144"/>
                  <a:pt x="652" y="145"/>
                </a:cubicBezTo>
                <a:cubicBezTo>
                  <a:pt x="658" y="147"/>
                  <a:pt x="664" y="145"/>
                  <a:pt x="669" y="151"/>
                </a:cubicBezTo>
                <a:cubicBezTo>
                  <a:pt x="671" y="154"/>
                  <a:pt x="674" y="158"/>
                  <a:pt x="673" y="162"/>
                </a:cubicBezTo>
                <a:cubicBezTo>
                  <a:pt x="680" y="165"/>
                  <a:pt x="687" y="171"/>
                  <a:pt x="690" y="178"/>
                </a:cubicBezTo>
                <a:cubicBezTo>
                  <a:pt x="692" y="184"/>
                  <a:pt x="690" y="191"/>
                  <a:pt x="686" y="194"/>
                </a:cubicBezTo>
                <a:cubicBezTo>
                  <a:pt x="683" y="198"/>
                  <a:pt x="678" y="196"/>
                  <a:pt x="675" y="197"/>
                </a:cubicBezTo>
                <a:cubicBezTo>
                  <a:pt x="672" y="201"/>
                  <a:pt x="666" y="201"/>
                  <a:pt x="666" y="206"/>
                </a:cubicBezTo>
                <a:cubicBezTo>
                  <a:pt x="666" y="209"/>
                  <a:pt x="667" y="212"/>
                  <a:pt x="669" y="214"/>
                </a:cubicBezTo>
                <a:cubicBezTo>
                  <a:pt x="674" y="215"/>
                  <a:pt x="679" y="213"/>
                  <a:pt x="683" y="214"/>
                </a:cubicBezTo>
                <a:cubicBezTo>
                  <a:pt x="684" y="210"/>
                  <a:pt x="688" y="208"/>
                  <a:pt x="691" y="206"/>
                </a:cubicBezTo>
                <a:cubicBezTo>
                  <a:pt x="696" y="206"/>
                  <a:pt x="701" y="206"/>
                  <a:pt x="704" y="209"/>
                </a:cubicBezTo>
                <a:cubicBezTo>
                  <a:pt x="709" y="213"/>
                  <a:pt x="711" y="217"/>
                  <a:pt x="712" y="222"/>
                </a:cubicBezTo>
                <a:cubicBezTo>
                  <a:pt x="711" y="227"/>
                  <a:pt x="716" y="230"/>
                  <a:pt x="717" y="235"/>
                </a:cubicBezTo>
                <a:cubicBezTo>
                  <a:pt x="719" y="238"/>
                  <a:pt x="718" y="243"/>
                  <a:pt x="716" y="246"/>
                </a:cubicBezTo>
                <a:cubicBezTo>
                  <a:pt x="716" y="253"/>
                  <a:pt x="724" y="257"/>
                  <a:pt x="727" y="262"/>
                </a:cubicBezTo>
                <a:cubicBezTo>
                  <a:pt x="731" y="269"/>
                  <a:pt x="728" y="277"/>
                  <a:pt x="730" y="284"/>
                </a:cubicBezTo>
                <a:cubicBezTo>
                  <a:pt x="730" y="287"/>
                  <a:pt x="732" y="291"/>
                  <a:pt x="734" y="294"/>
                </a:cubicBezTo>
                <a:cubicBezTo>
                  <a:pt x="734" y="303"/>
                  <a:pt x="734" y="303"/>
                  <a:pt x="734" y="303"/>
                </a:cubicBezTo>
                <a:cubicBezTo>
                  <a:pt x="733" y="305"/>
                  <a:pt x="731" y="309"/>
                  <a:pt x="733" y="312"/>
                </a:cubicBezTo>
                <a:cubicBezTo>
                  <a:pt x="739" y="317"/>
                  <a:pt x="744" y="323"/>
                  <a:pt x="742" y="331"/>
                </a:cubicBezTo>
                <a:cubicBezTo>
                  <a:pt x="743" y="342"/>
                  <a:pt x="747" y="356"/>
                  <a:pt x="738" y="364"/>
                </a:cubicBezTo>
                <a:cubicBezTo>
                  <a:pt x="737" y="364"/>
                  <a:pt x="737" y="364"/>
                  <a:pt x="737" y="364"/>
                </a:cubicBezTo>
                <a:cubicBezTo>
                  <a:pt x="743" y="357"/>
                  <a:pt x="742" y="349"/>
                  <a:pt x="741" y="341"/>
                </a:cubicBezTo>
                <a:cubicBezTo>
                  <a:pt x="738" y="335"/>
                  <a:pt x="743" y="330"/>
                  <a:pt x="740" y="324"/>
                </a:cubicBezTo>
                <a:cubicBezTo>
                  <a:pt x="739" y="319"/>
                  <a:pt x="733" y="317"/>
                  <a:pt x="731" y="313"/>
                </a:cubicBezTo>
                <a:cubicBezTo>
                  <a:pt x="731" y="309"/>
                  <a:pt x="727" y="306"/>
                  <a:pt x="725" y="302"/>
                </a:cubicBezTo>
                <a:cubicBezTo>
                  <a:pt x="727" y="301"/>
                  <a:pt x="728" y="306"/>
                  <a:pt x="731" y="305"/>
                </a:cubicBezTo>
                <a:cubicBezTo>
                  <a:pt x="733" y="304"/>
                  <a:pt x="733" y="301"/>
                  <a:pt x="733" y="298"/>
                </a:cubicBezTo>
                <a:cubicBezTo>
                  <a:pt x="733" y="296"/>
                  <a:pt x="733" y="293"/>
                  <a:pt x="730" y="292"/>
                </a:cubicBezTo>
                <a:cubicBezTo>
                  <a:pt x="728" y="295"/>
                  <a:pt x="725" y="298"/>
                  <a:pt x="721" y="301"/>
                </a:cubicBezTo>
                <a:cubicBezTo>
                  <a:pt x="715" y="299"/>
                  <a:pt x="712" y="301"/>
                  <a:pt x="708" y="306"/>
                </a:cubicBezTo>
                <a:cubicBezTo>
                  <a:pt x="708" y="307"/>
                  <a:pt x="708" y="308"/>
                  <a:pt x="709" y="309"/>
                </a:cubicBezTo>
                <a:cubicBezTo>
                  <a:pt x="705" y="312"/>
                  <a:pt x="698" y="313"/>
                  <a:pt x="697" y="319"/>
                </a:cubicBezTo>
                <a:cubicBezTo>
                  <a:pt x="697" y="322"/>
                  <a:pt x="695" y="324"/>
                  <a:pt x="694" y="327"/>
                </a:cubicBezTo>
                <a:cubicBezTo>
                  <a:pt x="693" y="332"/>
                  <a:pt x="697" y="336"/>
                  <a:pt x="701" y="338"/>
                </a:cubicBezTo>
                <a:cubicBezTo>
                  <a:pt x="704" y="339"/>
                  <a:pt x="710" y="337"/>
                  <a:pt x="712" y="333"/>
                </a:cubicBezTo>
                <a:cubicBezTo>
                  <a:pt x="712" y="331"/>
                  <a:pt x="710" y="330"/>
                  <a:pt x="709" y="328"/>
                </a:cubicBezTo>
                <a:cubicBezTo>
                  <a:pt x="707" y="328"/>
                  <a:pt x="706" y="329"/>
                  <a:pt x="705" y="330"/>
                </a:cubicBezTo>
                <a:cubicBezTo>
                  <a:pt x="705" y="330"/>
                  <a:pt x="706" y="331"/>
                  <a:pt x="705" y="332"/>
                </a:cubicBezTo>
                <a:cubicBezTo>
                  <a:pt x="705" y="333"/>
                  <a:pt x="704" y="333"/>
                  <a:pt x="704" y="332"/>
                </a:cubicBezTo>
                <a:cubicBezTo>
                  <a:pt x="702" y="331"/>
                  <a:pt x="703" y="330"/>
                  <a:pt x="704" y="328"/>
                </a:cubicBezTo>
                <a:cubicBezTo>
                  <a:pt x="705" y="326"/>
                  <a:pt x="707" y="325"/>
                  <a:pt x="710" y="327"/>
                </a:cubicBezTo>
                <a:cubicBezTo>
                  <a:pt x="712" y="328"/>
                  <a:pt x="713" y="330"/>
                  <a:pt x="713" y="333"/>
                </a:cubicBezTo>
                <a:cubicBezTo>
                  <a:pt x="711" y="339"/>
                  <a:pt x="711" y="339"/>
                  <a:pt x="711" y="339"/>
                </a:cubicBezTo>
                <a:cubicBezTo>
                  <a:pt x="714" y="341"/>
                  <a:pt x="715" y="346"/>
                  <a:pt x="714" y="350"/>
                </a:cubicBezTo>
                <a:cubicBezTo>
                  <a:pt x="713" y="352"/>
                  <a:pt x="712" y="353"/>
                  <a:pt x="710" y="354"/>
                </a:cubicBezTo>
                <a:cubicBezTo>
                  <a:pt x="709" y="353"/>
                  <a:pt x="705" y="355"/>
                  <a:pt x="706" y="353"/>
                </a:cubicBezTo>
                <a:cubicBezTo>
                  <a:pt x="706" y="352"/>
                  <a:pt x="706" y="351"/>
                  <a:pt x="707" y="350"/>
                </a:cubicBezTo>
                <a:cubicBezTo>
                  <a:pt x="708" y="351"/>
                  <a:pt x="710" y="353"/>
                  <a:pt x="711" y="350"/>
                </a:cubicBezTo>
                <a:cubicBezTo>
                  <a:pt x="712" y="349"/>
                  <a:pt x="712" y="345"/>
                  <a:pt x="712" y="343"/>
                </a:cubicBezTo>
                <a:cubicBezTo>
                  <a:pt x="710" y="338"/>
                  <a:pt x="705" y="341"/>
                  <a:pt x="701" y="341"/>
                </a:cubicBezTo>
                <a:cubicBezTo>
                  <a:pt x="697" y="344"/>
                  <a:pt x="697" y="349"/>
                  <a:pt x="696" y="353"/>
                </a:cubicBezTo>
                <a:cubicBezTo>
                  <a:pt x="695" y="359"/>
                  <a:pt x="701" y="363"/>
                  <a:pt x="703" y="366"/>
                </a:cubicBezTo>
                <a:cubicBezTo>
                  <a:pt x="706" y="370"/>
                  <a:pt x="706" y="370"/>
                  <a:pt x="706" y="370"/>
                </a:cubicBezTo>
                <a:cubicBezTo>
                  <a:pt x="699" y="373"/>
                  <a:pt x="702" y="381"/>
                  <a:pt x="702" y="387"/>
                </a:cubicBezTo>
                <a:cubicBezTo>
                  <a:pt x="704" y="391"/>
                  <a:pt x="706" y="395"/>
                  <a:pt x="710" y="397"/>
                </a:cubicBezTo>
                <a:cubicBezTo>
                  <a:pt x="706" y="398"/>
                  <a:pt x="704" y="393"/>
                  <a:pt x="701" y="391"/>
                </a:cubicBezTo>
                <a:cubicBezTo>
                  <a:pt x="699" y="384"/>
                  <a:pt x="698" y="376"/>
                  <a:pt x="703" y="370"/>
                </a:cubicBezTo>
                <a:cubicBezTo>
                  <a:pt x="701" y="365"/>
                  <a:pt x="696" y="363"/>
                  <a:pt x="695" y="358"/>
                </a:cubicBezTo>
                <a:cubicBezTo>
                  <a:pt x="693" y="351"/>
                  <a:pt x="695" y="346"/>
                  <a:pt x="699" y="341"/>
                </a:cubicBezTo>
                <a:cubicBezTo>
                  <a:pt x="698" y="339"/>
                  <a:pt x="695" y="337"/>
                  <a:pt x="694" y="336"/>
                </a:cubicBezTo>
                <a:cubicBezTo>
                  <a:pt x="689" y="329"/>
                  <a:pt x="695" y="322"/>
                  <a:pt x="696" y="316"/>
                </a:cubicBezTo>
                <a:cubicBezTo>
                  <a:pt x="698" y="315"/>
                  <a:pt x="699" y="313"/>
                  <a:pt x="698" y="310"/>
                </a:cubicBezTo>
                <a:cubicBezTo>
                  <a:pt x="694" y="307"/>
                  <a:pt x="692" y="303"/>
                  <a:pt x="692" y="298"/>
                </a:cubicBezTo>
                <a:cubicBezTo>
                  <a:pt x="693" y="293"/>
                  <a:pt x="693" y="286"/>
                  <a:pt x="699" y="284"/>
                </a:cubicBezTo>
                <a:cubicBezTo>
                  <a:pt x="704" y="284"/>
                  <a:pt x="709" y="278"/>
                  <a:pt x="714" y="281"/>
                </a:cubicBezTo>
                <a:cubicBezTo>
                  <a:pt x="715" y="279"/>
                  <a:pt x="716" y="277"/>
                  <a:pt x="715" y="275"/>
                </a:cubicBezTo>
                <a:cubicBezTo>
                  <a:pt x="714" y="270"/>
                  <a:pt x="709" y="271"/>
                  <a:pt x="706" y="268"/>
                </a:cubicBezTo>
                <a:cubicBezTo>
                  <a:pt x="701" y="270"/>
                  <a:pt x="695" y="274"/>
                  <a:pt x="690" y="272"/>
                </a:cubicBezTo>
                <a:cubicBezTo>
                  <a:pt x="684" y="270"/>
                  <a:pt x="681" y="267"/>
                  <a:pt x="681" y="263"/>
                </a:cubicBezTo>
                <a:cubicBezTo>
                  <a:pt x="673" y="258"/>
                  <a:pt x="671" y="249"/>
                  <a:pt x="673" y="242"/>
                </a:cubicBezTo>
                <a:cubicBezTo>
                  <a:pt x="675" y="239"/>
                  <a:pt x="678" y="235"/>
                  <a:pt x="675" y="231"/>
                </a:cubicBezTo>
                <a:cubicBezTo>
                  <a:pt x="674" y="227"/>
                  <a:pt x="670" y="226"/>
                  <a:pt x="666" y="225"/>
                </a:cubicBezTo>
                <a:cubicBezTo>
                  <a:pt x="660" y="225"/>
                  <a:pt x="654" y="220"/>
                  <a:pt x="651" y="214"/>
                </a:cubicBezTo>
                <a:cubicBezTo>
                  <a:pt x="652" y="204"/>
                  <a:pt x="638" y="206"/>
                  <a:pt x="637" y="196"/>
                </a:cubicBezTo>
                <a:cubicBezTo>
                  <a:pt x="634" y="190"/>
                  <a:pt x="638" y="183"/>
                  <a:pt x="641" y="179"/>
                </a:cubicBezTo>
                <a:cubicBezTo>
                  <a:pt x="646" y="172"/>
                  <a:pt x="656" y="181"/>
                  <a:pt x="659" y="171"/>
                </a:cubicBezTo>
                <a:cubicBezTo>
                  <a:pt x="660" y="168"/>
                  <a:pt x="660" y="165"/>
                  <a:pt x="658" y="163"/>
                </a:cubicBezTo>
                <a:cubicBezTo>
                  <a:pt x="653" y="159"/>
                  <a:pt x="648" y="164"/>
                  <a:pt x="643" y="165"/>
                </a:cubicBezTo>
                <a:cubicBezTo>
                  <a:pt x="637" y="167"/>
                  <a:pt x="632" y="163"/>
                  <a:pt x="627" y="162"/>
                </a:cubicBezTo>
                <a:cubicBezTo>
                  <a:pt x="620" y="162"/>
                  <a:pt x="615" y="157"/>
                  <a:pt x="610" y="153"/>
                </a:cubicBezTo>
                <a:cubicBezTo>
                  <a:pt x="608" y="146"/>
                  <a:pt x="608" y="146"/>
                  <a:pt x="608" y="146"/>
                </a:cubicBezTo>
                <a:cubicBezTo>
                  <a:pt x="603" y="145"/>
                  <a:pt x="600" y="142"/>
                  <a:pt x="596" y="139"/>
                </a:cubicBezTo>
                <a:cubicBezTo>
                  <a:pt x="591" y="137"/>
                  <a:pt x="586" y="134"/>
                  <a:pt x="584" y="129"/>
                </a:cubicBezTo>
                <a:cubicBezTo>
                  <a:pt x="583" y="126"/>
                  <a:pt x="584" y="122"/>
                  <a:pt x="583" y="119"/>
                </a:cubicBezTo>
                <a:cubicBezTo>
                  <a:pt x="576" y="119"/>
                  <a:pt x="569" y="119"/>
                  <a:pt x="565" y="114"/>
                </a:cubicBezTo>
                <a:cubicBezTo>
                  <a:pt x="562" y="109"/>
                  <a:pt x="557" y="106"/>
                  <a:pt x="556" y="100"/>
                </a:cubicBezTo>
                <a:cubicBezTo>
                  <a:pt x="553" y="99"/>
                  <a:pt x="550" y="99"/>
                  <a:pt x="547" y="99"/>
                </a:cubicBezTo>
                <a:cubicBezTo>
                  <a:pt x="540" y="98"/>
                  <a:pt x="534" y="92"/>
                  <a:pt x="533" y="85"/>
                </a:cubicBezTo>
                <a:cubicBezTo>
                  <a:pt x="534" y="82"/>
                  <a:pt x="532" y="80"/>
                  <a:pt x="531" y="78"/>
                </a:cubicBezTo>
                <a:cubicBezTo>
                  <a:pt x="527" y="71"/>
                  <a:pt x="533" y="64"/>
                  <a:pt x="531" y="58"/>
                </a:cubicBezTo>
                <a:cubicBezTo>
                  <a:pt x="530" y="56"/>
                  <a:pt x="528" y="55"/>
                  <a:pt x="526" y="53"/>
                </a:cubicBezTo>
                <a:cubicBezTo>
                  <a:pt x="522" y="53"/>
                  <a:pt x="519" y="55"/>
                  <a:pt x="518" y="58"/>
                </a:cubicBezTo>
                <a:cubicBezTo>
                  <a:pt x="517" y="59"/>
                  <a:pt x="515" y="62"/>
                  <a:pt x="517" y="64"/>
                </a:cubicBezTo>
                <a:cubicBezTo>
                  <a:pt x="519" y="67"/>
                  <a:pt x="518" y="70"/>
                  <a:pt x="517" y="73"/>
                </a:cubicBezTo>
                <a:cubicBezTo>
                  <a:pt x="515" y="79"/>
                  <a:pt x="509" y="80"/>
                  <a:pt x="503" y="82"/>
                </a:cubicBezTo>
                <a:cubicBezTo>
                  <a:pt x="496" y="81"/>
                  <a:pt x="491" y="76"/>
                  <a:pt x="487" y="70"/>
                </a:cubicBezTo>
                <a:cubicBezTo>
                  <a:pt x="482" y="70"/>
                  <a:pt x="476" y="70"/>
                  <a:pt x="472" y="66"/>
                </a:cubicBezTo>
                <a:cubicBezTo>
                  <a:pt x="468" y="61"/>
                  <a:pt x="468" y="50"/>
                  <a:pt x="458" y="50"/>
                </a:cubicBezTo>
                <a:cubicBezTo>
                  <a:pt x="452" y="48"/>
                  <a:pt x="450" y="56"/>
                  <a:pt x="443" y="56"/>
                </a:cubicBezTo>
                <a:cubicBezTo>
                  <a:pt x="435" y="58"/>
                  <a:pt x="430" y="50"/>
                  <a:pt x="422" y="50"/>
                </a:cubicBezTo>
                <a:cubicBezTo>
                  <a:pt x="418" y="48"/>
                  <a:pt x="414" y="44"/>
                  <a:pt x="414" y="38"/>
                </a:cubicBezTo>
                <a:cubicBezTo>
                  <a:pt x="414" y="35"/>
                  <a:pt x="416" y="32"/>
                  <a:pt x="418" y="29"/>
                </a:cubicBezTo>
                <a:cubicBezTo>
                  <a:pt x="417" y="24"/>
                  <a:pt x="413" y="20"/>
                  <a:pt x="409" y="18"/>
                </a:cubicBezTo>
                <a:cubicBezTo>
                  <a:pt x="407" y="18"/>
                  <a:pt x="405" y="19"/>
                  <a:pt x="404" y="21"/>
                </a:cubicBezTo>
                <a:cubicBezTo>
                  <a:pt x="407" y="27"/>
                  <a:pt x="402" y="33"/>
                  <a:pt x="401" y="39"/>
                </a:cubicBezTo>
                <a:cubicBezTo>
                  <a:pt x="398" y="44"/>
                  <a:pt x="392" y="44"/>
                  <a:pt x="387" y="45"/>
                </a:cubicBezTo>
                <a:cubicBezTo>
                  <a:pt x="381" y="47"/>
                  <a:pt x="378" y="43"/>
                  <a:pt x="375" y="41"/>
                </a:cubicBezTo>
                <a:cubicBezTo>
                  <a:pt x="369" y="42"/>
                  <a:pt x="365" y="50"/>
                  <a:pt x="358" y="50"/>
                </a:cubicBezTo>
                <a:cubicBezTo>
                  <a:pt x="352" y="52"/>
                  <a:pt x="349" y="49"/>
                  <a:pt x="344" y="47"/>
                </a:cubicBezTo>
                <a:cubicBezTo>
                  <a:pt x="342" y="47"/>
                  <a:pt x="341" y="49"/>
                  <a:pt x="340" y="50"/>
                </a:cubicBezTo>
                <a:cubicBezTo>
                  <a:pt x="334" y="52"/>
                  <a:pt x="326" y="53"/>
                  <a:pt x="321" y="49"/>
                </a:cubicBezTo>
                <a:cubicBezTo>
                  <a:pt x="320" y="47"/>
                  <a:pt x="318" y="45"/>
                  <a:pt x="315" y="46"/>
                </a:cubicBezTo>
                <a:cubicBezTo>
                  <a:pt x="312" y="49"/>
                  <a:pt x="309" y="52"/>
                  <a:pt x="306" y="53"/>
                </a:cubicBezTo>
                <a:cubicBezTo>
                  <a:pt x="300" y="50"/>
                  <a:pt x="293" y="54"/>
                  <a:pt x="288" y="49"/>
                </a:cubicBezTo>
                <a:cubicBezTo>
                  <a:pt x="278" y="44"/>
                  <a:pt x="286" y="28"/>
                  <a:pt x="274" y="28"/>
                </a:cubicBezTo>
                <a:cubicBezTo>
                  <a:pt x="272" y="31"/>
                  <a:pt x="268" y="35"/>
                  <a:pt x="270" y="39"/>
                </a:cubicBezTo>
                <a:cubicBezTo>
                  <a:pt x="274" y="43"/>
                  <a:pt x="275" y="47"/>
                  <a:pt x="275" y="53"/>
                </a:cubicBezTo>
                <a:cubicBezTo>
                  <a:pt x="273" y="56"/>
                  <a:pt x="272" y="59"/>
                  <a:pt x="268" y="61"/>
                </a:cubicBezTo>
                <a:cubicBezTo>
                  <a:pt x="261" y="62"/>
                  <a:pt x="261" y="62"/>
                  <a:pt x="261" y="62"/>
                </a:cubicBezTo>
                <a:cubicBezTo>
                  <a:pt x="257" y="66"/>
                  <a:pt x="252" y="71"/>
                  <a:pt x="246" y="69"/>
                </a:cubicBezTo>
                <a:cubicBezTo>
                  <a:pt x="240" y="68"/>
                  <a:pt x="234" y="64"/>
                  <a:pt x="229" y="67"/>
                </a:cubicBezTo>
                <a:cubicBezTo>
                  <a:pt x="226" y="73"/>
                  <a:pt x="226" y="79"/>
                  <a:pt x="223" y="84"/>
                </a:cubicBezTo>
                <a:cubicBezTo>
                  <a:pt x="219" y="87"/>
                  <a:pt x="214" y="89"/>
                  <a:pt x="208" y="90"/>
                </a:cubicBezTo>
                <a:cubicBezTo>
                  <a:pt x="203" y="94"/>
                  <a:pt x="202" y="104"/>
                  <a:pt x="194" y="105"/>
                </a:cubicBezTo>
                <a:cubicBezTo>
                  <a:pt x="189" y="105"/>
                  <a:pt x="185" y="105"/>
                  <a:pt x="181" y="103"/>
                </a:cubicBezTo>
                <a:cubicBezTo>
                  <a:pt x="174" y="99"/>
                  <a:pt x="179" y="91"/>
                  <a:pt x="175" y="85"/>
                </a:cubicBezTo>
                <a:cubicBezTo>
                  <a:pt x="173" y="82"/>
                  <a:pt x="170" y="82"/>
                  <a:pt x="166" y="82"/>
                </a:cubicBezTo>
                <a:cubicBezTo>
                  <a:pt x="164" y="85"/>
                  <a:pt x="159" y="87"/>
                  <a:pt x="162" y="92"/>
                </a:cubicBezTo>
                <a:cubicBezTo>
                  <a:pt x="166" y="99"/>
                  <a:pt x="167" y="105"/>
                  <a:pt x="162" y="111"/>
                </a:cubicBezTo>
                <a:cubicBezTo>
                  <a:pt x="165" y="117"/>
                  <a:pt x="161" y="123"/>
                  <a:pt x="158" y="128"/>
                </a:cubicBezTo>
                <a:cubicBezTo>
                  <a:pt x="154" y="131"/>
                  <a:pt x="151" y="132"/>
                  <a:pt x="145" y="132"/>
                </a:cubicBezTo>
                <a:cubicBezTo>
                  <a:pt x="143" y="134"/>
                  <a:pt x="143" y="137"/>
                  <a:pt x="142" y="140"/>
                </a:cubicBezTo>
                <a:cubicBezTo>
                  <a:pt x="137" y="145"/>
                  <a:pt x="137" y="153"/>
                  <a:pt x="130" y="155"/>
                </a:cubicBezTo>
                <a:cubicBezTo>
                  <a:pt x="127" y="158"/>
                  <a:pt x="121" y="155"/>
                  <a:pt x="120" y="160"/>
                </a:cubicBezTo>
                <a:cubicBezTo>
                  <a:pt x="119" y="171"/>
                  <a:pt x="110" y="180"/>
                  <a:pt x="99" y="184"/>
                </a:cubicBezTo>
                <a:cubicBezTo>
                  <a:pt x="98" y="187"/>
                  <a:pt x="99" y="190"/>
                  <a:pt x="98" y="194"/>
                </a:cubicBezTo>
                <a:cubicBezTo>
                  <a:pt x="96" y="200"/>
                  <a:pt x="91" y="204"/>
                  <a:pt x="84" y="205"/>
                </a:cubicBezTo>
                <a:cubicBezTo>
                  <a:pt x="80" y="209"/>
                  <a:pt x="75" y="217"/>
                  <a:pt x="67" y="214"/>
                </a:cubicBezTo>
                <a:cubicBezTo>
                  <a:pt x="63" y="213"/>
                  <a:pt x="59" y="212"/>
                  <a:pt x="56" y="214"/>
                </a:cubicBezTo>
                <a:cubicBezTo>
                  <a:pt x="53" y="214"/>
                  <a:pt x="53" y="217"/>
                  <a:pt x="53" y="220"/>
                </a:cubicBezTo>
                <a:cubicBezTo>
                  <a:pt x="54" y="223"/>
                  <a:pt x="57" y="226"/>
                  <a:pt x="61" y="225"/>
                </a:cubicBezTo>
                <a:cubicBezTo>
                  <a:pt x="64" y="220"/>
                  <a:pt x="69" y="224"/>
                  <a:pt x="73" y="226"/>
                </a:cubicBezTo>
                <a:cubicBezTo>
                  <a:pt x="78" y="229"/>
                  <a:pt x="81" y="237"/>
                  <a:pt x="79" y="243"/>
                </a:cubicBezTo>
                <a:cubicBezTo>
                  <a:pt x="77" y="247"/>
                  <a:pt x="74" y="250"/>
                  <a:pt x="72" y="253"/>
                </a:cubicBezTo>
                <a:cubicBezTo>
                  <a:pt x="70" y="255"/>
                  <a:pt x="69" y="255"/>
                  <a:pt x="67" y="256"/>
                </a:cubicBezTo>
                <a:cubicBezTo>
                  <a:pt x="68" y="261"/>
                  <a:pt x="68" y="266"/>
                  <a:pt x="64" y="270"/>
                </a:cubicBezTo>
                <a:cubicBezTo>
                  <a:pt x="61" y="276"/>
                  <a:pt x="50" y="272"/>
                  <a:pt x="50" y="281"/>
                </a:cubicBezTo>
                <a:cubicBezTo>
                  <a:pt x="47" y="289"/>
                  <a:pt x="56" y="293"/>
                  <a:pt x="55" y="301"/>
                </a:cubicBezTo>
                <a:cubicBezTo>
                  <a:pt x="50" y="307"/>
                  <a:pt x="53" y="317"/>
                  <a:pt x="47" y="323"/>
                </a:cubicBezTo>
                <a:cubicBezTo>
                  <a:pt x="44" y="325"/>
                  <a:pt x="38" y="327"/>
                  <a:pt x="33" y="326"/>
                </a:cubicBezTo>
                <a:cubicBezTo>
                  <a:pt x="30" y="324"/>
                  <a:pt x="28" y="322"/>
                  <a:pt x="25" y="324"/>
                </a:cubicBezTo>
                <a:cubicBezTo>
                  <a:pt x="24" y="322"/>
                  <a:pt x="27" y="320"/>
                  <a:pt x="25" y="318"/>
                </a:cubicBezTo>
                <a:cubicBezTo>
                  <a:pt x="24" y="315"/>
                  <a:pt x="23" y="310"/>
                  <a:pt x="24" y="307"/>
                </a:cubicBezTo>
                <a:cubicBezTo>
                  <a:pt x="25" y="304"/>
                  <a:pt x="26" y="300"/>
                  <a:pt x="30" y="299"/>
                </a:cubicBezTo>
                <a:cubicBezTo>
                  <a:pt x="29" y="297"/>
                  <a:pt x="27" y="295"/>
                  <a:pt x="25" y="294"/>
                </a:cubicBezTo>
                <a:cubicBezTo>
                  <a:pt x="26" y="292"/>
                  <a:pt x="24" y="288"/>
                  <a:pt x="28" y="287"/>
                </a:cubicBezTo>
                <a:cubicBezTo>
                  <a:pt x="30" y="287"/>
                  <a:pt x="30" y="287"/>
                  <a:pt x="30" y="288"/>
                </a:cubicBezTo>
                <a:cubicBezTo>
                  <a:pt x="30" y="291"/>
                  <a:pt x="26" y="289"/>
                  <a:pt x="26" y="291"/>
                </a:cubicBezTo>
                <a:cubicBezTo>
                  <a:pt x="27" y="293"/>
                  <a:pt x="28" y="295"/>
                  <a:pt x="30" y="296"/>
                </a:cubicBezTo>
                <a:cubicBezTo>
                  <a:pt x="33" y="297"/>
                  <a:pt x="36" y="295"/>
                  <a:pt x="38" y="292"/>
                </a:cubicBezTo>
                <a:cubicBezTo>
                  <a:pt x="41" y="289"/>
                  <a:pt x="39" y="284"/>
                  <a:pt x="38" y="280"/>
                </a:cubicBezTo>
                <a:cubicBezTo>
                  <a:pt x="36" y="276"/>
                  <a:pt x="33" y="275"/>
                  <a:pt x="30" y="274"/>
                </a:cubicBezTo>
                <a:cubicBezTo>
                  <a:pt x="24" y="273"/>
                  <a:pt x="19" y="279"/>
                  <a:pt x="15" y="284"/>
                </a:cubicBezTo>
                <a:cubicBezTo>
                  <a:pt x="15" y="287"/>
                  <a:pt x="12" y="290"/>
                  <a:pt x="15" y="295"/>
                </a:cubicBezTo>
                <a:cubicBezTo>
                  <a:pt x="13" y="295"/>
                  <a:pt x="12" y="293"/>
                  <a:pt x="12" y="292"/>
                </a:cubicBezTo>
                <a:cubicBezTo>
                  <a:pt x="12" y="290"/>
                  <a:pt x="12" y="287"/>
                  <a:pt x="13" y="284"/>
                </a:cubicBezTo>
                <a:cubicBezTo>
                  <a:pt x="15" y="279"/>
                  <a:pt x="10" y="274"/>
                  <a:pt x="13" y="269"/>
                </a:cubicBezTo>
                <a:cubicBezTo>
                  <a:pt x="14" y="266"/>
                  <a:pt x="15" y="262"/>
                  <a:pt x="18" y="261"/>
                </a:cubicBezTo>
                <a:cubicBezTo>
                  <a:pt x="21" y="258"/>
                  <a:pt x="27" y="260"/>
                  <a:pt x="30" y="261"/>
                </a:cubicBezTo>
                <a:cubicBezTo>
                  <a:pt x="34" y="261"/>
                  <a:pt x="37" y="264"/>
                  <a:pt x="39" y="267"/>
                </a:cubicBezTo>
                <a:cubicBezTo>
                  <a:pt x="40" y="269"/>
                  <a:pt x="41" y="272"/>
                  <a:pt x="39" y="275"/>
                </a:cubicBezTo>
                <a:cubicBezTo>
                  <a:pt x="38" y="278"/>
                  <a:pt x="41" y="281"/>
                  <a:pt x="41" y="285"/>
                </a:cubicBezTo>
                <a:cubicBezTo>
                  <a:pt x="41" y="288"/>
                  <a:pt x="39" y="291"/>
                  <a:pt x="38" y="295"/>
                </a:cubicBezTo>
                <a:cubicBezTo>
                  <a:pt x="41" y="297"/>
                  <a:pt x="46" y="300"/>
                  <a:pt x="43" y="304"/>
                </a:cubicBezTo>
                <a:cubicBezTo>
                  <a:pt x="42" y="305"/>
                  <a:pt x="42" y="307"/>
                  <a:pt x="41" y="307"/>
                </a:cubicBezTo>
                <a:cubicBezTo>
                  <a:pt x="40" y="306"/>
                  <a:pt x="40" y="306"/>
                  <a:pt x="40" y="306"/>
                </a:cubicBezTo>
                <a:cubicBezTo>
                  <a:pt x="41" y="304"/>
                  <a:pt x="43" y="301"/>
                  <a:pt x="41" y="299"/>
                </a:cubicBezTo>
                <a:cubicBezTo>
                  <a:pt x="39" y="298"/>
                  <a:pt x="37" y="296"/>
                  <a:pt x="34" y="298"/>
                </a:cubicBezTo>
                <a:cubicBezTo>
                  <a:pt x="32" y="299"/>
                  <a:pt x="31" y="302"/>
                  <a:pt x="31" y="305"/>
                </a:cubicBezTo>
                <a:cubicBezTo>
                  <a:pt x="31" y="309"/>
                  <a:pt x="33" y="310"/>
                  <a:pt x="35" y="313"/>
                </a:cubicBezTo>
                <a:cubicBezTo>
                  <a:pt x="39" y="313"/>
                  <a:pt x="43" y="315"/>
                  <a:pt x="46" y="312"/>
                </a:cubicBezTo>
                <a:cubicBezTo>
                  <a:pt x="50" y="310"/>
                  <a:pt x="51" y="304"/>
                  <a:pt x="53" y="301"/>
                </a:cubicBezTo>
                <a:cubicBezTo>
                  <a:pt x="53" y="292"/>
                  <a:pt x="44" y="287"/>
                  <a:pt x="47" y="278"/>
                </a:cubicBezTo>
                <a:cubicBezTo>
                  <a:pt x="50" y="270"/>
                  <a:pt x="62" y="275"/>
                  <a:pt x="64" y="266"/>
                </a:cubicBezTo>
                <a:cubicBezTo>
                  <a:pt x="65" y="263"/>
                  <a:pt x="67" y="259"/>
                  <a:pt x="65" y="256"/>
                </a:cubicBezTo>
                <a:cubicBezTo>
                  <a:pt x="58" y="255"/>
                  <a:pt x="54" y="246"/>
                  <a:pt x="52" y="240"/>
                </a:cubicBezTo>
                <a:cubicBezTo>
                  <a:pt x="50" y="240"/>
                  <a:pt x="49" y="242"/>
                  <a:pt x="49" y="240"/>
                </a:cubicBezTo>
                <a:cubicBezTo>
                  <a:pt x="50" y="238"/>
                  <a:pt x="50" y="236"/>
                  <a:pt x="50" y="234"/>
                </a:cubicBezTo>
                <a:cubicBezTo>
                  <a:pt x="50" y="232"/>
                  <a:pt x="48" y="229"/>
                  <a:pt x="45" y="228"/>
                </a:cubicBezTo>
                <a:cubicBezTo>
                  <a:pt x="42" y="229"/>
                  <a:pt x="38" y="229"/>
                  <a:pt x="36" y="233"/>
                </a:cubicBezTo>
                <a:cubicBezTo>
                  <a:pt x="36" y="235"/>
                  <a:pt x="35" y="236"/>
                  <a:pt x="34" y="237"/>
                </a:cubicBezTo>
                <a:cubicBezTo>
                  <a:pt x="34" y="235"/>
                  <a:pt x="34" y="234"/>
                  <a:pt x="35" y="232"/>
                </a:cubicBezTo>
                <a:cubicBezTo>
                  <a:pt x="38" y="229"/>
                  <a:pt x="41" y="226"/>
                  <a:pt x="44" y="227"/>
                </a:cubicBezTo>
                <a:cubicBezTo>
                  <a:pt x="45" y="227"/>
                  <a:pt x="45" y="226"/>
                  <a:pt x="46" y="226"/>
                </a:cubicBezTo>
                <a:cubicBezTo>
                  <a:pt x="46" y="223"/>
                  <a:pt x="44" y="222"/>
                  <a:pt x="42" y="220"/>
                </a:cubicBezTo>
                <a:cubicBezTo>
                  <a:pt x="40" y="220"/>
                  <a:pt x="37" y="218"/>
                  <a:pt x="35" y="220"/>
                </a:cubicBezTo>
                <a:cubicBezTo>
                  <a:pt x="29" y="223"/>
                  <a:pt x="27" y="229"/>
                  <a:pt x="25" y="235"/>
                </a:cubicBezTo>
                <a:cubicBezTo>
                  <a:pt x="26" y="239"/>
                  <a:pt x="30" y="244"/>
                  <a:pt x="34" y="246"/>
                </a:cubicBezTo>
                <a:cubicBezTo>
                  <a:pt x="35" y="246"/>
                  <a:pt x="35" y="245"/>
                  <a:pt x="36" y="245"/>
                </a:cubicBezTo>
                <a:cubicBezTo>
                  <a:pt x="37" y="243"/>
                  <a:pt x="35" y="241"/>
                  <a:pt x="36" y="240"/>
                </a:cubicBezTo>
                <a:cubicBezTo>
                  <a:pt x="39" y="245"/>
                  <a:pt x="44" y="246"/>
                  <a:pt x="49" y="249"/>
                </a:cubicBezTo>
                <a:cubicBezTo>
                  <a:pt x="52" y="249"/>
                  <a:pt x="55" y="252"/>
                  <a:pt x="56" y="253"/>
                </a:cubicBezTo>
                <a:cubicBezTo>
                  <a:pt x="56" y="256"/>
                  <a:pt x="59" y="260"/>
                  <a:pt x="56" y="263"/>
                </a:cubicBezTo>
                <a:cubicBezTo>
                  <a:pt x="54" y="266"/>
                  <a:pt x="50" y="268"/>
                  <a:pt x="46" y="267"/>
                </a:cubicBezTo>
                <a:cubicBezTo>
                  <a:pt x="44" y="268"/>
                  <a:pt x="44" y="269"/>
                  <a:pt x="41" y="269"/>
                </a:cubicBezTo>
                <a:cubicBezTo>
                  <a:pt x="41" y="266"/>
                  <a:pt x="44" y="266"/>
                  <a:pt x="47" y="265"/>
                </a:cubicBezTo>
                <a:cubicBezTo>
                  <a:pt x="49" y="266"/>
                  <a:pt x="52" y="265"/>
                  <a:pt x="53" y="264"/>
                </a:cubicBezTo>
                <a:cubicBezTo>
                  <a:pt x="56" y="261"/>
                  <a:pt x="56" y="258"/>
                  <a:pt x="56" y="255"/>
                </a:cubicBezTo>
                <a:cubicBezTo>
                  <a:pt x="55" y="251"/>
                  <a:pt x="50" y="252"/>
                  <a:pt x="47" y="250"/>
                </a:cubicBezTo>
                <a:cubicBezTo>
                  <a:pt x="44" y="249"/>
                  <a:pt x="40" y="246"/>
                  <a:pt x="36" y="247"/>
                </a:cubicBezTo>
                <a:cubicBezTo>
                  <a:pt x="32" y="246"/>
                  <a:pt x="25" y="243"/>
                  <a:pt x="24" y="238"/>
                </a:cubicBezTo>
                <a:cubicBezTo>
                  <a:pt x="24" y="235"/>
                  <a:pt x="24" y="230"/>
                  <a:pt x="27" y="227"/>
                </a:cubicBezTo>
                <a:cubicBezTo>
                  <a:pt x="27" y="223"/>
                  <a:pt x="33" y="220"/>
                  <a:pt x="37" y="217"/>
                </a:cubicBezTo>
                <a:cubicBezTo>
                  <a:pt x="38" y="216"/>
                  <a:pt x="37" y="214"/>
                  <a:pt x="37" y="214"/>
                </a:cubicBezTo>
                <a:cubicBezTo>
                  <a:pt x="38" y="204"/>
                  <a:pt x="45" y="197"/>
                  <a:pt x="54" y="194"/>
                </a:cubicBezTo>
                <a:cubicBezTo>
                  <a:pt x="56" y="191"/>
                  <a:pt x="51" y="187"/>
                  <a:pt x="53" y="183"/>
                </a:cubicBezTo>
                <a:cubicBezTo>
                  <a:pt x="55" y="177"/>
                  <a:pt x="61" y="170"/>
                  <a:pt x="67" y="168"/>
                </a:cubicBezTo>
                <a:cubicBezTo>
                  <a:pt x="69" y="164"/>
                  <a:pt x="71" y="161"/>
                  <a:pt x="73" y="157"/>
                </a:cubicBezTo>
                <a:cubicBezTo>
                  <a:pt x="75" y="149"/>
                  <a:pt x="78" y="141"/>
                  <a:pt x="85" y="137"/>
                </a:cubicBezTo>
                <a:cubicBezTo>
                  <a:pt x="79" y="144"/>
                  <a:pt x="76" y="151"/>
                  <a:pt x="74" y="160"/>
                </a:cubicBezTo>
                <a:cubicBezTo>
                  <a:pt x="70" y="165"/>
                  <a:pt x="67" y="174"/>
                  <a:pt x="70" y="181"/>
                </a:cubicBezTo>
                <a:cubicBezTo>
                  <a:pt x="73" y="184"/>
                  <a:pt x="76" y="186"/>
                  <a:pt x="80" y="185"/>
                </a:cubicBezTo>
                <a:cubicBezTo>
                  <a:pt x="82" y="184"/>
                  <a:pt x="84" y="183"/>
                  <a:pt x="84" y="182"/>
                </a:cubicBezTo>
                <a:cubicBezTo>
                  <a:pt x="79" y="177"/>
                  <a:pt x="82" y="169"/>
                  <a:pt x="82" y="162"/>
                </a:cubicBezTo>
                <a:cubicBezTo>
                  <a:pt x="84" y="157"/>
                  <a:pt x="84" y="151"/>
                  <a:pt x="90" y="147"/>
                </a:cubicBezTo>
                <a:cubicBezTo>
                  <a:pt x="96" y="142"/>
                  <a:pt x="96" y="142"/>
                  <a:pt x="96" y="142"/>
                </a:cubicBezTo>
                <a:cubicBezTo>
                  <a:pt x="93" y="147"/>
                  <a:pt x="88" y="150"/>
                  <a:pt x="86" y="154"/>
                </a:cubicBezTo>
                <a:cubicBezTo>
                  <a:pt x="84" y="162"/>
                  <a:pt x="81" y="172"/>
                  <a:pt x="86" y="180"/>
                </a:cubicBezTo>
                <a:cubicBezTo>
                  <a:pt x="88" y="183"/>
                  <a:pt x="92" y="183"/>
                  <a:pt x="96" y="183"/>
                </a:cubicBezTo>
                <a:cubicBezTo>
                  <a:pt x="105" y="181"/>
                  <a:pt x="114" y="174"/>
                  <a:pt x="117" y="165"/>
                </a:cubicBezTo>
                <a:cubicBezTo>
                  <a:pt x="119" y="162"/>
                  <a:pt x="119" y="160"/>
                  <a:pt x="117" y="157"/>
                </a:cubicBezTo>
                <a:cubicBezTo>
                  <a:pt x="116" y="156"/>
                  <a:pt x="113" y="155"/>
                  <a:pt x="113" y="153"/>
                </a:cubicBezTo>
                <a:cubicBezTo>
                  <a:pt x="117" y="157"/>
                  <a:pt x="125" y="156"/>
                  <a:pt x="130" y="153"/>
                </a:cubicBezTo>
                <a:cubicBezTo>
                  <a:pt x="136" y="150"/>
                  <a:pt x="134" y="143"/>
                  <a:pt x="140" y="139"/>
                </a:cubicBezTo>
                <a:cubicBezTo>
                  <a:pt x="142" y="135"/>
                  <a:pt x="142" y="130"/>
                  <a:pt x="140" y="125"/>
                </a:cubicBezTo>
                <a:cubicBezTo>
                  <a:pt x="139" y="122"/>
                  <a:pt x="136" y="121"/>
                  <a:pt x="133" y="120"/>
                </a:cubicBezTo>
                <a:cubicBezTo>
                  <a:pt x="125" y="119"/>
                  <a:pt x="120" y="125"/>
                  <a:pt x="113" y="127"/>
                </a:cubicBezTo>
                <a:cubicBezTo>
                  <a:pt x="108" y="130"/>
                  <a:pt x="101" y="136"/>
                  <a:pt x="100" y="142"/>
                </a:cubicBezTo>
                <a:cubicBezTo>
                  <a:pt x="99" y="143"/>
                  <a:pt x="97" y="142"/>
                  <a:pt x="96" y="142"/>
                </a:cubicBezTo>
                <a:cubicBezTo>
                  <a:pt x="100" y="136"/>
                  <a:pt x="105" y="130"/>
                  <a:pt x="111" y="125"/>
                </a:cubicBezTo>
                <a:cubicBezTo>
                  <a:pt x="117" y="122"/>
                  <a:pt x="123" y="120"/>
                  <a:pt x="128" y="118"/>
                </a:cubicBezTo>
                <a:cubicBezTo>
                  <a:pt x="137" y="119"/>
                  <a:pt x="137" y="119"/>
                  <a:pt x="137" y="119"/>
                </a:cubicBezTo>
                <a:cubicBezTo>
                  <a:pt x="140" y="113"/>
                  <a:pt x="140" y="113"/>
                  <a:pt x="140" y="113"/>
                </a:cubicBezTo>
                <a:cubicBezTo>
                  <a:pt x="141" y="116"/>
                  <a:pt x="142" y="118"/>
                  <a:pt x="142" y="119"/>
                </a:cubicBezTo>
                <a:cubicBezTo>
                  <a:pt x="142" y="120"/>
                  <a:pt x="139" y="120"/>
                  <a:pt x="140" y="122"/>
                </a:cubicBezTo>
                <a:cubicBezTo>
                  <a:pt x="142" y="125"/>
                  <a:pt x="142" y="129"/>
                  <a:pt x="146" y="130"/>
                </a:cubicBezTo>
                <a:cubicBezTo>
                  <a:pt x="153" y="131"/>
                  <a:pt x="158" y="124"/>
                  <a:pt x="161" y="119"/>
                </a:cubicBezTo>
                <a:cubicBezTo>
                  <a:pt x="161" y="117"/>
                  <a:pt x="162" y="116"/>
                  <a:pt x="160" y="116"/>
                </a:cubicBezTo>
                <a:cubicBezTo>
                  <a:pt x="156" y="119"/>
                  <a:pt x="151" y="122"/>
                  <a:pt x="145" y="120"/>
                </a:cubicBezTo>
                <a:cubicBezTo>
                  <a:pt x="146" y="119"/>
                  <a:pt x="149" y="120"/>
                  <a:pt x="151" y="119"/>
                </a:cubicBezTo>
                <a:cubicBezTo>
                  <a:pt x="157" y="117"/>
                  <a:pt x="159" y="111"/>
                  <a:pt x="163" y="107"/>
                </a:cubicBezTo>
                <a:cubicBezTo>
                  <a:pt x="165" y="100"/>
                  <a:pt x="161" y="95"/>
                  <a:pt x="159" y="90"/>
                </a:cubicBezTo>
                <a:cubicBezTo>
                  <a:pt x="161" y="87"/>
                  <a:pt x="161" y="82"/>
                  <a:pt x="165" y="80"/>
                </a:cubicBezTo>
                <a:cubicBezTo>
                  <a:pt x="171" y="79"/>
                  <a:pt x="171" y="79"/>
                  <a:pt x="171" y="79"/>
                </a:cubicBezTo>
                <a:cubicBezTo>
                  <a:pt x="177" y="80"/>
                  <a:pt x="177" y="86"/>
                  <a:pt x="179" y="90"/>
                </a:cubicBezTo>
                <a:cubicBezTo>
                  <a:pt x="182" y="93"/>
                  <a:pt x="187" y="96"/>
                  <a:pt x="191" y="95"/>
                </a:cubicBezTo>
                <a:cubicBezTo>
                  <a:pt x="194" y="95"/>
                  <a:pt x="197" y="93"/>
                  <a:pt x="199" y="90"/>
                </a:cubicBezTo>
                <a:cubicBezTo>
                  <a:pt x="202" y="86"/>
                  <a:pt x="198" y="82"/>
                  <a:pt x="194" y="79"/>
                </a:cubicBezTo>
                <a:cubicBezTo>
                  <a:pt x="193" y="79"/>
                  <a:pt x="191" y="81"/>
                  <a:pt x="190" y="82"/>
                </a:cubicBezTo>
                <a:cubicBezTo>
                  <a:pt x="189" y="85"/>
                  <a:pt x="194" y="85"/>
                  <a:pt x="191" y="87"/>
                </a:cubicBezTo>
                <a:cubicBezTo>
                  <a:pt x="191" y="87"/>
                  <a:pt x="189" y="87"/>
                  <a:pt x="188" y="87"/>
                </a:cubicBezTo>
                <a:cubicBezTo>
                  <a:pt x="187" y="86"/>
                  <a:pt x="186" y="83"/>
                  <a:pt x="188" y="82"/>
                </a:cubicBezTo>
                <a:cubicBezTo>
                  <a:pt x="189" y="79"/>
                  <a:pt x="192" y="78"/>
                  <a:pt x="194" y="78"/>
                </a:cubicBezTo>
                <a:cubicBezTo>
                  <a:pt x="198" y="79"/>
                  <a:pt x="200" y="82"/>
                  <a:pt x="204" y="82"/>
                </a:cubicBezTo>
                <a:cubicBezTo>
                  <a:pt x="207" y="85"/>
                  <a:pt x="208" y="90"/>
                  <a:pt x="213" y="87"/>
                </a:cubicBezTo>
                <a:cubicBezTo>
                  <a:pt x="219" y="85"/>
                  <a:pt x="224" y="80"/>
                  <a:pt x="225" y="74"/>
                </a:cubicBezTo>
                <a:cubicBezTo>
                  <a:pt x="225" y="71"/>
                  <a:pt x="225" y="67"/>
                  <a:pt x="227" y="67"/>
                </a:cubicBezTo>
                <a:cubicBezTo>
                  <a:pt x="230" y="64"/>
                  <a:pt x="235" y="63"/>
                  <a:pt x="239" y="64"/>
                </a:cubicBezTo>
                <a:cubicBezTo>
                  <a:pt x="243" y="67"/>
                  <a:pt x="249" y="68"/>
                  <a:pt x="254" y="66"/>
                </a:cubicBezTo>
                <a:cubicBezTo>
                  <a:pt x="257" y="63"/>
                  <a:pt x="263" y="60"/>
                  <a:pt x="262" y="54"/>
                </a:cubicBezTo>
                <a:cubicBezTo>
                  <a:pt x="260" y="50"/>
                  <a:pt x="258" y="46"/>
                  <a:pt x="254" y="45"/>
                </a:cubicBezTo>
                <a:cubicBezTo>
                  <a:pt x="252" y="44"/>
                  <a:pt x="249" y="44"/>
                  <a:pt x="247" y="45"/>
                </a:cubicBezTo>
                <a:cubicBezTo>
                  <a:pt x="246" y="47"/>
                  <a:pt x="246" y="50"/>
                  <a:pt x="246" y="53"/>
                </a:cubicBezTo>
                <a:cubicBezTo>
                  <a:pt x="247" y="55"/>
                  <a:pt x="249" y="56"/>
                  <a:pt x="252" y="56"/>
                </a:cubicBezTo>
                <a:cubicBezTo>
                  <a:pt x="253" y="55"/>
                  <a:pt x="252" y="50"/>
                  <a:pt x="254" y="52"/>
                </a:cubicBezTo>
                <a:cubicBezTo>
                  <a:pt x="256" y="53"/>
                  <a:pt x="254" y="55"/>
                  <a:pt x="254" y="56"/>
                </a:cubicBezTo>
                <a:cubicBezTo>
                  <a:pt x="252" y="57"/>
                  <a:pt x="250" y="58"/>
                  <a:pt x="248" y="56"/>
                </a:cubicBezTo>
                <a:cubicBezTo>
                  <a:pt x="243" y="53"/>
                  <a:pt x="243" y="53"/>
                  <a:pt x="243" y="53"/>
                </a:cubicBezTo>
                <a:cubicBezTo>
                  <a:pt x="239" y="59"/>
                  <a:pt x="232" y="58"/>
                  <a:pt x="226" y="57"/>
                </a:cubicBezTo>
                <a:cubicBezTo>
                  <a:pt x="223" y="59"/>
                  <a:pt x="217" y="59"/>
                  <a:pt x="216" y="64"/>
                </a:cubicBezTo>
                <a:cubicBezTo>
                  <a:pt x="217" y="73"/>
                  <a:pt x="217" y="73"/>
                  <a:pt x="217" y="73"/>
                </a:cubicBezTo>
                <a:cubicBezTo>
                  <a:pt x="214" y="77"/>
                  <a:pt x="211" y="79"/>
                  <a:pt x="205" y="79"/>
                </a:cubicBezTo>
                <a:cubicBezTo>
                  <a:pt x="202" y="79"/>
                  <a:pt x="200" y="77"/>
                  <a:pt x="198" y="73"/>
                </a:cubicBezTo>
                <a:cubicBezTo>
                  <a:pt x="197" y="68"/>
                  <a:pt x="192" y="66"/>
                  <a:pt x="188" y="63"/>
                </a:cubicBezTo>
                <a:cubicBezTo>
                  <a:pt x="184" y="61"/>
                  <a:pt x="180" y="62"/>
                  <a:pt x="177" y="65"/>
                </a:cubicBezTo>
                <a:cubicBezTo>
                  <a:pt x="176" y="67"/>
                  <a:pt x="174" y="70"/>
                  <a:pt x="176" y="73"/>
                </a:cubicBezTo>
                <a:cubicBezTo>
                  <a:pt x="177" y="74"/>
                  <a:pt x="178" y="77"/>
                  <a:pt x="180" y="76"/>
                </a:cubicBezTo>
                <a:cubicBezTo>
                  <a:pt x="182" y="76"/>
                  <a:pt x="184" y="75"/>
                  <a:pt x="185" y="73"/>
                </a:cubicBezTo>
                <a:cubicBezTo>
                  <a:pt x="185" y="72"/>
                  <a:pt x="184" y="70"/>
                  <a:pt x="182" y="70"/>
                </a:cubicBezTo>
                <a:cubicBezTo>
                  <a:pt x="182" y="70"/>
                  <a:pt x="182" y="71"/>
                  <a:pt x="180" y="71"/>
                </a:cubicBezTo>
                <a:cubicBezTo>
                  <a:pt x="180" y="70"/>
                  <a:pt x="181" y="69"/>
                  <a:pt x="182" y="68"/>
                </a:cubicBezTo>
                <a:cubicBezTo>
                  <a:pt x="185" y="68"/>
                  <a:pt x="185" y="70"/>
                  <a:pt x="187" y="72"/>
                </a:cubicBezTo>
                <a:cubicBezTo>
                  <a:pt x="188" y="75"/>
                  <a:pt x="186" y="77"/>
                  <a:pt x="184" y="78"/>
                </a:cubicBezTo>
                <a:cubicBezTo>
                  <a:pt x="179" y="80"/>
                  <a:pt x="176" y="76"/>
                  <a:pt x="171" y="76"/>
                </a:cubicBezTo>
                <a:cubicBezTo>
                  <a:pt x="168" y="72"/>
                  <a:pt x="162" y="70"/>
                  <a:pt x="156" y="72"/>
                </a:cubicBezTo>
                <a:cubicBezTo>
                  <a:pt x="152" y="75"/>
                  <a:pt x="145" y="79"/>
                  <a:pt x="146" y="86"/>
                </a:cubicBezTo>
                <a:cubicBezTo>
                  <a:pt x="144" y="90"/>
                  <a:pt x="148" y="93"/>
                  <a:pt x="148" y="96"/>
                </a:cubicBezTo>
                <a:cubicBezTo>
                  <a:pt x="149" y="99"/>
                  <a:pt x="151" y="99"/>
                  <a:pt x="151" y="99"/>
                </a:cubicBezTo>
                <a:cubicBezTo>
                  <a:pt x="154" y="101"/>
                  <a:pt x="154" y="104"/>
                  <a:pt x="154" y="107"/>
                </a:cubicBezTo>
                <a:cubicBezTo>
                  <a:pt x="153" y="110"/>
                  <a:pt x="150" y="110"/>
                  <a:pt x="147" y="111"/>
                </a:cubicBezTo>
                <a:cubicBezTo>
                  <a:pt x="146" y="110"/>
                  <a:pt x="146" y="109"/>
                  <a:pt x="146" y="109"/>
                </a:cubicBezTo>
                <a:cubicBezTo>
                  <a:pt x="149" y="108"/>
                  <a:pt x="151" y="108"/>
                  <a:pt x="153" y="105"/>
                </a:cubicBezTo>
                <a:cubicBezTo>
                  <a:pt x="153" y="102"/>
                  <a:pt x="151" y="100"/>
                  <a:pt x="148" y="99"/>
                </a:cubicBezTo>
                <a:cubicBezTo>
                  <a:pt x="145" y="99"/>
                  <a:pt x="142" y="102"/>
                  <a:pt x="140" y="104"/>
                </a:cubicBezTo>
                <a:cubicBezTo>
                  <a:pt x="139" y="106"/>
                  <a:pt x="139" y="109"/>
                  <a:pt x="139" y="111"/>
                </a:cubicBezTo>
                <a:cubicBezTo>
                  <a:pt x="136" y="113"/>
                  <a:pt x="136" y="109"/>
                  <a:pt x="135" y="108"/>
                </a:cubicBezTo>
                <a:cubicBezTo>
                  <a:pt x="138" y="104"/>
                  <a:pt x="142" y="99"/>
                  <a:pt x="145" y="96"/>
                </a:cubicBezTo>
                <a:cubicBezTo>
                  <a:pt x="146" y="93"/>
                  <a:pt x="142" y="91"/>
                  <a:pt x="141" y="90"/>
                </a:cubicBezTo>
                <a:cubicBezTo>
                  <a:pt x="132" y="87"/>
                  <a:pt x="127" y="96"/>
                  <a:pt x="121" y="99"/>
                </a:cubicBezTo>
                <a:cubicBezTo>
                  <a:pt x="120" y="101"/>
                  <a:pt x="119" y="103"/>
                  <a:pt x="120" y="105"/>
                </a:cubicBezTo>
                <a:cubicBezTo>
                  <a:pt x="123" y="107"/>
                  <a:pt x="128" y="103"/>
                  <a:pt x="131" y="106"/>
                </a:cubicBezTo>
                <a:cubicBezTo>
                  <a:pt x="121" y="107"/>
                  <a:pt x="121" y="107"/>
                  <a:pt x="121" y="107"/>
                </a:cubicBezTo>
                <a:cubicBezTo>
                  <a:pt x="116" y="111"/>
                  <a:pt x="111" y="115"/>
                  <a:pt x="105" y="116"/>
                </a:cubicBezTo>
                <a:cubicBezTo>
                  <a:pt x="99" y="120"/>
                  <a:pt x="92" y="125"/>
                  <a:pt x="91" y="133"/>
                </a:cubicBezTo>
                <a:cubicBezTo>
                  <a:pt x="89" y="134"/>
                  <a:pt x="88" y="137"/>
                  <a:pt x="86" y="136"/>
                </a:cubicBezTo>
                <a:cubicBezTo>
                  <a:pt x="89" y="133"/>
                  <a:pt x="90" y="129"/>
                  <a:pt x="93" y="125"/>
                </a:cubicBezTo>
                <a:cubicBezTo>
                  <a:pt x="97" y="119"/>
                  <a:pt x="102" y="113"/>
                  <a:pt x="110" y="113"/>
                </a:cubicBezTo>
                <a:cubicBezTo>
                  <a:pt x="118" y="107"/>
                  <a:pt x="118" y="107"/>
                  <a:pt x="118" y="107"/>
                </a:cubicBezTo>
                <a:cubicBezTo>
                  <a:pt x="117" y="99"/>
                  <a:pt x="123" y="95"/>
                  <a:pt x="128" y="90"/>
                </a:cubicBezTo>
                <a:cubicBezTo>
                  <a:pt x="132" y="87"/>
                  <a:pt x="138" y="89"/>
                  <a:pt x="143" y="87"/>
                </a:cubicBezTo>
                <a:cubicBezTo>
                  <a:pt x="145" y="85"/>
                  <a:pt x="145" y="82"/>
                  <a:pt x="146" y="79"/>
                </a:cubicBezTo>
                <a:cubicBezTo>
                  <a:pt x="150" y="73"/>
                  <a:pt x="155" y="69"/>
                  <a:pt x="162" y="69"/>
                </a:cubicBezTo>
                <a:cubicBezTo>
                  <a:pt x="165" y="69"/>
                  <a:pt x="165" y="66"/>
                  <a:pt x="166" y="64"/>
                </a:cubicBezTo>
                <a:cubicBezTo>
                  <a:pt x="171" y="58"/>
                  <a:pt x="178" y="47"/>
                  <a:pt x="187" y="50"/>
                </a:cubicBezTo>
                <a:cubicBezTo>
                  <a:pt x="191" y="53"/>
                  <a:pt x="194" y="56"/>
                  <a:pt x="195" y="61"/>
                </a:cubicBezTo>
                <a:cubicBezTo>
                  <a:pt x="193" y="66"/>
                  <a:pt x="200" y="69"/>
                  <a:pt x="200" y="74"/>
                </a:cubicBezTo>
                <a:cubicBezTo>
                  <a:pt x="202" y="77"/>
                  <a:pt x="205" y="76"/>
                  <a:pt x="206" y="77"/>
                </a:cubicBezTo>
                <a:cubicBezTo>
                  <a:pt x="210" y="76"/>
                  <a:pt x="214" y="76"/>
                  <a:pt x="214" y="71"/>
                </a:cubicBezTo>
                <a:cubicBezTo>
                  <a:pt x="215" y="67"/>
                  <a:pt x="212" y="64"/>
                  <a:pt x="215" y="61"/>
                </a:cubicBezTo>
                <a:cubicBezTo>
                  <a:pt x="214" y="56"/>
                  <a:pt x="206" y="57"/>
                  <a:pt x="205" y="51"/>
                </a:cubicBezTo>
                <a:cubicBezTo>
                  <a:pt x="204" y="46"/>
                  <a:pt x="205" y="41"/>
                  <a:pt x="208" y="36"/>
                </a:cubicBezTo>
                <a:cubicBezTo>
                  <a:pt x="211" y="34"/>
                  <a:pt x="215" y="31"/>
                  <a:pt x="220" y="30"/>
                </a:cubicBezTo>
                <a:cubicBezTo>
                  <a:pt x="223" y="31"/>
                  <a:pt x="228" y="32"/>
                  <a:pt x="231" y="30"/>
                </a:cubicBezTo>
                <a:cubicBezTo>
                  <a:pt x="234" y="27"/>
                  <a:pt x="238" y="27"/>
                  <a:pt x="243" y="27"/>
                </a:cubicBezTo>
                <a:cubicBezTo>
                  <a:pt x="246" y="29"/>
                  <a:pt x="249" y="28"/>
                  <a:pt x="252" y="27"/>
                </a:cubicBezTo>
                <a:cubicBezTo>
                  <a:pt x="253" y="25"/>
                  <a:pt x="256" y="24"/>
                  <a:pt x="256" y="21"/>
                </a:cubicBezTo>
                <a:cubicBezTo>
                  <a:pt x="260" y="16"/>
                  <a:pt x="267" y="13"/>
                  <a:pt x="273" y="12"/>
                </a:cubicBezTo>
                <a:cubicBezTo>
                  <a:pt x="277" y="12"/>
                  <a:pt x="282" y="12"/>
                  <a:pt x="286" y="12"/>
                </a:cubicBezTo>
                <a:cubicBezTo>
                  <a:pt x="293" y="13"/>
                  <a:pt x="298" y="6"/>
                  <a:pt x="305" y="9"/>
                </a:cubicBezTo>
                <a:cubicBezTo>
                  <a:pt x="308" y="10"/>
                  <a:pt x="310" y="14"/>
                  <a:pt x="313" y="12"/>
                </a:cubicBezTo>
                <a:cubicBezTo>
                  <a:pt x="317" y="6"/>
                  <a:pt x="323" y="5"/>
                  <a:pt x="328" y="3"/>
                </a:cubicBezTo>
                <a:cubicBezTo>
                  <a:pt x="332" y="2"/>
                  <a:pt x="336" y="3"/>
                  <a:pt x="341" y="1"/>
                </a:cubicBezTo>
                <a:cubicBezTo>
                  <a:pt x="349" y="2"/>
                  <a:pt x="358" y="0"/>
                  <a:pt x="365" y="5"/>
                </a:cubicBezTo>
                <a:close/>
                <a:moveTo>
                  <a:pt x="368" y="10"/>
                </a:moveTo>
                <a:cubicBezTo>
                  <a:pt x="375" y="10"/>
                  <a:pt x="381" y="13"/>
                  <a:pt x="383" y="20"/>
                </a:cubicBezTo>
                <a:cubicBezTo>
                  <a:pt x="384" y="23"/>
                  <a:pt x="384" y="25"/>
                  <a:pt x="383" y="27"/>
                </a:cubicBezTo>
                <a:cubicBezTo>
                  <a:pt x="381" y="30"/>
                  <a:pt x="380" y="31"/>
                  <a:pt x="378" y="32"/>
                </a:cubicBezTo>
                <a:cubicBezTo>
                  <a:pt x="375" y="27"/>
                  <a:pt x="373" y="21"/>
                  <a:pt x="367" y="19"/>
                </a:cubicBezTo>
                <a:cubicBezTo>
                  <a:pt x="361" y="19"/>
                  <a:pt x="355" y="13"/>
                  <a:pt x="349" y="14"/>
                </a:cubicBezTo>
                <a:cubicBezTo>
                  <a:pt x="343" y="15"/>
                  <a:pt x="339" y="15"/>
                  <a:pt x="333" y="15"/>
                </a:cubicBezTo>
                <a:cubicBezTo>
                  <a:pt x="327" y="18"/>
                  <a:pt x="327" y="18"/>
                  <a:pt x="327" y="18"/>
                </a:cubicBezTo>
                <a:cubicBezTo>
                  <a:pt x="323" y="22"/>
                  <a:pt x="315" y="23"/>
                  <a:pt x="312" y="30"/>
                </a:cubicBezTo>
                <a:cubicBezTo>
                  <a:pt x="310" y="38"/>
                  <a:pt x="310" y="38"/>
                  <a:pt x="310" y="38"/>
                </a:cubicBezTo>
                <a:cubicBezTo>
                  <a:pt x="308" y="38"/>
                  <a:pt x="306" y="37"/>
                  <a:pt x="304" y="35"/>
                </a:cubicBezTo>
                <a:cubicBezTo>
                  <a:pt x="301" y="29"/>
                  <a:pt x="303" y="24"/>
                  <a:pt x="306" y="18"/>
                </a:cubicBezTo>
                <a:cubicBezTo>
                  <a:pt x="312" y="14"/>
                  <a:pt x="318" y="12"/>
                  <a:pt x="324" y="7"/>
                </a:cubicBezTo>
                <a:cubicBezTo>
                  <a:pt x="335" y="4"/>
                  <a:pt x="335" y="4"/>
                  <a:pt x="335" y="4"/>
                </a:cubicBezTo>
                <a:cubicBezTo>
                  <a:pt x="339" y="6"/>
                  <a:pt x="344" y="4"/>
                  <a:pt x="347" y="3"/>
                </a:cubicBezTo>
                <a:cubicBezTo>
                  <a:pt x="355" y="3"/>
                  <a:pt x="363" y="4"/>
                  <a:pt x="368" y="10"/>
                </a:cubicBezTo>
                <a:close/>
                <a:moveTo>
                  <a:pt x="388" y="6"/>
                </a:moveTo>
                <a:cubicBezTo>
                  <a:pt x="388" y="7"/>
                  <a:pt x="387" y="8"/>
                  <a:pt x="385" y="9"/>
                </a:cubicBezTo>
                <a:cubicBezTo>
                  <a:pt x="384" y="11"/>
                  <a:pt x="381" y="13"/>
                  <a:pt x="379" y="11"/>
                </a:cubicBezTo>
                <a:cubicBezTo>
                  <a:pt x="378" y="10"/>
                  <a:pt x="376" y="9"/>
                  <a:pt x="378" y="8"/>
                </a:cubicBezTo>
                <a:cubicBezTo>
                  <a:pt x="381" y="4"/>
                  <a:pt x="384" y="4"/>
                  <a:pt x="388" y="5"/>
                </a:cubicBezTo>
                <a:lnTo>
                  <a:pt x="388" y="6"/>
                </a:lnTo>
                <a:close/>
                <a:moveTo>
                  <a:pt x="430" y="14"/>
                </a:moveTo>
                <a:cubicBezTo>
                  <a:pt x="437" y="20"/>
                  <a:pt x="445" y="9"/>
                  <a:pt x="453" y="13"/>
                </a:cubicBezTo>
                <a:cubicBezTo>
                  <a:pt x="458" y="15"/>
                  <a:pt x="462" y="19"/>
                  <a:pt x="465" y="24"/>
                </a:cubicBezTo>
                <a:cubicBezTo>
                  <a:pt x="466" y="28"/>
                  <a:pt x="464" y="33"/>
                  <a:pt x="460" y="36"/>
                </a:cubicBezTo>
                <a:cubicBezTo>
                  <a:pt x="457" y="38"/>
                  <a:pt x="453" y="36"/>
                  <a:pt x="449" y="38"/>
                </a:cubicBezTo>
                <a:cubicBezTo>
                  <a:pt x="447" y="37"/>
                  <a:pt x="444" y="35"/>
                  <a:pt x="443" y="33"/>
                </a:cubicBezTo>
                <a:cubicBezTo>
                  <a:pt x="442" y="30"/>
                  <a:pt x="444" y="28"/>
                  <a:pt x="445" y="27"/>
                </a:cubicBezTo>
                <a:cubicBezTo>
                  <a:pt x="447" y="26"/>
                  <a:pt x="448" y="25"/>
                  <a:pt x="450" y="26"/>
                </a:cubicBezTo>
                <a:cubicBezTo>
                  <a:pt x="451" y="28"/>
                  <a:pt x="448" y="30"/>
                  <a:pt x="450" y="31"/>
                </a:cubicBezTo>
                <a:cubicBezTo>
                  <a:pt x="451" y="30"/>
                  <a:pt x="452" y="30"/>
                  <a:pt x="453" y="29"/>
                </a:cubicBezTo>
                <a:cubicBezTo>
                  <a:pt x="453" y="27"/>
                  <a:pt x="452" y="24"/>
                  <a:pt x="449" y="24"/>
                </a:cubicBezTo>
                <a:cubicBezTo>
                  <a:pt x="445" y="22"/>
                  <a:pt x="444" y="27"/>
                  <a:pt x="441" y="28"/>
                </a:cubicBezTo>
                <a:cubicBezTo>
                  <a:pt x="439" y="27"/>
                  <a:pt x="436" y="24"/>
                  <a:pt x="433" y="23"/>
                </a:cubicBezTo>
                <a:cubicBezTo>
                  <a:pt x="428" y="23"/>
                  <a:pt x="424" y="23"/>
                  <a:pt x="421" y="25"/>
                </a:cubicBezTo>
                <a:cubicBezTo>
                  <a:pt x="415" y="24"/>
                  <a:pt x="416" y="16"/>
                  <a:pt x="410" y="16"/>
                </a:cubicBezTo>
                <a:cubicBezTo>
                  <a:pt x="405" y="18"/>
                  <a:pt x="402" y="18"/>
                  <a:pt x="399" y="15"/>
                </a:cubicBezTo>
                <a:cubicBezTo>
                  <a:pt x="396" y="15"/>
                  <a:pt x="393" y="16"/>
                  <a:pt x="392" y="19"/>
                </a:cubicBezTo>
                <a:cubicBezTo>
                  <a:pt x="392" y="21"/>
                  <a:pt x="390" y="24"/>
                  <a:pt x="393" y="24"/>
                </a:cubicBezTo>
                <a:cubicBezTo>
                  <a:pt x="394" y="24"/>
                  <a:pt x="396" y="24"/>
                  <a:pt x="396" y="24"/>
                </a:cubicBezTo>
                <a:cubicBezTo>
                  <a:pt x="396" y="21"/>
                  <a:pt x="392" y="21"/>
                  <a:pt x="394" y="18"/>
                </a:cubicBezTo>
                <a:cubicBezTo>
                  <a:pt x="396" y="17"/>
                  <a:pt x="399" y="18"/>
                  <a:pt x="401" y="18"/>
                </a:cubicBezTo>
                <a:cubicBezTo>
                  <a:pt x="404" y="21"/>
                  <a:pt x="403" y="25"/>
                  <a:pt x="403" y="28"/>
                </a:cubicBezTo>
                <a:cubicBezTo>
                  <a:pt x="401" y="31"/>
                  <a:pt x="399" y="33"/>
                  <a:pt x="396" y="33"/>
                </a:cubicBezTo>
                <a:cubicBezTo>
                  <a:pt x="393" y="32"/>
                  <a:pt x="389" y="31"/>
                  <a:pt x="386" y="27"/>
                </a:cubicBezTo>
                <a:cubicBezTo>
                  <a:pt x="384" y="14"/>
                  <a:pt x="384" y="14"/>
                  <a:pt x="384" y="14"/>
                </a:cubicBezTo>
                <a:cubicBezTo>
                  <a:pt x="387" y="9"/>
                  <a:pt x="393" y="5"/>
                  <a:pt x="399" y="6"/>
                </a:cubicBezTo>
                <a:cubicBezTo>
                  <a:pt x="402" y="8"/>
                  <a:pt x="404" y="4"/>
                  <a:pt x="407" y="4"/>
                </a:cubicBezTo>
                <a:cubicBezTo>
                  <a:pt x="416" y="4"/>
                  <a:pt x="424" y="9"/>
                  <a:pt x="430" y="14"/>
                </a:cubicBezTo>
                <a:close/>
                <a:moveTo>
                  <a:pt x="307" y="13"/>
                </a:moveTo>
                <a:cubicBezTo>
                  <a:pt x="306" y="15"/>
                  <a:pt x="305" y="19"/>
                  <a:pt x="301" y="19"/>
                </a:cubicBezTo>
                <a:cubicBezTo>
                  <a:pt x="299" y="16"/>
                  <a:pt x="296" y="15"/>
                  <a:pt x="295" y="12"/>
                </a:cubicBezTo>
                <a:cubicBezTo>
                  <a:pt x="298" y="10"/>
                  <a:pt x="304" y="10"/>
                  <a:pt x="307" y="13"/>
                </a:cubicBezTo>
                <a:close/>
                <a:moveTo>
                  <a:pt x="280" y="15"/>
                </a:moveTo>
                <a:cubicBezTo>
                  <a:pt x="284" y="14"/>
                  <a:pt x="288" y="13"/>
                  <a:pt x="292" y="14"/>
                </a:cubicBezTo>
                <a:cubicBezTo>
                  <a:pt x="296" y="15"/>
                  <a:pt x="299" y="19"/>
                  <a:pt x="301" y="24"/>
                </a:cubicBezTo>
                <a:cubicBezTo>
                  <a:pt x="298" y="27"/>
                  <a:pt x="303" y="33"/>
                  <a:pt x="299" y="35"/>
                </a:cubicBezTo>
                <a:cubicBezTo>
                  <a:pt x="297" y="38"/>
                  <a:pt x="294" y="40"/>
                  <a:pt x="290" y="39"/>
                </a:cubicBezTo>
                <a:cubicBezTo>
                  <a:pt x="286" y="39"/>
                  <a:pt x="285" y="36"/>
                  <a:pt x="283" y="34"/>
                </a:cubicBezTo>
                <a:cubicBezTo>
                  <a:pt x="283" y="32"/>
                  <a:pt x="283" y="30"/>
                  <a:pt x="283" y="28"/>
                </a:cubicBezTo>
                <a:cubicBezTo>
                  <a:pt x="285" y="26"/>
                  <a:pt x="288" y="25"/>
                  <a:pt x="290" y="26"/>
                </a:cubicBezTo>
                <a:cubicBezTo>
                  <a:pt x="292" y="27"/>
                  <a:pt x="290" y="32"/>
                  <a:pt x="294" y="31"/>
                </a:cubicBezTo>
                <a:cubicBezTo>
                  <a:pt x="295" y="30"/>
                  <a:pt x="295" y="27"/>
                  <a:pt x="294" y="25"/>
                </a:cubicBezTo>
                <a:cubicBezTo>
                  <a:pt x="292" y="24"/>
                  <a:pt x="289" y="22"/>
                  <a:pt x="287" y="24"/>
                </a:cubicBezTo>
                <a:cubicBezTo>
                  <a:pt x="283" y="24"/>
                  <a:pt x="280" y="30"/>
                  <a:pt x="277" y="26"/>
                </a:cubicBezTo>
                <a:cubicBezTo>
                  <a:pt x="274" y="27"/>
                  <a:pt x="269" y="28"/>
                  <a:pt x="269" y="32"/>
                </a:cubicBezTo>
                <a:cubicBezTo>
                  <a:pt x="269" y="33"/>
                  <a:pt x="269" y="35"/>
                  <a:pt x="266" y="36"/>
                </a:cubicBezTo>
                <a:cubicBezTo>
                  <a:pt x="261" y="35"/>
                  <a:pt x="255" y="33"/>
                  <a:pt x="250" y="37"/>
                </a:cubicBezTo>
                <a:cubicBezTo>
                  <a:pt x="248" y="38"/>
                  <a:pt x="246" y="41"/>
                  <a:pt x="245" y="42"/>
                </a:cubicBezTo>
                <a:cubicBezTo>
                  <a:pt x="242" y="41"/>
                  <a:pt x="238" y="41"/>
                  <a:pt x="236" y="42"/>
                </a:cubicBezTo>
                <a:cubicBezTo>
                  <a:pt x="235" y="43"/>
                  <a:pt x="235" y="45"/>
                  <a:pt x="235" y="46"/>
                </a:cubicBezTo>
                <a:cubicBezTo>
                  <a:pt x="236" y="47"/>
                  <a:pt x="237" y="47"/>
                  <a:pt x="237" y="47"/>
                </a:cubicBezTo>
                <a:cubicBezTo>
                  <a:pt x="239" y="45"/>
                  <a:pt x="238" y="43"/>
                  <a:pt x="240" y="43"/>
                </a:cubicBezTo>
                <a:cubicBezTo>
                  <a:pt x="242" y="43"/>
                  <a:pt x="243" y="44"/>
                  <a:pt x="243" y="45"/>
                </a:cubicBezTo>
                <a:cubicBezTo>
                  <a:pt x="245" y="50"/>
                  <a:pt x="240" y="53"/>
                  <a:pt x="237" y="56"/>
                </a:cubicBezTo>
                <a:cubicBezTo>
                  <a:pt x="233" y="56"/>
                  <a:pt x="228" y="56"/>
                  <a:pt x="224" y="53"/>
                </a:cubicBezTo>
                <a:cubicBezTo>
                  <a:pt x="221" y="50"/>
                  <a:pt x="221" y="46"/>
                  <a:pt x="221" y="42"/>
                </a:cubicBezTo>
                <a:cubicBezTo>
                  <a:pt x="223" y="35"/>
                  <a:pt x="231" y="31"/>
                  <a:pt x="237" y="30"/>
                </a:cubicBezTo>
                <a:cubicBezTo>
                  <a:pt x="243" y="29"/>
                  <a:pt x="250" y="33"/>
                  <a:pt x="255" y="28"/>
                </a:cubicBezTo>
                <a:cubicBezTo>
                  <a:pt x="262" y="19"/>
                  <a:pt x="262" y="19"/>
                  <a:pt x="262" y="19"/>
                </a:cubicBezTo>
                <a:cubicBezTo>
                  <a:pt x="268" y="17"/>
                  <a:pt x="274" y="11"/>
                  <a:pt x="280" y="15"/>
                </a:cubicBezTo>
                <a:close/>
                <a:moveTo>
                  <a:pt x="478" y="24"/>
                </a:moveTo>
                <a:cubicBezTo>
                  <a:pt x="477" y="27"/>
                  <a:pt x="479" y="31"/>
                  <a:pt x="477" y="34"/>
                </a:cubicBezTo>
                <a:cubicBezTo>
                  <a:pt x="475" y="37"/>
                  <a:pt x="472" y="37"/>
                  <a:pt x="469" y="38"/>
                </a:cubicBezTo>
                <a:cubicBezTo>
                  <a:pt x="465" y="37"/>
                  <a:pt x="465" y="37"/>
                  <a:pt x="465" y="37"/>
                </a:cubicBezTo>
                <a:cubicBezTo>
                  <a:pt x="465" y="34"/>
                  <a:pt x="468" y="30"/>
                  <a:pt x="468" y="26"/>
                </a:cubicBezTo>
                <a:cubicBezTo>
                  <a:pt x="467" y="23"/>
                  <a:pt x="465" y="18"/>
                  <a:pt x="462" y="16"/>
                </a:cubicBezTo>
                <a:cubicBezTo>
                  <a:pt x="461" y="15"/>
                  <a:pt x="462" y="15"/>
                  <a:pt x="463" y="15"/>
                </a:cubicBezTo>
                <a:cubicBezTo>
                  <a:pt x="469" y="15"/>
                  <a:pt x="476" y="18"/>
                  <a:pt x="478" y="24"/>
                </a:cubicBezTo>
                <a:close/>
                <a:moveTo>
                  <a:pt x="361" y="21"/>
                </a:moveTo>
                <a:cubicBezTo>
                  <a:pt x="364" y="21"/>
                  <a:pt x="368" y="23"/>
                  <a:pt x="372" y="24"/>
                </a:cubicBezTo>
                <a:cubicBezTo>
                  <a:pt x="373" y="28"/>
                  <a:pt x="375" y="33"/>
                  <a:pt x="374" y="36"/>
                </a:cubicBezTo>
                <a:cubicBezTo>
                  <a:pt x="373" y="39"/>
                  <a:pt x="371" y="40"/>
                  <a:pt x="369" y="41"/>
                </a:cubicBezTo>
                <a:cubicBezTo>
                  <a:pt x="365" y="47"/>
                  <a:pt x="359" y="47"/>
                  <a:pt x="354" y="49"/>
                </a:cubicBezTo>
                <a:cubicBezTo>
                  <a:pt x="350" y="49"/>
                  <a:pt x="348" y="46"/>
                  <a:pt x="345" y="44"/>
                </a:cubicBezTo>
                <a:cubicBezTo>
                  <a:pt x="346" y="41"/>
                  <a:pt x="344" y="37"/>
                  <a:pt x="346" y="34"/>
                </a:cubicBezTo>
                <a:cubicBezTo>
                  <a:pt x="347" y="33"/>
                  <a:pt x="350" y="31"/>
                  <a:pt x="352" y="32"/>
                </a:cubicBezTo>
                <a:cubicBezTo>
                  <a:pt x="354" y="33"/>
                  <a:pt x="357" y="34"/>
                  <a:pt x="356" y="36"/>
                </a:cubicBezTo>
                <a:cubicBezTo>
                  <a:pt x="355" y="37"/>
                  <a:pt x="353" y="36"/>
                  <a:pt x="353" y="38"/>
                </a:cubicBezTo>
                <a:cubicBezTo>
                  <a:pt x="353" y="39"/>
                  <a:pt x="355" y="39"/>
                  <a:pt x="355" y="39"/>
                </a:cubicBezTo>
                <a:cubicBezTo>
                  <a:pt x="357" y="39"/>
                  <a:pt x="358" y="38"/>
                  <a:pt x="358" y="36"/>
                </a:cubicBezTo>
                <a:cubicBezTo>
                  <a:pt x="358" y="34"/>
                  <a:pt x="358" y="30"/>
                  <a:pt x="354" y="30"/>
                </a:cubicBezTo>
                <a:cubicBezTo>
                  <a:pt x="350" y="27"/>
                  <a:pt x="347" y="30"/>
                  <a:pt x="343" y="32"/>
                </a:cubicBezTo>
                <a:cubicBezTo>
                  <a:pt x="340" y="31"/>
                  <a:pt x="335" y="30"/>
                  <a:pt x="331" y="32"/>
                </a:cubicBezTo>
                <a:cubicBezTo>
                  <a:pt x="329" y="33"/>
                  <a:pt x="329" y="35"/>
                  <a:pt x="329" y="37"/>
                </a:cubicBezTo>
                <a:cubicBezTo>
                  <a:pt x="329" y="38"/>
                  <a:pt x="330" y="41"/>
                  <a:pt x="332" y="41"/>
                </a:cubicBezTo>
                <a:cubicBezTo>
                  <a:pt x="333" y="41"/>
                  <a:pt x="335" y="40"/>
                  <a:pt x="335" y="38"/>
                </a:cubicBezTo>
                <a:cubicBezTo>
                  <a:pt x="335" y="37"/>
                  <a:pt x="333" y="37"/>
                  <a:pt x="332" y="36"/>
                </a:cubicBezTo>
                <a:cubicBezTo>
                  <a:pt x="332" y="35"/>
                  <a:pt x="334" y="33"/>
                  <a:pt x="335" y="33"/>
                </a:cubicBezTo>
                <a:cubicBezTo>
                  <a:pt x="339" y="32"/>
                  <a:pt x="342" y="35"/>
                  <a:pt x="343" y="37"/>
                </a:cubicBezTo>
                <a:cubicBezTo>
                  <a:pt x="344" y="41"/>
                  <a:pt x="344" y="44"/>
                  <a:pt x="341" y="46"/>
                </a:cubicBezTo>
                <a:cubicBezTo>
                  <a:pt x="338" y="49"/>
                  <a:pt x="333" y="50"/>
                  <a:pt x="328" y="49"/>
                </a:cubicBezTo>
                <a:cubicBezTo>
                  <a:pt x="324" y="46"/>
                  <a:pt x="317" y="45"/>
                  <a:pt x="314" y="39"/>
                </a:cubicBezTo>
                <a:cubicBezTo>
                  <a:pt x="312" y="34"/>
                  <a:pt x="315" y="30"/>
                  <a:pt x="318" y="26"/>
                </a:cubicBezTo>
                <a:cubicBezTo>
                  <a:pt x="322" y="24"/>
                  <a:pt x="327" y="24"/>
                  <a:pt x="330" y="19"/>
                </a:cubicBezTo>
                <a:cubicBezTo>
                  <a:pt x="333" y="18"/>
                  <a:pt x="338" y="16"/>
                  <a:pt x="341" y="19"/>
                </a:cubicBezTo>
                <a:cubicBezTo>
                  <a:pt x="347" y="15"/>
                  <a:pt x="355" y="17"/>
                  <a:pt x="361" y="21"/>
                </a:cubicBezTo>
                <a:close/>
                <a:moveTo>
                  <a:pt x="436" y="27"/>
                </a:moveTo>
                <a:cubicBezTo>
                  <a:pt x="436" y="30"/>
                  <a:pt x="432" y="29"/>
                  <a:pt x="430" y="30"/>
                </a:cubicBezTo>
                <a:cubicBezTo>
                  <a:pt x="426" y="34"/>
                  <a:pt x="426" y="34"/>
                  <a:pt x="426" y="34"/>
                </a:cubicBezTo>
                <a:cubicBezTo>
                  <a:pt x="422" y="38"/>
                  <a:pt x="424" y="44"/>
                  <a:pt x="426" y="49"/>
                </a:cubicBezTo>
                <a:cubicBezTo>
                  <a:pt x="422" y="49"/>
                  <a:pt x="419" y="46"/>
                  <a:pt x="417" y="44"/>
                </a:cubicBezTo>
                <a:cubicBezTo>
                  <a:pt x="416" y="40"/>
                  <a:pt x="416" y="35"/>
                  <a:pt x="417" y="33"/>
                </a:cubicBezTo>
                <a:cubicBezTo>
                  <a:pt x="422" y="29"/>
                  <a:pt x="426" y="23"/>
                  <a:pt x="433" y="26"/>
                </a:cubicBezTo>
                <a:cubicBezTo>
                  <a:pt x="434" y="26"/>
                  <a:pt x="436" y="27"/>
                  <a:pt x="436" y="27"/>
                </a:cubicBezTo>
                <a:close/>
                <a:moveTo>
                  <a:pt x="522" y="41"/>
                </a:moveTo>
                <a:cubicBezTo>
                  <a:pt x="522" y="44"/>
                  <a:pt x="520" y="47"/>
                  <a:pt x="518" y="49"/>
                </a:cubicBezTo>
                <a:cubicBezTo>
                  <a:pt x="517" y="49"/>
                  <a:pt x="517" y="49"/>
                  <a:pt x="517" y="49"/>
                </a:cubicBezTo>
                <a:cubicBezTo>
                  <a:pt x="515" y="47"/>
                  <a:pt x="517" y="44"/>
                  <a:pt x="515" y="43"/>
                </a:cubicBezTo>
                <a:cubicBezTo>
                  <a:pt x="512" y="38"/>
                  <a:pt x="509" y="35"/>
                  <a:pt x="503" y="36"/>
                </a:cubicBezTo>
                <a:cubicBezTo>
                  <a:pt x="500" y="37"/>
                  <a:pt x="497" y="41"/>
                  <a:pt x="494" y="39"/>
                </a:cubicBezTo>
                <a:cubicBezTo>
                  <a:pt x="494" y="36"/>
                  <a:pt x="496" y="34"/>
                  <a:pt x="498" y="32"/>
                </a:cubicBezTo>
                <a:cubicBezTo>
                  <a:pt x="500" y="31"/>
                  <a:pt x="503" y="29"/>
                  <a:pt x="506" y="30"/>
                </a:cubicBezTo>
                <a:cubicBezTo>
                  <a:pt x="513" y="31"/>
                  <a:pt x="522" y="33"/>
                  <a:pt x="522" y="41"/>
                </a:cubicBezTo>
                <a:close/>
                <a:moveTo>
                  <a:pt x="400" y="34"/>
                </a:moveTo>
                <a:cubicBezTo>
                  <a:pt x="401" y="35"/>
                  <a:pt x="400" y="36"/>
                  <a:pt x="399" y="38"/>
                </a:cubicBezTo>
                <a:cubicBezTo>
                  <a:pt x="398" y="39"/>
                  <a:pt x="395" y="42"/>
                  <a:pt x="393" y="41"/>
                </a:cubicBezTo>
                <a:cubicBezTo>
                  <a:pt x="390" y="43"/>
                  <a:pt x="385" y="44"/>
                  <a:pt x="382" y="42"/>
                </a:cubicBezTo>
                <a:cubicBezTo>
                  <a:pt x="380" y="41"/>
                  <a:pt x="378" y="40"/>
                  <a:pt x="376" y="38"/>
                </a:cubicBezTo>
                <a:cubicBezTo>
                  <a:pt x="375" y="33"/>
                  <a:pt x="382" y="34"/>
                  <a:pt x="384" y="30"/>
                </a:cubicBezTo>
                <a:cubicBezTo>
                  <a:pt x="389" y="32"/>
                  <a:pt x="394" y="36"/>
                  <a:pt x="400" y="34"/>
                </a:cubicBezTo>
                <a:close/>
                <a:moveTo>
                  <a:pt x="224" y="33"/>
                </a:moveTo>
                <a:cubicBezTo>
                  <a:pt x="224" y="35"/>
                  <a:pt x="222" y="35"/>
                  <a:pt x="221" y="36"/>
                </a:cubicBezTo>
                <a:cubicBezTo>
                  <a:pt x="217" y="40"/>
                  <a:pt x="219" y="46"/>
                  <a:pt x="220" y="50"/>
                </a:cubicBezTo>
                <a:cubicBezTo>
                  <a:pt x="220" y="53"/>
                  <a:pt x="224" y="55"/>
                  <a:pt x="222" y="56"/>
                </a:cubicBezTo>
                <a:cubicBezTo>
                  <a:pt x="217" y="59"/>
                  <a:pt x="214" y="56"/>
                  <a:pt x="209" y="53"/>
                </a:cubicBezTo>
                <a:cubicBezTo>
                  <a:pt x="207" y="50"/>
                  <a:pt x="208" y="45"/>
                  <a:pt x="208" y="41"/>
                </a:cubicBezTo>
                <a:cubicBezTo>
                  <a:pt x="210" y="35"/>
                  <a:pt x="216" y="33"/>
                  <a:pt x="222" y="32"/>
                </a:cubicBezTo>
                <a:cubicBezTo>
                  <a:pt x="223" y="32"/>
                  <a:pt x="223" y="33"/>
                  <a:pt x="224" y="33"/>
                </a:cubicBezTo>
                <a:close/>
                <a:moveTo>
                  <a:pt x="267" y="40"/>
                </a:moveTo>
                <a:cubicBezTo>
                  <a:pt x="271" y="41"/>
                  <a:pt x="270" y="45"/>
                  <a:pt x="272" y="48"/>
                </a:cubicBezTo>
                <a:cubicBezTo>
                  <a:pt x="272" y="52"/>
                  <a:pt x="270" y="56"/>
                  <a:pt x="267" y="59"/>
                </a:cubicBezTo>
                <a:cubicBezTo>
                  <a:pt x="266" y="59"/>
                  <a:pt x="265" y="59"/>
                  <a:pt x="264" y="59"/>
                </a:cubicBezTo>
                <a:cubicBezTo>
                  <a:pt x="263" y="57"/>
                  <a:pt x="265" y="55"/>
                  <a:pt x="264" y="53"/>
                </a:cubicBezTo>
                <a:cubicBezTo>
                  <a:pt x="263" y="47"/>
                  <a:pt x="257" y="43"/>
                  <a:pt x="252" y="42"/>
                </a:cubicBezTo>
                <a:cubicBezTo>
                  <a:pt x="252" y="42"/>
                  <a:pt x="250" y="43"/>
                  <a:pt x="249" y="41"/>
                </a:cubicBezTo>
                <a:cubicBezTo>
                  <a:pt x="251" y="38"/>
                  <a:pt x="255" y="38"/>
                  <a:pt x="258" y="37"/>
                </a:cubicBezTo>
                <a:cubicBezTo>
                  <a:pt x="262" y="36"/>
                  <a:pt x="263" y="44"/>
                  <a:pt x="267" y="40"/>
                </a:cubicBezTo>
                <a:close/>
                <a:moveTo>
                  <a:pt x="312" y="42"/>
                </a:moveTo>
                <a:cubicBezTo>
                  <a:pt x="312" y="44"/>
                  <a:pt x="312" y="45"/>
                  <a:pt x="312" y="46"/>
                </a:cubicBezTo>
                <a:cubicBezTo>
                  <a:pt x="309" y="49"/>
                  <a:pt x="306" y="52"/>
                  <a:pt x="302" y="50"/>
                </a:cubicBezTo>
                <a:cubicBezTo>
                  <a:pt x="298" y="48"/>
                  <a:pt x="295" y="50"/>
                  <a:pt x="292" y="48"/>
                </a:cubicBezTo>
                <a:cubicBezTo>
                  <a:pt x="289" y="47"/>
                  <a:pt x="285" y="44"/>
                  <a:pt x="285" y="41"/>
                </a:cubicBezTo>
                <a:cubicBezTo>
                  <a:pt x="288" y="42"/>
                  <a:pt x="292" y="42"/>
                  <a:pt x="295" y="41"/>
                </a:cubicBezTo>
                <a:cubicBezTo>
                  <a:pt x="301" y="37"/>
                  <a:pt x="301" y="37"/>
                  <a:pt x="301" y="37"/>
                </a:cubicBezTo>
                <a:cubicBezTo>
                  <a:pt x="305" y="39"/>
                  <a:pt x="308" y="41"/>
                  <a:pt x="312" y="42"/>
                </a:cubicBezTo>
                <a:close/>
                <a:moveTo>
                  <a:pt x="193" y="59"/>
                </a:moveTo>
                <a:cubicBezTo>
                  <a:pt x="193" y="60"/>
                  <a:pt x="193" y="63"/>
                  <a:pt x="191" y="62"/>
                </a:cubicBezTo>
                <a:cubicBezTo>
                  <a:pt x="187" y="61"/>
                  <a:pt x="182" y="59"/>
                  <a:pt x="179" y="61"/>
                </a:cubicBezTo>
                <a:cubicBezTo>
                  <a:pt x="174" y="64"/>
                  <a:pt x="171" y="67"/>
                  <a:pt x="172" y="73"/>
                </a:cubicBezTo>
                <a:cubicBezTo>
                  <a:pt x="171" y="74"/>
                  <a:pt x="171" y="73"/>
                  <a:pt x="170" y="73"/>
                </a:cubicBezTo>
                <a:cubicBezTo>
                  <a:pt x="168" y="71"/>
                  <a:pt x="168" y="67"/>
                  <a:pt x="168" y="65"/>
                </a:cubicBezTo>
                <a:cubicBezTo>
                  <a:pt x="168" y="60"/>
                  <a:pt x="175" y="59"/>
                  <a:pt x="177" y="54"/>
                </a:cubicBezTo>
                <a:cubicBezTo>
                  <a:pt x="179" y="53"/>
                  <a:pt x="182" y="52"/>
                  <a:pt x="183" y="52"/>
                </a:cubicBezTo>
                <a:cubicBezTo>
                  <a:pt x="188" y="52"/>
                  <a:pt x="191" y="56"/>
                  <a:pt x="193" y="59"/>
                </a:cubicBezTo>
                <a:close/>
                <a:moveTo>
                  <a:pt x="573" y="64"/>
                </a:moveTo>
                <a:cubicBezTo>
                  <a:pt x="573" y="66"/>
                  <a:pt x="574" y="67"/>
                  <a:pt x="574" y="69"/>
                </a:cubicBezTo>
                <a:cubicBezTo>
                  <a:pt x="568" y="69"/>
                  <a:pt x="563" y="69"/>
                  <a:pt x="558" y="70"/>
                </a:cubicBezTo>
                <a:cubicBezTo>
                  <a:pt x="555" y="67"/>
                  <a:pt x="553" y="64"/>
                  <a:pt x="548" y="63"/>
                </a:cubicBezTo>
                <a:cubicBezTo>
                  <a:pt x="548" y="62"/>
                  <a:pt x="548" y="60"/>
                  <a:pt x="549" y="59"/>
                </a:cubicBezTo>
                <a:cubicBezTo>
                  <a:pt x="551" y="57"/>
                  <a:pt x="553" y="56"/>
                  <a:pt x="555" y="56"/>
                </a:cubicBezTo>
                <a:cubicBezTo>
                  <a:pt x="562" y="56"/>
                  <a:pt x="567" y="60"/>
                  <a:pt x="573" y="64"/>
                </a:cubicBezTo>
                <a:close/>
                <a:moveTo>
                  <a:pt x="580" y="75"/>
                </a:moveTo>
                <a:cubicBezTo>
                  <a:pt x="592" y="73"/>
                  <a:pt x="601" y="82"/>
                  <a:pt x="607" y="90"/>
                </a:cubicBezTo>
                <a:cubicBezTo>
                  <a:pt x="609" y="93"/>
                  <a:pt x="612" y="90"/>
                  <a:pt x="614" y="93"/>
                </a:cubicBezTo>
                <a:cubicBezTo>
                  <a:pt x="620" y="99"/>
                  <a:pt x="628" y="102"/>
                  <a:pt x="630" y="111"/>
                </a:cubicBezTo>
                <a:cubicBezTo>
                  <a:pt x="630" y="119"/>
                  <a:pt x="639" y="123"/>
                  <a:pt x="635" y="131"/>
                </a:cubicBezTo>
                <a:cubicBezTo>
                  <a:pt x="636" y="136"/>
                  <a:pt x="632" y="138"/>
                  <a:pt x="629" y="139"/>
                </a:cubicBezTo>
                <a:cubicBezTo>
                  <a:pt x="628" y="139"/>
                  <a:pt x="626" y="140"/>
                  <a:pt x="625" y="139"/>
                </a:cubicBezTo>
                <a:cubicBezTo>
                  <a:pt x="623" y="137"/>
                  <a:pt x="625" y="135"/>
                  <a:pt x="625" y="132"/>
                </a:cubicBezTo>
                <a:cubicBezTo>
                  <a:pt x="624" y="126"/>
                  <a:pt x="621" y="120"/>
                  <a:pt x="617" y="115"/>
                </a:cubicBezTo>
                <a:cubicBezTo>
                  <a:pt x="617" y="109"/>
                  <a:pt x="612" y="105"/>
                  <a:pt x="608" y="101"/>
                </a:cubicBezTo>
                <a:cubicBezTo>
                  <a:pt x="602" y="100"/>
                  <a:pt x="598" y="93"/>
                  <a:pt x="594" y="89"/>
                </a:cubicBezTo>
                <a:cubicBezTo>
                  <a:pt x="590" y="86"/>
                  <a:pt x="585" y="86"/>
                  <a:pt x="580" y="85"/>
                </a:cubicBezTo>
                <a:cubicBezTo>
                  <a:pt x="574" y="85"/>
                  <a:pt x="569" y="79"/>
                  <a:pt x="563" y="82"/>
                </a:cubicBezTo>
                <a:cubicBezTo>
                  <a:pt x="562" y="84"/>
                  <a:pt x="560" y="85"/>
                  <a:pt x="557" y="83"/>
                </a:cubicBezTo>
                <a:cubicBezTo>
                  <a:pt x="555" y="81"/>
                  <a:pt x="558" y="78"/>
                  <a:pt x="558" y="76"/>
                </a:cubicBezTo>
                <a:cubicBezTo>
                  <a:pt x="563" y="68"/>
                  <a:pt x="571" y="71"/>
                  <a:pt x="577" y="73"/>
                </a:cubicBezTo>
                <a:lnTo>
                  <a:pt x="580" y="75"/>
                </a:lnTo>
                <a:close/>
                <a:moveTo>
                  <a:pt x="578" y="87"/>
                </a:moveTo>
                <a:cubicBezTo>
                  <a:pt x="592" y="85"/>
                  <a:pt x="596" y="99"/>
                  <a:pt x="606" y="102"/>
                </a:cubicBezTo>
                <a:cubicBezTo>
                  <a:pt x="615" y="106"/>
                  <a:pt x="615" y="116"/>
                  <a:pt x="619" y="122"/>
                </a:cubicBezTo>
                <a:cubicBezTo>
                  <a:pt x="622" y="127"/>
                  <a:pt x="624" y="134"/>
                  <a:pt x="620" y="139"/>
                </a:cubicBezTo>
                <a:cubicBezTo>
                  <a:pt x="616" y="142"/>
                  <a:pt x="610" y="145"/>
                  <a:pt x="604" y="143"/>
                </a:cubicBezTo>
                <a:cubicBezTo>
                  <a:pt x="600" y="141"/>
                  <a:pt x="599" y="136"/>
                  <a:pt x="594" y="136"/>
                </a:cubicBezTo>
                <a:cubicBezTo>
                  <a:pt x="589" y="134"/>
                  <a:pt x="586" y="129"/>
                  <a:pt x="585" y="124"/>
                </a:cubicBezTo>
                <a:cubicBezTo>
                  <a:pt x="585" y="119"/>
                  <a:pt x="589" y="115"/>
                  <a:pt x="592" y="111"/>
                </a:cubicBezTo>
                <a:cubicBezTo>
                  <a:pt x="594" y="109"/>
                  <a:pt x="597" y="111"/>
                  <a:pt x="600" y="112"/>
                </a:cubicBezTo>
                <a:cubicBezTo>
                  <a:pt x="603" y="113"/>
                  <a:pt x="603" y="118"/>
                  <a:pt x="604" y="122"/>
                </a:cubicBezTo>
                <a:cubicBezTo>
                  <a:pt x="604" y="123"/>
                  <a:pt x="603" y="125"/>
                  <a:pt x="601" y="126"/>
                </a:cubicBezTo>
                <a:cubicBezTo>
                  <a:pt x="599" y="127"/>
                  <a:pt x="597" y="122"/>
                  <a:pt x="595" y="125"/>
                </a:cubicBezTo>
                <a:cubicBezTo>
                  <a:pt x="595" y="128"/>
                  <a:pt x="597" y="128"/>
                  <a:pt x="599" y="128"/>
                </a:cubicBezTo>
                <a:cubicBezTo>
                  <a:pt x="602" y="129"/>
                  <a:pt x="603" y="127"/>
                  <a:pt x="606" y="125"/>
                </a:cubicBezTo>
                <a:cubicBezTo>
                  <a:pt x="608" y="121"/>
                  <a:pt x="606" y="117"/>
                  <a:pt x="604" y="113"/>
                </a:cubicBezTo>
                <a:cubicBezTo>
                  <a:pt x="601" y="110"/>
                  <a:pt x="597" y="108"/>
                  <a:pt x="592" y="109"/>
                </a:cubicBezTo>
                <a:cubicBezTo>
                  <a:pt x="590" y="108"/>
                  <a:pt x="592" y="104"/>
                  <a:pt x="589" y="102"/>
                </a:cubicBezTo>
                <a:cubicBezTo>
                  <a:pt x="586" y="100"/>
                  <a:pt x="583" y="95"/>
                  <a:pt x="578" y="96"/>
                </a:cubicBezTo>
                <a:cubicBezTo>
                  <a:pt x="576" y="98"/>
                  <a:pt x="574" y="99"/>
                  <a:pt x="572" y="101"/>
                </a:cubicBezTo>
                <a:cubicBezTo>
                  <a:pt x="571" y="104"/>
                  <a:pt x="573" y="107"/>
                  <a:pt x="574" y="109"/>
                </a:cubicBezTo>
                <a:cubicBezTo>
                  <a:pt x="575" y="110"/>
                  <a:pt x="577" y="110"/>
                  <a:pt x="578" y="110"/>
                </a:cubicBezTo>
                <a:cubicBezTo>
                  <a:pt x="580" y="109"/>
                  <a:pt x="578" y="108"/>
                  <a:pt x="578" y="108"/>
                </a:cubicBezTo>
                <a:cubicBezTo>
                  <a:pt x="576" y="107"/>
                  <a:pt x="574" y="107"/>
                  <a:pt x="574" y="105"/>
                </a:cubicBezTo>
                <a:cubicBezTo>
                  <a:pt x="574" y="102"/>
                  <a:pt x="576" y="99"/>
                  <a:pt x="579" y="99"/>
                </a:cubicBezTo>
                <a:cubicBezTo>
                  <a:pt x="581" y="99"/>
                  <a:pt x="583" y="99"/>
                  <a:pt x="585" y="100"/>
                </a:cubicBezTo>
                <a:cubicBezTo>
                  <a:pt x="588" y="102"/>
                  <a:pt x="588" y="106"/>
                  <a:pt x="589" y="108"/>
                </a:cubicBezTo>
                <a:cubicBezTo>
                  <a:pt x="588" y="113"/>
                  <a:pt x="584" y="116"/>
                  <a:pt x="579" y="117"/>
                </a:cubicBezTo>
                <a:cubicBezTo>
                  <a:pt x="574" y="119"/>
                  <a:pt x="570" y="115"/>
                  <a:pt x="566" y="113"/>
                </a:cubicBezTo>
                <a:cubicBezTo>
                  <a:pt x="563" y="110"/>
                  <a:pt x="563" y="106"/>
                  <a:pt x="560" y="103"/>
                </a:cubicBezTo>
                <a:cubicBezTo>
                  <a:pt x="558" y="99"/>
                  <a:pt x="554" y="93"/>
                  <a:pt x="559" y="89"/>
                </a:cubicBezTo>
                <a:cubicBezTo>
                  <a:pt x="560" y="87"/>
                  <a:pt x="563" y="85"/>
                  <a:pt x="566" y="85"/>
                </a:cubicBezTo>
                <a:cubicBezTo>
                  <a:pt x="571" y="83"/>
                  <a:pt x="574" y="87"/>
                  <a:pt x="578" y="87"/>
                </a:cubicBezTo>
                <a:close/>
                <a:moveTo>
                  <a:pt x="205" y="87"/>
                </a:moveTo>
                <a:cubicBezTo>
                  <a:pt x="206" y="90"/>
                  <a:pt x="204" y="93"/>
                  <a:pt x="202" y="94"/>
                </a:cubicBezTo>
                <a:cubicBezTo>
                  <a:pt x="200" y="96"/>
                  <a:pt x="200" y="99"/>
                  <a:pt x="197" y="101"/>
                </a:cubicBezTo>
                <a:cubicBezTo>
                  <a:pt x="194" y="104"/>
                  <a:pt x="188" y="102"/>
                  <a:pt x="185" y="102"/>
                </a:cubicBezTo>
                <a:cubicBezTo>
                  <a:pt x="182" y="100"/>
                  <a:pt x="177" y="99"/>
                  <a:pt x="179" y="95"/>
                </a:cubicBezTo>
                <a:cubicBezTo>
                  <a:pt x="185" y="98"/>
                  <a:pt x="194" y="99"/>
                  <a:pt x="199" y="94"/>
                </a:cubicBezTo>
                <a:cubicBezTo>
                  <a:pt x="202" y="91"/>
                  <a:pt x="202" y="87"/>
                  <a:pt x="202" y="85"/>
                </a:cubicBezTo>
                <a:cubicBezTo>
                  <a:pt x="203" y="85"/>
                  <a:pt x="205" y="86"/>
                  <a:pt x="205" y="87"/>
                </a:cubicBezTo>
                <a:close/>
                <a:moveTo>
                  <a:pt x="552" y="87"/>
                </a:moveTo>
                <a:cubicBezTo>
                  <a:pt x="553" y="86"/>
                  <a:pt x="554" y="85"/>
                  <a:pt x="556" y="86"/>
                </a:cubicBezTo>
                <a:cubicBezTo>
                  <a:pt x="557" y="89"/>
                  <a:pt x="554" y="92"/>
                  <a:pt x="554" y="96"/>
                </a:cubicBezTo>
                <a:cubicBezTo>
                  <a:pt x="549" y="99"/>
                  <a:pt x="544" y="96"/>
                  <a:pt x="540" y="93"/>
                </a:cubicBezTo>
                <a:cubicBezTo>
                  <a:pt x="538" y="90"/>
                  <a:pt x="534" y="87"/>
                  <a:pt x="536" y="85"/>
                </a:cubicBezTo>
                <a:cubicBezTo>
                  <a:pt x="540" y="88"/>
                  <a:pt x="546" y="89"/>
                  <a:pt x="552" y="87"/>
                </a:cubicBezTo>
                <a:close/>
                <a:moveTo>
                  <a:pt x="652" y="139"/>
                </a:moveTo>
                <a:cubicBezTo>
                  <a:pt x="651" y="142"/>
                  <a:pt x="650" y="144"/>
                  <a:pt x="648" y="146"/>
                </a:cubicBezTo>
                <a:cubicBezTo>
                  <a:pt x="645" y="143"/>
                  <a:pt x="644" y="136"/>
                  <a:pt x="638" y="136"/>
                </a:cubicBezTo>
                <a:cubicBezTo>
                  <a:pt x="636" y="132"/>
                  <a:pt x="641" y="127"/>
                  <a:pt x="637" y="122"/>
                </a:cubicBezTo>
                <a:cubicBezTo>
                  <a:pt x="638" y="122"/>
                  <a:pt x="638" y="120"/>
                  <a:pt x="639" y="120"/>
                </a:cubicBezTo>
                <a:cubicBezTo>
                  <a:pt x="647" y="123"/>
                  <a:pt x="652" y="131"/>
                  <a:pt x="652" y="139"/>
                </a:cubicBezTo>
                <a:close/>
                <a:moveTo>
                  <a:pt x="128" y="140"/>
                </a:moveTo>
                <a:cubicBezTo>
                  <a:pt x="129" y="144"/>
                  <a:pt x="125" y="147"/>
                  <a:pt x="122" y="148"/>
                </a:cubicBezTo>
                <a:cubicBezTo>
                  <a:pt x="122" y="149"/>
                  <a:pt x="119" y="148"/>
                  <a:pt x="120" y="147"/>
                </a:cubicBezTo>
                <a:cubicBezTo>
                  <a:pt x="121" y="145"/>
                  <a:pt x="125" y="146"/>
                  <a:pt x="125" y="142"/>
                </a:cubicBezTo>
                <a:cubicBezTo>
                  <a:pt x="125" y="141"/>
                  <a:pt x="125" y="137"/>
                  <a:pt x="122" y="137"/>
                </a:cubicBezTo>
                <a:cubicBezTo>
                  <a:pt x="116" y="139"/>
                  <a:pt x="116" y="139"/>
                  <a:pt x="116" y="139"/>
                </a:cubicBezTo>
                <a:cubicBezTo>
                  <a:pt x="113" y="142"/>
                  <a:pt x="111" y="146"/>
                  <a:pt x="111" y="150"/>
                </a:cubicBezTo>
                <a:cubicBezTo>
                  <a:pt x="112" y="151"/>
                  <a:pt x="112" y="151"/>
                  <a:pt x="112" y="151"/>
                </a:cubicBezTo>
                <a:cubicBezTo>
                  <a:pt x="108" y="151"/>
                  <a:pt x="103" y="151"/>
                  <a:pt x="100" y="156"/>
                </a:cubicBezTo>
                <a:cubicBezTo>
                  <a:pt x="99" y="159"/>
                  <a:pt x="99" y="162"/>
                  <a:pt x="101" y="165"/>
                </a:cubicBezTo>
                <a:cubicBezTo>
                  <a:pt x="102" y="166"/>
                  <a:pt x="103" y="166"/>
                  <a:pt x="105" y="166"/>
                </a:cubicBezTo>
                <a:cubicBezTo>
                  <a:pt x="107" y="165"/>
                  <a:pt x="104" y="160"/>
                  <a:pt x="108" y="162"/>
                </a:cubicBezTo>
                <a:cubicBezTo>
                  <a:pt x="108" y="163"/>
                  <a:pt x="108" y="165"/>
                  <a:pt x="108" y="166"/>
                </a:cubicBezTo>
                <a:cubicBezTo>
                  <a:pt x="105" y="168"/>
                  <a:pt x="102" y="171"/>
                  <a:pt x="99" y="167"/>
                </a:cubicBezTo>
                <a:cubicBezTo>
                  <a:pt x="97" y="164"/>
                  <a:pt x="98" y="160"/>
                  <a:pt x="98" y="158"/>
                </a:cubicBezTo>
                <a:cubicBezTo>
                  <a:pt x="100" y="154"/>
                  <a:pt x="102" y="149"/>
                  <a:pt x="108" y="150"/>
                </a:cubicBezTo>
                <a:cubicBezTo>
                  <a:pt x="111" y="147"/>
                  <a:pt x="108" y="142"/>
                  <a:pt x="113" y="139"/>
                </a:cubicBezTo>
                <a:cubicBezTo>
                  <a:pt x="116" y="138"/>
                  <a:pt x="118" y="135"/>
                  <a:pt x="121" y="135"/>
                </a:cubicBezTo>
                <a:cubicBezTo>
                  <a:pt x="124" y="136"/>
                  <a:pt x="127" y="138"/>
                  <a:pt x="128" y="140"/>
                </a:cubicBezTo>
                <a:close/>
                <a:moveTo>
                  <a:pt x="644" y="143"/>
                </a:moveTo>
                <a:cubicBezTo>
                  <a:pt x="646" y="145"/>
                  <a:pt x="646" y="148"/>
                  <a:pt x="644" y="150"/>
                </a:cubicBezTo>
                <a:cubicBezTo>
                  <a:pt x="643" y="151"/>
                  <a:pt x="641" y="153"/>
                  <a:pt x="638" y="153"/>
                </a:cubicBezTo>
                <a:cubicBezTo>
                  <a:pt x="637" y="152"/>
                  <a:pt x="635" y="151"/>
                  <a:pt x="635" y="151"/>
                </a:cubicBezTo>
                <a:cubicBezTo>
                  <a:pt x="635" y="149"/>
                  <a:pt x="638" y="148"/>
                  <a:pt x="635" y="147"/>
                </a:cubicBezTo>
                <a:cubicBezTo>
                  <a:pt x="634" y="147"/>
                  <a:pt x="632" y="148"/>
                  <a:pt x="632" y="150"/>
                </a:cubicBezTo>
                <a:cubicBezTo>
                  <a:pt x="632" y="152"/>
                  <a:pt x="635" y="154"/>
                  <a:pt x="637" y="154"/>
                </a:cubicBezTo>
                <a:cubicBezTo>
                  <a:pt x="643" y="157"/>
                  <a:pt x="646" y="150"/>
                  <a:pt x="652" y="148"/>
                </a:cubicBezTo>
                <a:cubicBezTo>
                  <a:pt x="655" y="151"/>
                  <a:pt x="658" y="145"/>
                  <a:pt x="661" y="148"/>
                </a:cubicBezTo>
                <a:cubicBezTo>
                  <a:pt x="668" y="148"/>
                  <a:pt x="669" y="156"/>
                  <a:pt x="672" y="160"/>
                </a:cubicBezTo>
                <a:cubicBezTo>
                  <a:pt x="672" y="162"/>
                  <a:pt x="671" y="163"/>
                  <a:pt x="670" y="165"/>
                </a:cubicBezTo>
                <a:cubicBezTo>
                  <a:pt x="667" y="165"/>
                  <a:pt x="664" y="169"/>
                  <a:pt x="664" y="172"/>
                </a:cubicBezTo>
                <a:cubicBezTo>
                  <a:pt x="663" y="175"/>
                  <a:pt x="665" y="178"/>
                  <a:pt x="663" y="181"/>
                </a:cubicBezTo>
                <a:cubicBezTo>
                  <a:pt x="662" y="184"/>
                  <a:pt x="663" y="187"/>
                  <a:pt x="666" y="188"/>
                </a:cubicBezTo>
                <a:cubicBezTo>
                  <a:pt x="668" y="188"/>
                  <a:pt x="669" y="187"/>
                  <a:pt x="670" y="185"/>
                </a:cubicBezTo>
                <a:cubicBezTo>
                  <a:pt x="669" y="184"/>
                  <a:pt x="669" y="183"/>
                  <a:pt x="669" y="183"/>
                </a:cubicBezTo>
                <a:cubicBezTo>
                  <a:pt x="668" y="183"/>
                  <a:pt x="667" y="186"/>
                  <a:pt x="666" y="185"/>
                </a:cubicBezTo>
                <a:cubicBezTo>
                  <a:pt x="664" y="183"/>
                  <a:pt x="666" y="180"/>
                  <a:pt x="666" y="179"/>
                </a:cubicBezTo>
                <a:cubicBezTo>
                  <a:pt x="667" y="177"/>
                  <a:pt x="669" y="176"/>
                  <a:pt x="672" y="177"/>
                </a:cubicBezTo>
                <a:cubicBezTo>
                  <a:pt x="675" y="180"/>
                  <a:pt x="678" y="183"/>
                  <a:pt x="677" y="188"/>
                </a:cubicBezTo>
                <a:cubicBezTo>
                  <a:pt x="677" y="194"/>
                  <a:pt x="671" y="198"/>
                  <a:pt x="666" y="200"/>
                </a:cubicBezTo>
                <a:cubicBezTo>
                  <a:pt x="662" y="203"/>
                  <a:pt x="663" y="207"/>
                  <a:pt x="664" y="211"/>
                </a:cubicBezTo>
                <a:cubicBezTo>
                  <a:pt x="664" y="214"/>
                  <a:pt x="669" y="216"/>
                  <a:pt x="671" y="217"/>
                </a:cubicBezTo>
                <a:cubicBezTo>
                  <a:pt x="675" y="218"/>
                  <a:pt x="681" y="214"/>
                  <a:pt x="683" y="219"/>
                </a:cubicBezTo>
                <a:cubicBezTo>
                  <a:pt x="683" y="223"/>
                  <a:pt x="684" y="225"/>
                  <a:pt x="685" y="227"/>
                </a:cubicBezTo>
                <a:cubicBezTo>
                  <a:pt x="684" y="234"/>
                  <a:pt x="684" y="240"/>
                  <a:pt x="690" y="245"/>
                </a:cubicBezTo>
                <a:cubicBezTo>
                  <a:pt x="689" y="246"/>
                  <a:pt x="687" y="247"/>
                  <a:pt x="686" y="250"/>
                </a:cubicBezTo>
                <a:cubicBezTo>
                  <a:pt x="686" y="252"/>
                  <a:pt x="687" y="255"/>
                  <a:pt x="689" y="255"/>
                </a:cubicBezTo>
                <a:cubicBezTo>
                  <a:pt x="690" y="256"/>
                  <a:pt x="692" y="255"/>
                  <a:pt x="692" y="254"/>
                </a:cubicBezTo>
                <a:cubicBezTo>
                  <a:pt x="692" y="253"/>
                  <a:pt x="692" y="252"/>
                  <a:pt x="691" y="252"/>
                </a:cubicBezTo>
                <a:cubicBezTo>
                  <a:pt x="690" y="252"/>
                  <a:pt x="690" y="252"/>
                  <a:pt x="689" y="251"/>
                </a:cubicBezTo>
                <a:cubicBezTo>
                  <a:pt x="689" y="249"/>
                  <a:pt x="690" y="247"/>
                  <a:pt x="691" y="247"/>
                </a:cubicBezTo>
                <a:cubicBezTo>
                  <a:pt x="694" y="246"/>
                  <a:pt x="697" y="248"/>
                  <a:pt x="698" y="251"/>
                </a:cubicBezTo>
                <a:cubicBezTo>
                  <a:pt x="699" y="253"/>
                  <a:pt x="699" y="257"/>
                  <a:pt x="698" y="258"/>
                </a:cubicBezTo>
                <a:cubicBezTo>
                  <a:pt x="695" y="262"/>
                  <a:pt x="690" y="260"/>
                  <a:pt x="687" y="261"/>
                </a:cubicBezTo>
                <a:cubicBezTo>
                  <a:pt x="681" y="262"/>
                  <a:pt x="678" y="257"/>
                  <a:pt x="675" y="252"/>
                </a:cubicBezTo>
                <a:cubicBezTo>
                  <a:pt x="674" y="246"/>
                  <a:pt x="674" y="246"/>
                  <a:pt x="674" y="246"/>
                </a:cubicBezTo>
                <a:cubicBezTo>
                  <a:pt x="675" y="241"/>
                  <a:pt x="682" y="237"/>
                  <a:pt x="678" y="231"/>
                </a:cubicBezTo>
                <a:cubicBezTo>
                  <a:pt x="675" y="223"/>
                  <a:pt x="666" y="222"/>
                  <a:pt x="659" y="221"/>
                </a:cubicBezTo>
                <a:cubicBezTo>
                  <a:pt x="656" y="218"/>
                  <a:pt x="652" y="214"/>
                  <a:pt x="652" y="210"/>
                </a:cubicBezTo>
                <a:cubicBezTo>
                  <a:pt x="654" y="207"/>
                  <a:pt x="657" y="209"/>
                  <a:pt x="658" y="207"/>
                </a:cubicBezTo>
                <a:cubicBezTo>
                  <a:pt x="660" y="206"/>
                  <a:pt x="662" y="203"/>
                  <a:pt x="663" y="200"/>
                </a:cubicBezTo>
                <a:cubicBezTo>
                  <a:pt x="660" y="196"/>
                  <a:pt x="665" y="190"/>
                  <a:pt x="659" y="186"/>
                </a:cubicBezTo>
                <a:cubicBezTo>
                  <a:pt x="658" y="185"/>
                  <a:pt x="658" y="185"/>
                  <a:pt x="655" y="185"/>
                </a:cubicBezTo>
                <a:cubicBezTo>
                  <a:pt x="655" y="186"/>
                  <a:pt x="652" y="187"/>
                  <a:pt x="654" y="189"/>
                </a:cubicBezTo>
                <a:cubicBezTo>
                  <a:pt x="656" y="192"/>
                  <a:pt x="656" y="185"/>
                  <a:pt x="658" y="189"/>
                </a:cubicBezTo>
                <a:cubicBezTo>
                  <a:pt x="661" y="192"/>
                  <a:pt x="658" y="196"/>
                  <a:pt x="658" y="199"/>
                </a:cubicBezTo>
                <a:cubicBezTo>
                  <a:pt x="659" y="200"/>
                  <a:pt x="661" y="201"/>
                  <a:pt x="659" y="203"/>
                </a:cubicBezTo>
                <a:cubicBezTo>
                  <a:pt x="657" y="206"/>
                  <a:pt x="654" y="206"/>
                  <a:pt x="650" y="206"/>
                </a:cubicBezTo>
                <a:cubicBezTo>
                  <a:pt x="646" y="206"/>
                  <a:pt x="642" y="200"/>
                  <a:pt x="640" y="197"/>
                </a:cubicBezTo>
                <a:cubicBezTo>
                  <a:pt x="638" y="192"/>
                  <a:pt x="639" y="187"/>
                  <a:pt x="641" y="183"/>
                </a:cubicBezTo>
                <a:cubicBezTo>
                  <a:pt x="643" y="181"/>
                  <a:pt x="646" y="177"/>
                  <a:pt x="649" y="179"/>
                </a:cubicBezTo>
                <a:cubicBezTo>
                  <a:pt x="647" y="185"/>
                  <a:pt x="642" y="190"/>
                  <a:pt x="646" y="196"/>
                </a:cubicBezTo>
                <a:cubicBezTo>
                  <a:pt x="648" y="199"/>
                  <a:pt x="650" y="201"/>
                  <a:pt x="654" y="202"/>
                </a:cubicBezTo>
                <a:cubicBezTo>
                  <a:pt x="655" y="202"/>
                  <a:pt x="656" y="201"/>
                  <a:pt x="657" y="200"/>
                </a:cubicBezTo>
                <a:cubicBezTo>
                  <a:pt x="655" y="198"/>
                  <a:pt x="653" y="200"/>
                  <a:pt x="652" y="199"/>
                </a:cubicBezTo>
                <a:cubicBezTo>
                  <a:pt x="649" y="197"/>
                  <a:pt x="647" y="194"/>
                  <a:pt x="647" y="191"/>
                </a:cubicBezTo>
                <a:cubicBezTo>
                  <a:pt x="648" y="184"/>
                  <a:pt x="652" y="177"/>
                  <a:pt x="659" y="174"/>
                </a:cubicBezTo>
                <a:cubicBezTo>
                  <a:pt x="662" y="172"/>
                  <a:pt x="663" y="168"/>
                  <a:pt x="661" y="164"/>
                </a:cubicBezTo>
                <a:cubicBezTo>
                  <a:pt x="659" y="162"/>
                  <a:pt x="656" y="158"/>
                  <a:pt x="652" y="159"/>
                </a:cubicBezTo>
                <a:cubicBezTo>
                  <a:pt x="645" y="162"/>
                  <a:pt x="635" y="165"/>
                  <a:pt x="628" y="159"/>
                </a:cubicBezTo>
                <a:cubicBezTo>
                  <a:pt x="626" y="155"/>
                  <a:pt x="623" y="148"/>
                  <a:pt x="626" y="144"/>
                </a:cubicBezTo>
                <a:cubicBezTo>
                  <a:pt x="629" y="141"/>
                  <a:pt x="632" y="140"/>
                  <a:pt x="636" y="138"/>
                </a:cubicBezTo>
                <a:cubicBezTo>
                  <a:pt x="640" y="137"/>
                  <a:pt x="643" y="141"/>
                  <a:pt x="644" y="143"/>
                </a:cubicBezTo>
                <a:close/>
                <a:moveTo>
                  <a:pt x="623" y="142"/>
                </a:moveTo>
                <a:cubicBezTo>
                  <a:pt x="623" y="144"/>
                  <a:pt x="623" y="146"/>
                  <a:pt x="622" y="148"/>
                </a:cubicBezTo>
                <a:cubicBezTo>
                  <a:pt x="621" y="151"/>
                  <a:pt x="623" y="155"/>
                  <a:pt x="623" y="159"/>
                </a:cubicBezTo>
                <a:cubicBezTo>
                  <a:pt x="617" y="158"/>
                  <a:pt x="612" y="154"/>
                  <a:pt x="610" y="148"/>
                </a:cubicBezTo>
                <a:cubicBezTo>
                  <a:pt x="610" y="147"/>
                  <a:pt x="612" y="146"/>
                  <a:pt x="613" y="145"/>
                </a:cubicBezTo>
                <a:cubicBezTo>
                  <a:pt x="617" y="145"/>
                  <a:pt x="619" y="142"/>
                  <a:pt x="623" y="141"/>
                </a:cubicBezTo>
                <a:lnTo>
                  <a:pt x="623" y="142"/>
                </a:lnTo>
                <a:close/>
                <a:moveTo>
                  <a:pt x="687" y="177"/>
                </a:moveTo>
                <a:cubicBezTo>
                  <a:pt x="690" y="181"/>
                  <a:pt x="688" y="186"/>
                  <a:pt x="687" y="189"/>
                </a:cubicBezTo>
                <a:cubicBezTo>
                  <a:pt x="685" y="192"/>
                  <a:pt x="682" y="195"/>
                  <a:pt x="678" y="194"/>
                </a:cubicBezTo>
                <a:cubicBezTo>
                  <a:pt x="676" y="192"/>
                  <a:pt x="680" y="191"/>
                  <a:pt x="679" y="188"/>
                </a:cubicBezTo>
                <a:cubicBezTo>
                  <a:pt x="680" y="183"/>
                  <a:pt x="678" y="180"/>
                  <a:pt x="675" y="177"/>
                </a:cubicBezTo>
                <a:cubicBezTo>
                  <a:pt x="672" y="174"/>
                  <a:pt x="668" y="176"/>
                  <a:pt x="666" y="173"/>
                </a:cubicBezTo>
                <a:cubicBezTo>
                  <a:pt x="667" y="169"/>
                  <a:pt x="670" y="167"/>
                  <a:pt x="673" y="165"/>
                </a:cubicBezTo>
                <a:cubicBezTo>
                  <a:pt x="680" y="167"/>
                  <a:pt x="684" y="171"/>
                  <a:pt x="687" y="177"/>
                </a:cubicBezTo>
                <a:close/>
                <a:moveTo>
                  <a:pt x="69" y="183"/>
                </a:moveTo>
                <a:cubicBezTo>
                  <a:pt x="67" y="186"/>
                  <a:pt x="63" y="189"/>
                  <a:pt x="63" y="194"/>
                </a:cubicBezTo>
                <a:cubicBezTo>
                  <a:pt x="62" y="195"/>
                  <a:pt x="60" y="195"/>
                  <a:pt x="59" y="194"/>
                </a:cubicBezTo>
                <a:cubicBezTo>
                  <a:pt x="56" y="192"/>
                  <a:pt x="56" y="188"/>
                  <a:pt x="55" y="185"/>
                </a:cubicBezTo>
                <a:cubicBezTo>
                  <a:pt x="56" y="180"/>
                  <a:pt x="59" y="173"/>
                  <a:pt x="65" y="171"/>
                </a:cubicBezTo>
                <a:cubicBezTo>
                  <a:pt x="68" y="174"/>
                  <a:pt x="65" y="180"/>
                  <a:pt x="69" y="183"/>
                </a:cubicBezTo>
                <a:close/>
                <a:moveTo>
                  <a:pt x="97" y="190"/>
                </a:moveTo>
                <a:cubicBezTo>
                  <a:pt x="96" y="194"/>
                  <a:pt x="93" y="200"/>
                  <a:pt x="88" y="201"/>
                </a:cubicBezTo>
                <a:cubicBezTo>
                  <a:pt x="89" y="197"/>
                  <a:pt x="90" y="190"/>
                  <a:pt x="88" y="186"/>
                </a:cubicBezTo>
                <a:cubicBezTo>
                  <a:pt x="92" y="184"/>
                  <a:pt x="98" y="184"/>
                  <a:pt x="97" y="190"/>
                </a:cubicBezTo>
                <a:close/>
                <a:moveTo>
                  <a:pt x="85" y="186"/>
                </a:moveTo>
                <a:cubicBezTo>
                  <a:pt x="87" y="188"/>
                  <a:pt x="87" y="190"/>
                  <a:pt x="87" y="192"/>
                </a:cubicBezTo>
                <a:cubicBezTo>
                  <a:pt x="87" y="197"/>
                  <a:pt x="86" y="201"/>
                  <a:pt x="82" y="205"/>
                </a:cubicBezTo>
                <a:cubicBezTo>
                  <a:pt x="78" y="207"/>
                  <a:pt x="75" y="214"/>
                  <a:pt x="67" y="212"/>
                </a:cubicBezTo>
                <a:cubicBezTo>
                  <a:pt x="64" y="210"/>
                  <a:pt x="59" y="211"/>
                  <a:pt x="56" y="211"/>
                </a:cubicBezTo>
                <a:cubicBezTo>
                  <a:pt x="54" y="213"/>
                  <a:pt x="50" y="214"/>
                  <a:pt x="51" y="218"/>
                </a:cubicBezTo>
                <a:cubicBezTo>
                  <a:pt x="51" y="223"/>
                  <a:pt x="54" y="225"/>
                  <a:pt x="58" y="226"/>
                </a:cubicBezTo>
                <a:cubicBezTo>
                  <a:pt x="62" y="226"/>
                  <a:pt x="65" y="229"/>
                  <a:pt x="67" y="232"/>
                </a:cubicBezTo>
                <a:cubicBezTo>
                  <a:pt x="69" y="236"/>
                  <a:pt x="70" y="239"/>
                  <a:pt x="68" y="242"/>
                </a:cubicBezTo>
                <a:cubicBezTo>
                  <a:pt x="66" y="246"/>
                  <a:pt x="62" y="248"/>
                  <a:pt x="58" y="247"/>
                </a:cubicBezTo>
                <a:cubicBezTo>
                  <a:pt x="55" y="246"/>
                  <a:pt x="53" y="243"/>
                  <a:pt x="55" y="240"/>
                </a:cubicBezTo>
                <a:cubicBezTo>
                  <a:pt x="57" y="238"/>
                  <a:pt x="57" y="243"/>
                  <a:pt x="59" y="240"/>
                </a:cubicBezTo>
                <a:cubicBezTo>
                  <a:pt x="60" y="238"/>
                  <a:pt x="58" y="237"/>
                  <a:pt x="56" y="237"/>
                </a:cubicBezTo>
                <a:cubicBezTo>
                  <a:pt x="55" y="237"/>
                  <a:pt x="54" y="238"/>
                  <a:pt x="53" y="238"/>
                </a:cubicBezTo>
                <a:cubicBezTo>
                  <a:pt x="54" y="232"/>
                  <a:pt x="47" y="230"/>
                  <a:pt x="49" y="224"/>
                </a:cubicBezTo>
                <a:cubicBezTo>
                  <a:pt x="46" y="220"/>
                  <a:pt x="37" y="218"/>
                  <a:pt x="40" y="210"/>
                </a:cubicBezTo>
                <a:cubicBezTo>
                  <a:pt x="44" y="205"/>
                  <a:pt x="47" y="197"/>
                  <a:pt x="55" y="195"/>
                </a:cubicBezTo>
                <a:cubicBezTo>
                  <a:pt x="63" y="197"/>
                  <a:pt x="63" y="197"/>
                  <a:pt x="63" y="197"/>
                </a:cubicBezTo>
                <a:cubicBezTo>
                  <a:pt x="65" y="200"/>
                  <a:pt x="69" y="203"/>
                  <a:pt x="73" y="201"/>
                </a:cubicBezTo>
                <a:cubicBezTo>
                  <a:pt x="76" y="199"/>
                  <a:pt x="76" y="195"/>
                  <a:pt x="76" y="193"/>
                </a:cubicBezTo>
                <a:cubicBezTo>
                  <a:pt x="75" y="192"/>
                  <a:pt x="74" y="192"/>
                  <a:pt x="73" y="192"/>
                </a:cubicBezTo>
                <a:cubicBezTo>
                  <a:pt x="71" y="194"/>
                  <a:pt x="75" y="196"/>
                  <a:pt x="73" y="198"/>
                </a:cubicBezTo>
                <a:cubicBezTo>
                  <a:pt x="72" y="200"/>
                  <a:pt x="70" y="200"/>
                  <a:pt x="68" y="199"/>
                </a:cubicBezTo>
                <a:cubicBezTo>
                  <a:pt x="64" y="197"/>
                  <a:pt x="65" y="193"/>
                  <a:pt x="66" y="190"/>
                </a:cubicBezTo>
                <a:cubicBezTo>
                  <a:pt x="68" y="188"/>
                  <a:pt x="70" y="183"/>
                  <a:pt x="74" y="186"/>
                </a:cubicBezTo>
                <a:cubicBezTo>
                  <a:pt x="77" y="188"/>
                  <a:pt x="80" y="186"/>
                  <a:pt x="84" y="186"/>
                </a:cubicBezTo>
                <a:lnTo>
                  <a:pt x="85" y="186"/>
                </a:lnTo>
                <a:close/>
                <a:moveTo>
                  <a:pt x="705" y="213"/>
                </a:moveTo>
                <a:cubicBezTo>
                  <a:pt x="707" y="215"/>
                  <a:pt x="711" y="218"/>
                  <a:pt x="709" y="222"/>
                </a:cubicBezTo>
                <a:cubicBezTo>
                  <a:pt x="702" y="221"/>
                  <a:pt x="693" y="216"/>
                  <a:pt x="688" y="223"/>
                </a:cubicBezTo>
                <a:cubicBezTo>
                  <a:pt x="687" y="223"/>
                  <a:pt x="685" y="221"/>
                  <a:pt x="685" y="220"/>
                </a:cubicBezTo>
                <a:cubicBezTo>
                  <a:pt x="686" y="217"/>
                  <a:pt x="685" y="214"/>
                  <a:pt x="688" y="211"/>
                </a:cubicBezTo>
                <a:cubicBezTo>
                  <a:pt x="691" y="206"/>
                  <a:pt x="696" y="210"/>
                  <a:pt x="701" y="209"/>
                </a:cubicBezTo>
                <a:lnTo>
                  <a:pt x="705" y="213"/>
                </a:lnTo>
                <a:close/>
                <a:moveTo>
                  <a:pt x="707" y="226"/>
                </a:moveTo>
                <a:cubicBezTo>
                  <a:pt x="713" y="227"/>
                  <a:pt x="714" y="235"/>
                  <a:pt x="715" y="240"/>
                </a:cubicBezTo>
                <a:cubicBezTo>
                  <a:pt x="715" y="245"/>
                  <a:pt x="712" y="249"/>
                  <a:pt x="715" y="252"/>
                </a:cubicBezTo>
                <a:cubicBezTo>
                  <a:pt x="719" y="259"/>
                  <a:pt x="728" y="264"/>
                  <a:pt x="727" y="272"/>
                </a:cubicBezTo>
                <a:cubicBezTo>
                  <a:pt x="727" y="277"/>
                  <a:pt x="726" y="281"/>
                  <a:pt x="728" y="284"/>
                </a:cubicBezTo>
                <a:cubicBezTo>
                  <a:pt x="728" y="288"/>
                  <a:pt x="727" y="292"/>
                  <a:pt x="726" y="295"/>
                </a:cubicBezTo>
                <a:cubicBezTo>
                  <a:pt x="720" y="299"/>
                  <a:pt x="720" y="299"/>
                  <a:pt x="720" y="299"/>
                </a:cubicBezTo>
                <a:cubicBezTo>
                  <a:pt x="715" y="297"/>
                  <a:pt x="710" y="301"/>
                  <a:pt x="707" y="297"/>
                </a:cubicBezTo>
                <a:cubicBezTo>
                  <a:pt x="706" y="292"/>
                  <a:pt x="701" y="287"/>
                  <a:pt x="707" y="284"/>
                </a:cubicBezTo>
                <a:cubicBezTo>
                  <a:pt x="708" y="282"/>
                  <a:pt x="710" y="281"/>
                  <a:pt x="713" y="281"/>
                </a:cubicBezTo>
                <a:cubicBezTo>
                  <a:pt x="714" y="282"/>
                  <a:pt x="714" y="285"/>
                  <a:pt x="716" y="285"/>
                </a:cubicBezTo>
                <a:cubicBezTo>
                  <a:pt x="716" y="283"/>
                  <a:pt x="716" y="279"/>
                  <a:pt x="718" y="278"/>
                </a:cubicBezTo>
                <a:cubicBezTo>
                  <a:pt x="716" y="273"/>
                  <a:pt x="713" y="268"/>
                  <a:pt x="709" y="266"/>
                </a:cubicBezTo>
                <a:cubicBezTo>
                  <a:pt x="707" y="261"/>
                  <a:pt x="710" y="255"/>
                  <a:pt x="706" y="250"/>
                </a:cubicBezTo>
                <a:cubicBezTo>
                  <a:pt x="704" y="247"/>
                  <a:pt x="700" y="249"/>
                  <a:pt x="698" y="246"/>
                </a:cubicBezTo>
                <a:cubicBezTo>
                  <a:pt x="701" y="245"/>
                  <a:pt x="702" y="243"/>
                  <a:pt x="703" y="240"/>
                </a:cubicBezTo>
                <a:cubicBezTo>
                  <a:pt x="703" y="238"/>
                  <a:pt x="702" y="236"/>
                  <a:pt x="701" y="235"/>
                </a:cubicBezTo>
                <a:cubicBezTo>
                  <a:pt x="699" y="235"/>
                  <a:pt x="698" y="235"/>
                  <a:pt x="697" y="235"/>
                </a:cubicBezTo>
                <a:cubicBezTo>
                  <a:pt x="695" y="236"/>
                  <a:pt x="695" y="237"/>
                  <a:pt x="696" y="238"/>
                </a:cubicBezTo>
                <a:cubicBezTo>
                  <a:pt x="698" y="239"/>
                  <a:pt x="701" y="238"/>
                  <a:pt x="701" y="240"/>
                </a:cubicBezTo>
                <a:cubicBezTo>
                  <a:pt x="701" y="241"/>
                  <a:pt x="701" y="243"/>
                  <a:pt x="698" y="244"/>
                </a:cubicBezTo>
                <a:cubicBezTo>
                  <a:pt x="695" y="245"/>
                  <a:pt x="692" y="243"/>
                  <a:pt x="690" y="240"/>
                </a:cubicBezTo>
                <a:cubicBezTo>
                  <a:pt x="687" y="235"/>
                  <a:pt x="687" y="229"/>
                  <a:pt x="690" y="225"/>
                </a:cubicBezTo>
                <a:cubicBezTo>
                  <a:pt x="694" y="222"/>
                  <a:pt x="700" y="220"/>
                  <a:pt x="704" y="223"/>
                </a:cubicBezTo>
                <a:lnTo>
                  <a:pt x="707" y="226"/>
                </a:lnTo>
                <a:close/>
                <a:moveTo>
                  <a:pt x="76" y="235"/>
                </a:moveTo>
                <a:cubicBezTo>
                  <a:pt x="79" y="241"/>
                  <a:pt x="73" y="246"/>
                  <a:pt x="70" y="252"/>
                </a:cubicBezTo>
                <a:cubicBezTo>
                  <a:pt x="67" y="254"/>
                  <a:pt x="63" y="254"/>
                  <a:pt x="60" y="252"/>
                </a:cubicBezTo>
                <a:cubicBezTo>
                  <a:pt x="60" y="250"/>
                  <a:pt x="60" y="250"/>
                  <a:pt x="60" y="250"/>
                </a:cubicBezTo>
                <a:cubicBezTo>
                  <a:pt x="64" y="249"/>
                  <a:pt x="68" y="248"/>
                  <a:pt x="70" y="243"/>
                </a:cubicBezTo>
                <a:cubicBezTo>
                  <a:pt x="73" y="237"/>
                  <a:pt x="69" y="232"/>
                  <a:pt x="66" y="226"/>
                </a:cubicBezTo>
                <a:cubicBezTo>
                  <a:pt x="67" y="224"/>
                  <a:pt x="70" y="227"/>
                  <a:pt x="72" y="227"/>
                </a:cubicBezTo>
                <a:lnTo>
                  <a:pt x="76" y="235"/>
                </a:lnTo>
                <a:close/>
                <a:moveTo>
                  <a:pt x="46" y="240"/>
                </a:moveTo>
                <a:cubicBezTo>
                  <a:pt x="46" y="240"/>
                  <a:pt x="46" y="240"/>
                  <a:pt x="46" y="240"/>
                </a:cubicBezTo>
                <a:cubicBezTo>
                  <a:pt x="44" y="241"/>
                  <a:pt x="44" y="239"/>
                  <a:pt x="43" y="238"/>
                </a:cubicBezTo>
                <a:cubicBezTo>
                  <a:pt x="43" y="235"/>
                  <a:pt x="46" y="238"/>
                  <a:pt x="46" y="240"/>
                </a:cubicBezTo>
                <a:close/>
                <a:moveTo>
                  <a:pt x="706" y="255"/>
                </a:moveTo>
                <a:cubicBezTo>
                  <a:pt x="706" y="264"/>
                  <a:pt x="706" y="264"/>
                  <a:pt x="706" y="264"/>
                </a:cubicBezTo>
                <a:cubicBezTo>
                  <a:pt x="701" y="268"/>
                  <a:pt x="697" y="272"/>
                  <a:pt x="690" y="269"/>
                </a:cubicBezTo>
                <a:cubicBezTo>
                  <a:pt x="688" y="269"/>
                  <a:pt x="685" y="268"/>
                  <a:pt x="684" y="266"/>
                </a:cubicBezTo>
                <a:cubicBezTo>
                  <a:pt x="685" y="263"/>
                  <a:pt x="690" y="266"/>
                  <a:pt x="691" y="264"/>
                </a:cubicBezTo>
                <a:cubicBezTo>
                  <a:pt x="696" y="263"/>
                  <a:pt x="699" y="259"/>
                  <a:pt x="701" y="255"/>
                </a:cubicBezTo>
                <a:cubicBezTo>
                  <a:pt x="701" y="251"/>
                  <a:pt x="701" y="251"/>
                  <a:pt x="701" y="251"/>
                </a:cubicBezTo>
                <a:cubicBezTo>
                  <a:pt x="704" y="252"/>
                  <a:pt x="706" y="252"/>
                  <a:pt x="706" y="255"/>
                </a:cubicBezTo>
                <a:close/>
                <a:moveTo>
                  <a:pt x="35" y="265"/>
                </a:moveTo>
                <a:cubicBezTo>
                  <a:pt x="37" y="268"/>
                  <a:pt x="40" y="270"/>
                  <a:pt x="38" y="273"/>
                </a:cubicBezTo>
                <a:cubicBezTo>
                  <a:pt x="38" y="275"/>
                  <a:pt x="35" y="275"/>
                  <a:pt x="34" y="274"/>
                </a:cubicBezTo>
                <a:cubicBezTo>
                  <a:pt x="30" y="270"/>
                  <a:pt x="24" y="272"/>
                  <a:pt x="19" y="276"/>
                </a:cubicBezTo>
                <a:cubicBezTo>
                  <a:pt x="18" y="277"/>
                  <a:pt x="16" y="279"/>
                  <a:pt x="15" y="278"/>
                </a:cubicBezTo>
                <a:cubicBezTo>
                  <a:pt x="12" y="273"/>
                  <a:pt x="15" y="268"/>
                  <a:pt x="18" y="264"/>
                </a:cubicBezTo>
                <a:cubicBezTo>
                  <a:pt x="23" y="259"/>
                  <a:pt x="28" y="263"/>
                  <a:pt x="33" y="263"/>
                </a:cubicBezTo>
                <a:lnTo>
                  <a:pt x="35" y="265"/>
                </a:lnTo>
                <a:close/>
                <a:moveTo>
                  <a:pt x="703" y="287"/>
                </a:moveTo>
                <a:cubicBezTo>
                  <a:pt x="701" y="292"/>
                  <a:pt x="704" y="297"/>
                  <a:pt x="708" y="300"/>
                </a:cubicBezTo>
                <a:cubicBezTo>
                  <a:pt x="710" y="304"/>
                  <a:pt x="704" y="306"/>
                  <a:pt x="704" y="310"/>
                </a:cubicBezTo>
                <a:cubicBezTo>
                  <a:pt x="702" y="310"/>
                  <a:pt x="701" y="310"/>
                  <a:pt x="699" y="310"/>
                </a:cubicBezTo>
                <a:cubicBezTo>
                  <a:pt x="692" y="304"/>
                  <a:pt x="695" y="296"/>
                  <a:pt x="696" y="289"/>
                </a:cubicBezTo>
                <a:cubicBezTo>
                  <a:pt x="698" y="287"/>
                  <a:pt x="702" y="282"/>
                  <a:pt x="703" y="287"/>
                </a:cubicBezTo>
                <a:close/>
                <a:moveTo>
                  <a:pt x="718" y="290"/>
                </a:moveTo>
                <a:cubicBezTo>
                  <a:pt x="716" y="291"/>
                  <a:pt x="715" y="291"/>
                  <a:pt x="714" y="291"/>
                </a:cubicBezTo>
                <a:cubicBezTo>
                  <a:pt x="717" y="287"/>
                  <a:pt x="717" y="287"/>
                  <a:pt x="717" y="287"/>
                </a:cubicBezTo>
                <a:cubicBezTo>
                  <a:pt x="718" y="287"/>
                  <a:pt x="718" y="289"/>
                  <a:pt x="718" y="290"/>
                </a:cubicBezTo>
                <a:close/>
                <a:moveTo>
                  <a:pt x="6" y="322"/>
                </a:moveTo>
                <a:cubicBezTo>
                  <a:pt x="4" y="325"/>
                  <a:pt x="1" y="330"/>
                  <a:pt x="3" y="333"/>
                </a:cubicBezTo>
                <a:cubicBezTo>
                  <a:pt x="5" y="341"/>
                  <a:pt x="5" y="341"/>
                  <a:pt x="5" y="341"/>
                </a:cubicBezTo>
                <a:cubicBezTo>
                  <a:pt x="4" y="341"/>
                  <a:pt x="4" y="341"/>
                  <a:pt x="4" y="341"/>
                </a:cubicBezTo>
                <a:cubicBezTo>
                  <a:pt x="1" y="337"/>
                  <a:pt x="0" y="331"/>
                  <a:pt x="1" y="326"/>
                </a:cubicBezTo>
                <a:cubicBezTo>
                  <a:pt x="4" y="321"/>
                  <a:pt x="9" y="315"/>
                  <a:pt x="13" y="311"/>
                </a:cubicBezTo>
                <a:cubicBezTo>
                  <a:pt x="15" y="309"/>
                  <a:pt x="15" y="305"/>
                  <a:pt x="17" y="303"/>
                </a:cubicBezTo>
                <a:cubicBezTo>
                  <a:pt x="19" y="312"/>
                  <a:pt x="10" y="315"/>
                  <a:pt x="6" y="322"/>
                </a:cubicBezTo>
                <a:close/>
                <a:moveTo>
                  <a:pt x="31" y="310"/>
                </a:moveTo>
                <a:cubicBezTo>
                  <a:pt x="35" y="313"/>
                  <a:pt x="41" y="318"/>
                  <a:pt x="47" y="314"/>
                </a:cubicBezTo>
                <a:cubicBezTo>
                  <a:pt x="49" y="316"/>
                  <a:pt x="46" y="319"/>
                  <a:pt x="45" y="321"/>
                </a:cubicBezTo>
                <a:cubicBezTo>
                  <a:pt x="42" y="324"/>
                  <a:pt x="37" y="324"/>
                  <a:pt x="33" y="324"/>
                </a:cubicBezTo>
                <a:cubicBezTo>
                  <a:pt x="29" y="323"/>
                  <a:pt x="27" y="318"/>
                  <a:pt x="25" y="314"/>
                </a:cubicBezTo>
                <a:cubicBezTo>
                  <a:pt x="24" y="310"/>
                  <a:pt x="25" y="307"/>
                  <a:pt x="28" y="304"/>
                </a:cubicBezTo>
                <a:cubicBezTo>
                  <a:pt x="30" y="305"/>
                  <a:pt x="30" y="309"/>
                  <a:pt x="31" y="310"/>
                </a:cubicBezTo>
                <a:close/>
                <a:moveTo>
                  <a:pt x="721" y="317"/>
                </a:moveTo>
                <a:cubicBezTo>
                  <a:pt x="720" y="321"/>
                  <a:pt x="724" y="321"/>
                  <a:pt x="726" y="324"/>
                </a:cubicBezTo>
                <a:cubicBezTo>
                  <a:pt x="730" y="328"/>
                  <a:pt x="728" y="336"/>
                  <a:pt x="728" y="341"/>
                </a:cubicBezTo>
                <a:cubicBezTo>
                  <a:pt x="733" y="351"/>
                  <a:pt x="726" y="361"/>
                  <a:pt x="721" y="369"/>
                </a:cubicBezTo>
                <a:cubicBezTo>
                  <a:pt x="718" y="371"/>
                  <a:pt x="713" y="370"/>
                  <a:pt x="710" y="372"/>
                </a:cubicBezTo>
                <a:cubicBezTo>
                  <a:pt x="710" y="374"/>
                  <a:pt x="713" y="377"/>
                  <a:pt x="714" y="378"/>
                </a:cubicBezTo>
                <a:cubicBezTo>
                  <a:pt x="715" y="378"/>
                  <a:pt x="715" y="379"/>
                  <a:pt x="716" y="379"/>
                </a:cubicBezTo>
                <a:cubicBezTo>
                  <a:pt x="714" y="380"/>
                  <a:pt x="713" y="383"/>
                  <a:pt x="711" y="384"/>
                </a:cubicBezTo>
                <a:cubicBezTo>
                  <a:pt x="710" y="382"/>
                  <a:pt x="712" y="381"/>
                  <a:pt x="712" y="379"/>
                </a:cubicBezTo>
                <a:cubicBezTo>
                  <a:pt x="710" y="376"/>
                  <a:pt x="707" y="374"/>
                  <a:pt x="708" y="370"/>
                </a:cubicBezTo>
                <a:cubicBezTo>
                  <a:pt x="713" y="369"/>
                  <a:pt x="718" y="370"/>
                  <a:pt x="721" y="365"/>
                </a:cubicBezTo>
                <a:cubicBezTo>
                  <a:pt x="726" y="358"/>
                  <a:pt x="730" y="350"/>
                  <a:pt x="725" y="341"/>
                </a:cubicBezTo>
                <a:cubicBezTo>
                  <a:pt x="727" y="336"/>
                  <a:pt x="727" y="328"/>
                  <a:pt x="723" y="324"/>
                </a:cubicBezTo>
                <a:cubicBezTo>
                  <a:pt x="718" y="321"/>
                  <a:pt x="718" y="314"/>
                  <a:pt x="713" y="312"/>
                </a:cubicBezTo>
                <a:cubicBezTo>
                  <a:pt x="712" y="311"/>
                  <a:pt x="710" y="310"/>
                  <a:pt x="711" y="309"/>
                </a:cubicBezTo>
                <a:cubicBezTo>
                  <a:pt x="715" y="310"/>
                  <a:pt x="720" y="312"/>
                  <a:pt x="721" y="317"/>
                </a:cubicBezTo>
                <a:close/>
                <a:moveTo>
                  <a:pt x="21" y="325"/>
                </a:moveTo>
                <a:cubicBezTo>
                  <a:pt x="21" y="329"/>
                  <a:pt x="15" y="333"/>
                  <a:pt x="20" y="336"/>
                </a:cubicBezTo>
                <a:cubicBezTo>
                  <a:pt x="27" y="334"/>
                  <a:pt x="34" y="336"/>
                  <a:pt x="40" y="339"/>
                </a:cubicBezTo>
                <a:cubicBezTo>
                  <a:pt x="47" y="344"/>
                  <a:pt x="44" y="352"/>
                  <a:pt x="47" y="358"/>
                </a:cubicBezTo>
                <a:cubicBezTo>
                  <a:pt x="48" y="363"/>
                  <a:pt x="41" y="367"/>
                  <a:pt x="45" y="372"/>
                </a:cubicBezTo>
                <a:cubicBezTo>
                  <a:pt x="49" y="376"/>
                  <a:pt x="53" y="381"/>
                  <a:pt x="51" y="387"/>
                </a:cubicBezTo>
                <a:cubicBezTo>
                  <a:pt x="52" y="391"/>
                  <a:pt x="46" y="393"/>
                  <a:pt x="49" y="396"/>
                </a:cubicBezTo>
                <a:cubicBezTo>
                  <a:pt x="54" y="399"/>
                  <a:pt x="55" y="406"/>
                  <a:pt x="55" y="412"/>
                </a:cubicBezTo>
                <a:cubicBezTo>
                  <a:pt x="52" y="415"/>
                  <a:pt x="50" y="419"/>
                  <a:pt x="49" y="424"/>
                </a:cubicBezTo>
                <a:cubicBezTo>
                  <a:pt x="53" y="428"/>
                  <a:pt x="55" y="431"/>
                  <a:pt x="55" y="437"/>
                </a:cubicBezTo>
                <a:cubicBezTo>
                  <a:pt x="53" y="442"/>
                  <a:pt x="55" y="449"/>
                  <a:pt x="49" y="453"/>
                </a:cubicBezTo>
                <a:cubicBezTo>
                  <a:pt x="46" y="454"/>
                  <a:pt x="41" y="454"/>
                  <a:pt x="39" y="458"/>
                </a:cubicBezTo>
                <a:cubicBezTo>
                  <a:pt x="37" y="460"/>
                  <a:pt x="33" y="458"/>
                  <a:pt x="32" y="462"/>
                </a:cubicBezTo>
                <a:cubicBezTo>
                  <a:pt x="33" y="467"/>
                  <a:pt x="38" y="469"/>
                  <a:pt x="41" y="470"/>
                </a:cubicBezTo>
                <a:cubicBezTo>
                  <a:pt x="44" y="466"/>
                  <a:pt x="50" y="465"/>
                  <a:pt x="55" y="465"/>
                </a:cubicBezTo>
                <a:cubicBezTo>
                  <a:pt x="61" y="465"/>
                  <a:pt x="65" y="469"/>
                  <a:pt x="67" y="474"/>
                </a:cubicBezTo>
                <a:cubicBezTo>
                  <a:pt x="67" y="478"/>
                  <a:pt x="70" y="479"/>
                  <a:pt x="72" y="482"/>
                </a:cubicBezTo>
                <a:cubicBezTo>
                  <a:pt x="75" y="490"/>
                  <a:pt x="73" y="498"/>
                  <a:pt x="70" y="505"/>
                </a:cubicBezTo>
                <a:cubicBezTo>
                  <a:pt x="70" y="509"/>
                  <a:pt x="73" y="510"/>
                  <a:pt x="76" y="512"/>
                </a:cubicBezTo>
                <a:cubicBezTo>
                  <a:pt x="82" y="511"/>
                  <a:pt x="87" y="513"/>
                  <a:pt x="90" y="518"/>
                </a:cubicBezTo>
                <a:cubicBezTo>
                  <a:pt x="96" y="522"/>
                  <a:pt x="89" y="532"/>
                  <a:pt x="97" y="532"/>
                </a:cubicBezTo>
                <a:cubicBezTo>
                  <a:pt x="102" y="535"/>
                  <a:pt x="108" y="540"/>
                  <a:pt x="109" y="545"/>
                </a:cubicBezTo>
                <a:cubicBezTo>
                  <a:pt x="110" y="551"/>
                  <a:pt x="108" y="558"/>
                  <a:pt x="102" y="561"/>
                </a:cubicBezTo>
                <a:cubicBezTo>
                  <a:pt x="98" y="565"/>
                  <a:pt x="93" y="561"/>
                  <a:pt x="87" y="562"/>
                </a:cubicBezTo>
                <a:cubicBezTo>
                  <a:pt x="86" y="564"/>
                  <a:pt x="84" y="567"/>
                  <a:pt x="85" y="570"/>
                </a:cubicBezTo>
                <a:cubicBezTo>
                  <a:pt x="87" y="573"/>
                  <a:pt x="90" y="575"/>
                  <a:pt x="93" y="576"/>
                </a:cubicBezTo>
                <a:cubicBezTo>
                  <a:pt x="99" y="574"/>
                  <a:pt x="106" y="574"/>
                  <a:pt x="112" y="575"/>
                </a:cubicBezTo>
                <a:cubicBezTo>
                  <a:pt x="118" y="575"/>
                  <a:pt x="125" y="575"/>
                  <a:pt x="129" y="581"/>
                </a:cubicBezTo>
                <a:cubicBezTo>
                  <a:pt x="133" y="584"/>
                  <a:pt x="136" y="588"/>
                  <a:pt x="136" y="593"/>
                </a:cubicBezTo>
                <a:cubicBezTo>
                  <a:pt x="141" y="600"/>
                  <a:pt x="151" y="595"/>
                  <a:pt x="155" y="604"/>
                </a:cubicBezTo>
                <a:cubicBezTo>
                  <a:pt x="159" y="607"/>
                  <a:pt x="158" y="613"/>
                  <a:pt x="159" y="617"/>
                </a:cubicBezTo>
                <a:cubicBezTo>
                  <a:pt x="166" y="617"/>
                  <a:pt x="174" y="618"/>
                  <a:pt x="179" y="624"/>
                </a:cubicBezTo>
                <a:cubicBezTo>
                  <a:pt x="182" y="629"/>
                  <a:pt x="184" y="639"/>
                  <a:pt x="193" y="636"/>
                </a:cubicBezTo>
                <a:cubicBezTo>
                  <a:pt x="202" y="639"/>
                  <a:pt x="208" y="647"/>
                  <a:pt x="208" y="656"/>
                </a:cubicBezTo>
                <a:cubicBezTo>
                  <a:pt x="219" y="663"/>
                  <a:pt x="205" y="684"/>
                  <a:pt x="224" y="682"/>
                </a:cubicBezTo>
                <a:cubicBezTo>
                  <a:pt x="226" y="682"/>
                  <a:pt x="227" y="680"/>
                  <a:pt x="228" y="679"/>
                </a:cubicBezTo>
                <a:cubicBezTo>
                  <a:pt x="226" y="673"/>
                  <a:pt x="224" y="668"/>
                  <a:pt x="227" y="664"/>
                </a:cubicBezTo>
                <a:cubicBezTo>
                  <a:pt x="231" y="659"/>
                  <a:pt x="238" y="656"/>
                  <a:pt x="245" y="657"/>
                </a:cubicBezTo>
                <a:cubicBezTo>
                  <a:pt x="249" y="661"/>
                  <a:pt x="255" y="664"/>
                  <a:pt x="258" y="669"/>
                </a:cubicBezTo>
                <a:cubicBezTo>
                  <a:pt x="264" y="669"/>
                  <a:pt x="269" y="669"/>
                  <a:pt x="274" y="672"/>
                </a:cubicBezTo>
                <a:cubicBezTo>
                  <a:pt x="280" y="676"/>
                  <a:pt x="277" y="688"/>
                  <a:pt x="286" y="688"/>
                </a:cubicBezTo>
                <a:cubicBezTo>
                  <a:pt x="292" y="688"/>
                  <a:pt x="297" y="682"/>
                  <a:pt x="303" y="683"/>
                </a:cubicBezTo>
                <a:cubicBezTo>
                  <a:pt x="306" y="682"/>
                  <a:pt x="310" y="684"/>
                  <a:pt x="314" y="685"/>
                </a:cubicBezTo>
                <a:cubicBezTo>
                  <a:pt x="312" y="687"/>
                  <a:pt x="309" y="686"/>
                  <a:pt x="308" y="685"/>
                </a:cubicBezTo>
                <a:cubicBezTo>
                  <a:pt x="302" y="684"/>
                  <a:pt x="298" y="687"/>
                  <a:pt x="293" y="688"/>
                </a:cubicBezTo>
                <a:cubicBezTo>
                  <a:pt x="289" y="691"/>
                  <a:pt x="285" y="689"/>
                  <a:pt x="281" y="688"/>
                </a:cubicBezTo>
                <a:cubicBezTo>
                  <a:pt x="275" y="685"/>
                  <a:pt x="277" y="675"/>
                  <a:pt x="269" y="672"/>
                </a:cubicBezTo>
                <a:cubicBezTo>
                  <a:pt x="267" y="671"/>
                  <a:pt x="263" y="671"/>
                  <a:pt x="260" y="671"/>
                </a:cubicBezTo>
                <a:cubicBezTo>
                  <a:pt x="257" y="674"/>
                  <a:pt x="258" y="680"/>
                  <a:pt x="254" y="682"/>
                </a:cubicBezTo>
                <a:cubicBezTo>
                  <a:pt x="250" y="682"/>
                  <a:pt x="245" y="682"/>
                  <a:pt x="243" y="686"/>
                </a:cubicBezTo>
                <a:cubicBezTo>
                  <a:pt x="243" y="688"/>
                  <a:pt x="243" y="691"/>
                  <a:pt x="242" y="691"/>
                </a:cubicBezTo>
                <a:cubicBezTo>
                  <a:pt x="240" y="693"/>
                  <a:pt x="239" y="694"/>
                  <a:pt x="237" y="694"/>
                </a:cubicBezTo>
                <a:cubicBezTo>
                  <a:pt x="237" y="692"/>
                  <a:pt x="237" y="692"/>
                  <a:pt x="237" y="692"/>
                </a:cubicBezTo>
                <a:cubicBezTo>
                  <a:pt x="237" y="691"/>
                  <a:pt x="243" y="692"/>
                  <a:pt x="241" y="688"/>
                </a:cubicBezTo>
                <a:cubicBezTo>
                  <a:pt x="241" y="688"/>
                  <a:pt x="240" y="686"/>
                  <a:pt x="239" y="686"/>
                </a:cubicBezTo>
                <a:cubicBezTo>
                  <a:pt x="235" y="685"/>
                  <a:pt x="233" y="689"/>
                  <a:pt x="231" y="691"/>
                </a:cubicBezTo>
                <a:cubicBezTo>
                  <a:pt x="231" y="695"/>
                  <a:pt x="234" y="698"/>
                  <a:pt x="237" y="699"/>
                </a:cubicBezTo>
                <a:cubicBezTo>
                  <a:pt x="244" y="699"/>
                  <a:pt x="251" y="697"/>
                  <a:pt x="254" y="690"/>
                </a:cubicBezTo>
                <a:cubicBezTo>
                  <a:pt x="254" y="687"/>
                  <a:pt x="256" y="684"/>
                  <a:pt x="258" y="682"/>
                </a:cubicBezTo>
                <a:cubicBezTo>
                  <a:pt x="262" y="682"/>
                  <a:pt x="267" y="682"/>
                  <a:pt x="269" y="686"/>
                </a:cubicBezTo>
                <a:cubicBezTo>
                  <a:pt x="269" y="688"/>
                  <a:pt x="269" y="689"/>
                  <a:pt x="269" y="691"/>
                </a:cubicBezTo>
                <a:cubicBezTo>
                  <a:pt x="266" y="689"/>
                  <a:pt x="266" y="684"/>
                  <a:pt x="261" y="684"/>
                </a:cubicBezTo>
                <a:cubicBezTo>
                  <a:pt x="256" y="685"/>
                  <a:pt x="255" y="692"/>
                  <a:pt x="252" y="696"/>
                </a:cubicBezTo>
                <a:cubicBezTo>
                  <a:pt x="254" y="699"/>
                  <a:pt x="252" y="705"/>
                  <a:pt x="249" y="708"/>
                </a:cubicBezTo>
                <a:cubicBezTo>
                  <a:pt x="242" y="711"/>
                  <a:pt x="242" y="711"/>
                  <a:pt x="242" y="711"/>
                </a:cubicBezTo>
                <a:cubicBezTo>
                  <a:pt x="235" y="713"/>
                  <a:pt x="230" y="711"/>
                  <a:pt x="225" y="708"/>
                </a:cubicBezTo>
                <a:cubicBezTo>
                  <a:pt x="222" y="705"/>
                  <a:pt x="223" y="702"/>
                  <a:pt x="219" y="701"/>
                </a:cubicBezTo>
                <a:cubicBezTo>
                  <a:pt x="213" y="702"/>
                  <a:pt x="209" y="697"/>
                  <a:pt x="204" y="694"/>
                </a:cubicBezTo>
                <a:cubicBezTo>
                  <a:pt x="200" y="691"/>
                  <a:pt x="202" y="678"/>
                  <a:pt x="193" y="684"/>
                </a:cubicBezTo>
                <a:cubicBezTo>
                  <a:pt x="185" y="685"/>
                  <a:pt x="178" y="683"/>
                  <a:pt x="171" y="679"/>
                </a:cubicBezTo>
                <a:cubicBezTo>
                  <a:pt x="171" y="676"/>
                  <a:pt x="166" y="674"/>
                  <a:pt x="167" y="671"/>
                </a:cubicBezTo>
                <a:cubicBezTo>
                  <a:pt x="164" y="665"/>
                  <a:pt x="159" y="670"/>
                  <a:pt x="155" y="668"/>
                </a:cubicBezTo>
                <a:cubicBezTo>
                  <a:pt x="149" y="668"/>
                  <a:pt x="142" y="665"/>
                  <a:pt x="138" y="659"/>
                </a:cubicBezTo>
                <a:cubicBezTo>
                  <a:pt x="138" y="659"/>
                  <a:pt x="138" y="659"/>
                  <a:pt x="139" y="659"/>
                </a:cubicBezTo>
                <a:cubicBezTo>
                  <a:pt x="143" y="664"/>
                  <a:pt x="150" y="665"/>
                  <a:pt x="156" y="667"/>
                </a:cubicBezTo>
                <a:cubicBezTo>
                  <a:pt x="162" y="664"/>
                  <a:pt x="168" y="669"/>
                  <a:pt x="174" y="668"/>
                </a:cubicBezTo>
                <a:cubicBezTo>
                  <a:pt x="179" y="669"/>
                  <a:pt x="183" y="664"/>
                  <a:pt x="187" y="663"/>
                </a:cubicBezTo>
                <a:cubicBezTo>
                  <a:pt x="187" y="667"/>
                  <a:pt x="189" y="669"/>
                  <a:pt x="191" y="671"/>
                </a:cubicBezTo>
                <a:cubicBezTo>
                  <a:pt x="194" y="674"/>
                  <a:pt x="197" y="672"/>
                  <a:pt x="200" y="672"/>
                </a:cubicBezTo>
                <a:cubicBezTo>
                  <a:pt x="202" y="671"/>
                  <a:pt x="202" y="668"/>
                  <a:pt x="202" y="665"/>
                </a:cubicBezTo>
                <a:cubicBezTo>
                  <a:pt x="200" y="664"/>
                  <a:pt x="194" y="668"/>
                  <a:pt x="197" y="662"/>
                </a:cubicBezTo>
                <a:cubicBezTo>
                  <a:pt x="199" y="662"/>
                  <a:pt x="201" y="661"/>
                  <a:pt x="202" y="663"/>
                </a:cubicBezTo>
                <a:cubicBezTo>
                  <a:pt x="204" y="665"/>
                  <a:pt x="204" y="668"/>
                  <a:pt x="203" y="670"/>
                </a:cubicBezTo>
                <a:cubicBezTo>
                  <a:pt x="203" y="672"/>
                  <a:pt x="199" y="673"/>
                  <a:pt x="201" y="676"/>
                </a:cubicBezTo>
                <a:cubicBezTo>
                  <a:pt x="200" y="680"/>
                  <a:pt x="202" y="685"/>
                  <a:pt x="203" y="688"/>
                </a:cubicBezTo>
                <a:cubicBezTo>
                  <a:pt x="205" y="694"/>
                  <a:pt x="211" y="699"/>
                  <a:pt x="219" y="699"/>
                </a:cubicBezTo>
                <a:cubicBezTo>
                  <a:pt x="221" y="699"/>
                  <a:pt x="220" y="694"/>
                  <a:pt x="223" y="697"/>
                </a:cubicBezTo>
                <a:cubicBezTo>
                  <a:pt x="221" y="702"/>
                  <a:pt x="226" y="705"/>
                  <a:pt x="229" y="708"/>
                </a:cubicBezTo>
                <a:cubicBezTo>
                  <a:pt x="234" y="709"/>
                  <a:pt x="239" y="713"/>
                  <a:pt x="244" y="709"/>
                </a:cubicBezTo>
                <a:cubicBezTo>
                  <a:pt x="247" y="708"/>
                  <a:pt x="251" y="705"/>
                  <a:pt x="252" y="701"/>
                </a:cubicBezTo>
                <a:cubicBezTo>
                  <a:pt x="251" y="700"/>
                  <a:pt x="251" y="699"/>
                  <a:pt x="249" y="699"/>
                </a:cubicBezTo>
                <a:cubicBezTo>
                  <a:pt x="245" y="700"/>
                  <a:pt x="237" y="702"/>
                  <a:pt x="232" y="699"/>
                </a:cubicBezTo>
                <a:cubicBezTo>
                  <a:pt x="232" y="696"/>
                  <a:pt x="228" y="694"/>
                  <a:pt x="231" y="691"/>
                </a:cubicBezTo>
                <a:cubicBezTo>
                  <a:pt x="229" y="690"/>
                  <a:pt x="231" y="688"/>
                  <a:pt x="231" y="687"/>
                </a:cubicBezTo>
                <a:cubicBezTo>
                  <a:pt x="234" y="685"/>
                  <a:pt x="235" y="683"/>
                  <a:pt x="238" y="684"/>
                </a:cubicBezTo>
                <a:cubicBezTo>
                  <a:pt x="240" y="682"/>
                  <a:pt x="238" y="677"/>
                  <a:pt x="242" y="677"/>
                </a:cubicBezTo>
                <a:cubicBezTo>
                  <a:pt x="243" y="679"/>
                  <a:pt x="240" y="682"/>
                  <a:pt x="243" y="682"/>
                </a:cubicBezTo>
                <a:cubicBezTo>
                  <a:pt x="246" y="684"/>
                  <a:pt x="248" y="680"/>
                  <a:pt x="249" y="679"/>
                </a:cubicBezTo>
                <a:cubicBezTo>
                  <a:pt x="251" y="677"/>
                  <a:pt x="251" y="674"/>
                  <a:pt x="250" y="672"/>
                </a:cubicBezTo>
                <a:cubicBezTo>
                  <a:pt x="247" y="668"/>
                  <a:pt x="243" y="669"/>
                  <a:pt x="239" y="669"/>
                </a:cubicBezTo>
                <a:cubicBezTo>
                  <a:pt x="233" y="671"/>
                  <a:pt x="229" y="674"/>
                  <a:pt x="228" y="680"/>
                </a:cubicBezTo>
                <a:cubicBezTo>
                  <a:pt x="227" y="682"/>
                  <a:pt x="226" y="685"/>
                  <a:pt x="223" y="686"/>
                </a:cubicBezTo>
                <a:cubicBezTo>
                  <a:pt x="219" y="687"/>
                  <a:pt x="217" y="684"/>
                  <a:pt x="214" y="682"/>
                </a:cubicBezTo>
                <a:cubicBezTo>
                  <a:pt x="212" y="680"/>
                  <a:pt x="211" y="676"/>
                  <a:pt x="211" y="673"/>
                </a:cubicBezTo>
                <a:cubicBezTo>
                  <a:pt x="211" y="668"/>
                  <a:pt x="211" y="662"/>
                  <a:pt x="207" y="657"/>
                </a:cubicBezTo>
                <a:cubicBezTo>
                  <a:pt x="203" y="652"/>
                  <a:pt x="197" y="651"/>
                  <a:pt x="192" y="653"/>
                </a:cubicBezTo>
                <a:cubicBezTo>
                  <a:pt x="188" y="653"/>
                  <a:pt x="189" y="657"/>
                  <a:pt x="188" y="659"/>
                </a:cubicBezTo>
                <a:cubicBezTo>
                  <a:pt x="186" y="658"/>
                  <a:pt x="187" y="656"/>
                  <a:pt x="185" y="655"/>
                </a:cubicBezTo>
                <a:cubicBezTo>
                  <a:pt x="180" y="656"/>
                  <a:pt x="175" y="659"/>
                  <a:pt x="169" y="657"/>
                </a:cubicBezTo>
                <a:cubicBezTo>
                  <a:pt x="161" y="655"/>
                  <a:pt x="151" y="653"/>
                  <a:pt x="145" y="646"/>
                </a:cubicBezTo>
                <a:cubicBezTo>
                  <a:pt x="143" y="645"/>
                  <a:pt x="143" y="641"/>
                  <a:pt x="142" y="639"/>
                </a:cubicBezTo>
                <a:cubicBezTo>
                  <a:pt x="136" y="637"/>
                  <a:pt x="130" y="634"/>
                  <a:pt x="127" y="629"/>
                </a:cubicBezTo>
                <a:cubicBezTo>
                  <a:pt x="124" y="619"/>
                  <a:pt x="115" y="610"/>
                  <a:pt x="120" y="599"/>
                </a:cubicBezTo>
                <a:cubicBezTo>
                  <a:pt x="119" y="597"/>
                  <a:pt x="115" y="598"/>
                  <a:pt x="113" y="599"/>
                </a:cubicBezTo>
                <a:cubicBezTo>
                  <a:pt x="108" y="603"/>
                  <a:pt x="108" y="610"/>
                  <a:pt x="108" y="616"/>
                </a:cubicBezTo>
                <a:cubicBezTo>
                  <a:pt x="109" y="619"/>
                  <a:pt x="111" y="621"/>
                  <a:pt x="113" y="624"/>
                </a:cubicBezTo>
                <a:cubicBezTo>
                  <a:pt x="113" y="633"/>
                  <a:pt x="119" y="641"/>
                  <a:pt x="128" y="645"/>
                </a:cubicBezTo>
                <a:cubicBezTo>
                  <a:pt x="134" y="646"/>
                  <a:pt x="136" y="653"/>
                  <a:pt x="138" y="658"/>
                </a:cubicBezTo>
                <a:cubicBezTo>
                  <a:pt x="134" y="656"/>
                  <a:pt x="134" y="651"/>
                  <a:pt x="131" y="649"/>
                </a:cubicBezTo>
                <a:cubicBezTo>
                  <a:pt x="119" y="645"/>
                  <a:pt x="111" y="634"/>
                  <a:pt x="110" y="622"/>
                </a:cubicBezTo>
                <a:cubicBezTo>
                  <a:pt x="108" y="616"/>
                  <a:pt x="101" y="619"/>
                  <a:pt x="97" y="616"/>
                </a:cubicBezTo>
                <a:cubicBezTo>
                  <a:pt x="93" y="613"/>
                  <a:pt x="93" y="607"/>
                  <a:pt x="90" y="604"/>
                </a:cubicBezTo>
                <a:cubicBezTo>
                  <a:pt x="88" y="599"/>
                  <a:pt x="91" y="595"/>
                  <a:pt x="90" y="590"/>
                </a:cubicBezTo>
                <a:cubicBezTo>
                  <a:pt x="86" y="590"/>
                  <a:pt x="80" y="591"/>
                  <a:pt x="77" y="586"/>
                </a:cubicBezTo>
                <a:cubicBezTo>
                  <a:pt x="74" y="582"/>
                  <a:pt x="72" y="578"/>
                  <a:pt x="72" y="573"/>
                </a:cubicBezTo>
                <a:cubicBezTo>
                  <a:pt x="70" y="570"/>
                  <a:pt x="67" y="573"/>
                  <a:pt x="65" y="571"/>
                </a:cubicBezTo>
                <a:cubicBezTo>
                  <a:pt x="68" y="570"/>
                  <a:pt x="73" y="571"/>
                  <a:pt x="76" y="569"/>
                </a:cubicBezTo>
                <a:cubicBezTo>
                  <a:pt x="76" y="567"/>
                  <a:pt x="79" y="565"/>
                  <a:pt x="78" y="563"/>
                </a:cubicBezTo>
                <a:cubicBezTo>
                  <a:pt x="74" y="561"/>
                  <a:pt x="68" y="564"/>
                  <a:pt x="66" y="558"/>
                </a:cubicBezTo>
                <a:cubicBezTo>
                  <a:pt x="64" y="554"/>
                  <a:pt x="64" y="548"/>
                  <a:pt x="66" y="544"/>
                </a:cubicBezTo>
                <a:cubicBezTo>
                  <a:pt x="67" y="544"/>
                  <a:pt x="66" y="543"/>
                  <a:pt x="66" y="543"/>
                </a:cubicBezTo>
                <a:cubicBezTo>
                  <a:pt x="62" y="544"/>
                  <a:pt x="57" y="546"/>
                  <a:pt x="57" y="550"/>
                </a:cubicBezTo>
                <a:cubicBezTo>
                  <a:pt x="59" y="552"/>
                  <a:pt x="56" y="555"/>
                  <a:pt x="56" y="557"/>
                </a:cubicBezTo>
                <a:cubicBezTo>
                  <a:pt x="58" y="562"/>
                  <a:pt x="59" y="567"/>
                  <a:pt x="64" y="570"/>
                </a:cubicBezTo>
                <a:cubicBezTo>
                  <a:pt x="59" y="569"/>
                  <a:pt x="57" y="564"/>
                  <a:pt x="56" y="561"/>
                </a:cubicBezTo>
                <a:cubicBezTo>
                  <a:pt x="54" y="555"/>
                  <a:pt x="56" y="552"/>
                  <a:pt x="56" y="546"/>
                </a:cubicBezTo>
                <a:cubicBezTo>
                  <a:pt x="61" y="539"/>
                  <a:pt x="72" y="542"/>
                  <a:pt x="77" y="535"/>
                </a:cubicBezTo>
                <a:cubicBezTo>
                  <a:pt x="79" y="532"/>
                  <a:pt x="79" y="531"/>
                  <a:pt x="79" y="528"/>
                </a:cubicBezTo>
                <a:cubicBezTo>
                  <a:pt x="76" y="522"/>
                  <a:pt x="70" y="525"/>
                  <a:pt x="66" y="524"/>
                </a:cubicBezTo>
                <a:cubicBezTo>
                  <a:pt x="64" y="523"/>
                  <a:pt x="62" y="522"/>
                  <a:pt x="61" y="523"/>
                </a:cubicBezTo>
                <a:cubicBezTo>
                  <a:pt x="58" y="526"/>
                  <a:pt x="55" y="530"/>
                  <a:pt x="50" y="529"/>
                </a:cubicBezTo>
                <a:cubicBezTo>
                  <a:pt x="47" y="531"/>
                  <a:pt x="44" y="529"/>
                  <a:pt x="41" y="528"/>
                </a:cubicBezTo>
                <a:cubicBezTo>
                  <a:pt x="35" y="523"/>
                  <a:pt x="35" y="523"/>
                  <a:pt x="35" y="523"/>
                </a:cubicBezTo>
                <a:cubicBezTo>
                  <a:pt x="35" y="519"/>
                  <a:pt x="33" y="515"/>
                  <a:pt x="33" y="510"/>
                </a:cubicBezTo>
                <a:cubicBezTo>
                  <a:pt x="25" y="503"/>
                  <a:pt x="34" y="494"/>
                  <a:pt x="31" y="487"/>
                </a:cubicBezTo>
                <a:cubicBezTo>
                  <a:pt x="28" y="486"/>
                  <a:pt x="30" y="481"/>
                  <a:pt x="26" y="481"/>
                </a:cubicBezTo>
                <a:cubicBezTo>
                  <a:pt x="24" y="479"/>
                  <a:pt x="20" y="479"/>
                  <a:pt x="19" y="475"/>
                </a:cubicBezTo>
                <a:cubicBezTo>
                  <a:pt x="13" y="466"/>
                  <a:pt x="17" y="452"/>
                  <a:pt x="10" y="444"/>
                </a:cubicBezTo>
                <a:cubicBezTo>
                  <a:pt x="7" y="437"/>
                  <a:pt x="14" y="433"/>
                  <a:pt x="12" y="426"/>
                </a:cubicBezTo>
                <a:cubicBezTo>
                  <a:pt x="13" y="425"/>
                  <a:pt x="13" y="425"/>
                  <a:pt x="13" y="425"/>
                </a:cubicBezTo>
                <a:cubicBezTo>
                  <a:pt x="16" y="430"/>
                  <a:pt x="21" y="434"/>
                  <a:pt x="25" y="437"/>
                </a:cubicBezTo>
                <a:cubicBezTo>
                  <a:pt x="30" y="438"/>
                  <a:pt x="35" y="437"/>
                  <a:pt x="38" y="432"/>
                </a:cubicBezTo>
                <a:cubicBezTo>
                  <a:pt x="38" y="430"/>
                  <a:pt x="35" y="429"/>
                  <a:pt x="34" y="428"/>
                </a:cubicBezTo>
                <a:cubicBezTo>
                  <a:pt x="29" y="428"/>
                  <a:pt x="24" y="422"/>
                  <a:pt x="24" y="417"/>
                </a:cubicBezTo>
                <a:cubicBezTo>
                  <a:pt x="21" y="414"/>
                  <a:pt x="19" y="410"/>
                  <a:pt x="17" y="406"/>
                </a:cubicBezTo>
                <a:cubicBezTo>
                  <a:pt x="18" y="400"/>
                  <a:pt x="15" y="395"/>
                  <a:pt x="14" y="390"/>
                </a:cubicBezTo>
                <a:cubicBezTo>
                  <a:pt x="15" y="385"/>
                  <a:pt x="15" y="381"/>
                  <a:pt x="18" y="377"/>
                </a:cubicBezTo>
                <a:cubicBezTo>
                  <a:pt x="20" y="373"/>
                  <a:pt x="22" y="367"/>
                  <a:pt x="27" y="365"/>
                </a:cubicBezTo>
                <a:cubicBezTo>
                  <a:pt x="30" y="364"/>
                  <a:pt x="33" y="363"/>
                  <a:pt x="35" y="363"/>
                </a:cubicBezTo>
                <a:cubicBezTo>
                  <a:pt x="37" y="362"/>
                  <a:pt x="35" y="362"/>
                  <a:pt x="34" y="360"/>
                </a:cubicBezTo>
                <a:cubicBezTo>
                  <a:pt x="32" y="356"/>
                  <a:pt x="27" y="357"/>
                  <a:pt x="23" y="358"/>
                </a:cubicBezTo>
                <a:cubicBezTo>
                  <a:pt x="12" y="360"/>
                  <a:pt x="12" y="372"/>
                  <a:pt x="5" y="378"/>
                </a:cubicBezTo>
                <a:cubicBezTo>
                  <a:pt x="3" y="382"/>
                  <a:pt x="4" y="386"/>
                  <a:pt x="2" y="391"/>
                </a:cubicBezTo>
                <a:cubicBezTo>
                  <a:pt x="0" y="384"/>
                  <a:pt x="4" y="378"/>
                  <a:pt x="7" y="373"/>
                </a:cubicBezTo>
                <a:cubicBezTo>
                  <a:pt x="8" y="372"/>
                  <a:pt x="9" y="371"/>
                  <a:pt x="9" y="370"/>
                </a:cubicBezTo>
                <a:cubicBezTo>
                  <a:pt x="6" y="366"/>
                  <a:pt x="1" y="363"/>
                  <a:pt x="2" y="358"/>
                </a:cubicBezTo>
                <a:cubicBezTo>
                  <a:pt x="0" y="353"/>
                  <a:pt x="7" y="352"/>
                  <a:pt x="7" y="347"/>
                </a:cubicBezTo>
                <a:cubicBezTo>
                  <a:pt x="6" y="346"/>
                  <a:pt x="4" y="344"/>
                  <a:pt x="5" y="344"/>
                </a:cubicBezTo>
                <a:cubicBezTo>
                  <a:pt x="10" y="347"/>
                  <a:pt x="10" y="355"/>
                  <a:pt x="16" y="357"/>
                </a:cubicBezTo>
                <a:cubicBezTo>
                  <a:pt x="18" y="358"/>
                  <a:pt x="21" y="356"/>
                  <a:pt x="23" y="356"/>
                </a:cubicBezTo>
                <a:cubicBezTo>
                  <a:pt x="28" y="355"/>
                  <a:pt x="28" y="355"/>
                  <a:pt x="28" y="355"/>
                </a:cubicBezTo>
                <a:cubicBezTo>
                  <a:pt x="30" y="352"/>
                  <a:pt x="33" y="348"/>
                  <a:pt x="31" y="344"/>
                </a:cubicBezTo>
                <a:cubicBezTo>
                  <a:pt x="30" y="341"/>
                  <a:pt x="30" y="339"/>
                  <a:pt x="27" y="337"/>
                </a:cubicBezTo>
                <a:cubicBezTo>
                  <a:pt x="24" y="337"/>
                  <a:pt x="21" y="337"/>
                  <a:pt x="19" y="341"/>
                </a:cubicBezTo>
                <a:cubicBezTo>
                  <a:pt x="18" y="342"/>
                  <a:pt x="18" y="343"/>
                  <a:pt x="18" y="344"/>
                </a:cubicBezTo>
                <a:cubicBezTo>
                  <a:pt x="16" y="344"/>
                  <a:pt x="16" y="342"/>
                  <a:pt x="16" y="341"/>
                </a:cubicBezTo>
                <a:cubicBezTo>
                  <a:pt x="19" y="337"/>
                  <a:pt x="13" y="333"/>
                  <a:pt x="17" y="328"/>
                </a:cubicBezTo>
                <a:cubicBezTo>
                  <a:pt x="18" y="327"/>
                  <a:pt x="19" y="325"/>
                  <a:pt x="21" y="325"/>
                </a:cubicBezTo>
                <a:close/>
                <a:moveTo>
                  <a:pt x="43" y="347"/>
                </a:moveTo>
                <a:cubicBezTo>
                  <a:pt x="41" y="353"/>
                  <a:pt x="48" y="361"/>
                  <a:pt x="42" y="367"/>
                </a:cubicBezTo>
                <a:cubicBezTo>
                  <a:pt x="38" y="365"/>
                  <a:pt x="39" y="362"/>
                  <a:pt x="36" y="359"/>
                </a:cubicBezTo>
                <a:cubicBezTo>
                  <a:pt x="35" y="357"/>
                  <a:pt x="33" y="357"/>
                  <a:pt x="32" y="356"/>
                </a:cubicBezTo>
                <a:cubicBezTo>
                  <a:pt x="34" y="350"/>
                  <a:pt x="35" y="344"/>
                  <a:pt x="33" y="339"/>
                </a:cubicBezTo>
                <a:cubicBezTo>
                  <a:pt x="37" y="339"/>
                  <a:pt x="41" y="343"/>
                  <a:pt x="43" y="347"/>
                </a:cubicBezTo>
                <a:close/>
                <a:moveTo>
                  <a:pt x="23" y="348"/>
                </a:moveTo>
                <a:cubicBezTo>
                  <a:pt x="22" y="350"/>
                  <a:pt x="21" y="350"/>
                  <a:pt x="20" y="349"/>
                </a:cubicBezTo>
                <a:cubicBezTo>
                  <a:pt x="18" y="347"/>
                  <a:pt x="18" y="347"/>
                  <a:pt x="18" y="347"/>
                </a:cubicBezTo>
                <a:cubicBezTo>
                  <a:pt x="20" y="348"/>
                  <a:pt x="25" y="345"/>
                  <a:pt x="23" y="348"/>
                </a:cubicBezTo>
                <a:close/>
                <a:moveTo>
                  <a:pt x="14" y="358"/>
                </a:moveTo>
                <a:cubicBezTo>
                  <a:pt x="15" y="359"/>
                  <a:pt x="15" y="361"/>
                  <a:pt x="14" y="362"/>
                </a:cubicBezTo>
                <a:cubicBezTo>
                  <a:pt x="12" y="362"/>
                  <a:pt x="11" y="365"/>
                  <a:pt x="10" y="366"/>
                </a:cubicBezTo>
                <a:cubicBezTo>
                  <a:pt x="6" y="365"/>
                  <a:pt x="4" y="362"/>
                  <a:pt x="4" y="358"/>
                </a:cubicBezTo>
                <a:cubicBezTo>
                  <a:pt x="4" y="356"/>
                  <a:pt x="5" y="353"/>
                  <a:pt x="6" y="351"/>
                </a:cubicBezTo>
                <a:cubicBezTo>
                  <a:pt x="10" y="352"/>
                  <a:pt x="10" y="357"/>
                  <a:pt x="14" y="358"/>
                </a:cubicBezTo>
                <a:close/>
                <a:moveTo>
                  <a:pt x="47" y="377"/>
                </a:moveTo>
                <a:cubicBezTo>
                  <a:pt x="49" y="381"/>
                  <a:pt x="49" y="386"/>
                  <a:pt x="47" y="391"/>
                </a:cubicBezTo>
                <a:cubicBezTo>
                  <a:pt x="44" y="393"/>
                  <a:pt x="41" y="395"/>
                  <a:pt x="37" y="395"/>
                </a:cubicBezTo>
                <a:cubicBezTo>
                  <a:pt x="34" y="394"/>
                  <a:pt x="34" y="389"/>
                  <a:pt x="34" y="387"/>
                </a:cubicBezTo>
                <a:cubicBezTo>
                  <a:pt x="35" y="385"/>
                  <a:pt x="35" y="385"/>
                  <a:pt x="36" y="385"/>
                </a:cubicBezTo>
                <a:cubicBezTo>
                  <a:pt x="38" y="385"/>
                  <a:pt x="39" y="387"/>
                  <a:pt x="41" y="385"/>
                </a:cubicBezTo>
                <a:cubicBezTo>
                  <a:pt x="41" y="383"/>
                  <a:pt x="39" y="382"/>
                  <a:pt x="38" y="382"/>
                </a:cubicBezTo>
                <a:cubicBezTo>
                  <a:pt x="35" y="382"/>
                  <a:pt x="33" y="383"/>
                  <a:pt x="32" y="386"/>
                </a:cubicBezTo>
                <a:cubicBezTo>
                  <a:pt x="33" y="390"/>
                  <a:pt x="31" y="393"/>
                  <a:pt x="35" y="396"/>
                </a:cubicBezTo>
                <a:cubicBezTo>
                  <a:pt x="34" y="399"/>
                  <a:pt x="30" y="403"/>
                  <a:pt x="33" y="406"/>
                </a:cubicBezTo>
                <a:cubicBezTo>
                  <a:pt x="35" y="410"/>
                  <a:pt x="38" y="411"/>
                  <a:pt x="41" y="411"/>
                </a:cubicBezTo>
                <a:cubicBezTo>
                  <a:pt x="44" y="409"/>
                  <a:pt x="43" y="408"/>
                  <a:pt x="43" y="406"/>
                </a:cubicBezTo>
                <a:cubicBezTo>
                  <a:pt x="42" y="405"/>
                  <a:pt x="41" y="405"/>
                  <a:pt x="41" y="405"/>
                </a:cubicBezTo>
                <a:cubicBezTo>
                  <a:pt x="41" y="407"/>
                  <a:pt x="38" y="408"/>
                  <a:pt x="36" y="407"/>
                </a:cubicBezTo>
                <a:cubicBezTo>
                  <a:pt x="34" y="405"/>
                  <a:pt x="35" y="402"/>
                  <a:pt x="36" y="399"/>
                </a:cubicBezTo>
                <a:cubicBezTo>
                  <a:pt x="38" y="398"/>
                  <a:pt x="41" y="396"/>
                  <a:pt x="44" y="397"/>
                </a:cubicBezTo>
                <a:cubicBezTo>
                  <a:pt x="47" y="397"/>
                  <a:pt x="48" y="399"/>
                  <a:pt x="50" y="401"/>
                </a:cubicBezTo>
                <a:cubicBezTo>
                  <a:pt x="50" y="405"/>
                  <a:pt x="54" y="408"/>
                  <a:pt x="52" y="412"/>
                </a:cubicBezTo>
                <a:cubicBezTo>
                  <a:pt x="47" y="416"/>
                  <a:pt x="47" y="425"/>
                  <a:pt x="41" y="427"/>
                </a:cubicBezTo>
                <a:cubicBezTo>
                  <a:pt x="37" y="429"/>
                  <a:pt x="34" y="426"/>
                  <a:pt x="30" y="425"/>
                </a:cubicBezTo>
                <a:cubicBezTo>
                  <a:pt x="24" y="421"/>
                  <a:pt x="26" y="413"/>
                  <a:pt x="21" y="409"/>
                </a:cubicBezTo>
                <a:cubicBezTo>
                  <a:pt x="19" y="405"/>
                  <a:pt x="18" y="401"/>
                  <a:pt x="20" y="397"/>
                </a:cubicBezTo>
                <a:cubicBezTo>
                  <a:pt x="16" y="394"/>
                  <a:pt x="16" y="389"/>
                  <a:pt x="17" y="385"/>
                </a:cubicBezTo>
                <a:cubicBezTo>
                  <a:pt x="22" y="380"/>
                  <a:pt x="20" y="373"/>
                  <a:pt x="25" y="369"/>
                </a:cubicBezTo>
                <a:cubicBezTo>
                  <a:pt x="30" y="367"/>
                  <a:pt x="35" y="363"/>
                  <a:pt x="38" y="367"/>
                </a:cubicBezTo>
                <a:cubicBezTo>
                  <a:pt x="40" y="372"/>
                  <a:pt x="45" y="373"/>
                  <a:pt x="47" y="377"/>
                </a:cubicBezTo>
                <a:close/>
                <a:moveTo>
                  <a:pt x="738" y="368"/>
                </a:moveTo>
                <a:cubicBezTo>
                  <a:pt x="743" y="373"/>
                  <a:pt x="744" y="379"/>
                  <a:pt x="742" y="386"/>
                </a:cubicBezTo>
                <a:cubicBezTo>
                  <a:pt x="742" y="388"/>
                  <a:pt x="741" y="388"/>
                  <a:pt x="740" y="389"/>
                </a:cubicBezTo>
                <a:cubicBezTo>
                  <a:pt x="737" y="385"/>
                  <a:pt x="733" y="379"/>
                  <a:pt x="727" y="376"/>
                </a:cubicBezTo>
                <a:cubicBezTo>
                  <a:pt x="731" y="373"/>
                  <a:pt x="735" y="370"/>
                  <a:pt x="736" y="365"/>
                </a:cubicBezTo>
                <a:cubicBezTo>
                  <a:pt x="737" y="365"/>
                  <a:pt x="737" y="367"/>
                  <a:pt x="738" y="368"/>
                </a:cubicBezTo>
                <a:close/>
                <a:moveTo>
                  <a:pt x="776" y="370"/>
                </a:moveTo>
                <a:cubicBezTo>
                  <a:pt x="777" y="370"/>
                  <a:pt x="777" y="370"/>
                  <a:pt x="777" y="370"/>
                </a:cubicBezTo>
                <a:lnTo>
                  <a:pt x="776" y="370"/>
                </a:lnTo>
                <a:close/>
                <a:moveTo>
                  <a:pt x="741" y="375"/>
                </a:moveTo>
                <a:cubicBezTo>
                  <a:pt x="740" y="379"/>
                  <a:pt x="743" y="384"/>
                  <a:pt x="739" y="385"/>
                </a:cubicBezTo>
                <a:cubicBezTo>
                  <a:pt x="733" y="376"/>
                  <a:pt x="733" y="376"/>
                  <a:pt x="733" y="376"/>
                </a:cubicBezTo>
                <a:cubicBezTo>
                  <a:pt x="733" y="374"/>
                  <a:pt x="734" y="373"/>
                  <a:pt x="736" y="371"/>
                </a:cubicBezTo>
                <a:cubicBezTo>
                  <a:pt x="738" y="371"/>
                  <a:pt x="740" y="373"/>
                  <a:pt x="741" y="375"/>
                </a:cubicBezTo>
                <a:close/>
                <a:moveTo>
                  <a:pt x="724" y="379"/>
                </a:moveTo>
                <a:cubicBezTo>
                  <a:pt x="722" y="380"/>
                  <a:pt x="721" y="379"/>
                  <a:pt x="720" y="379"/>
                </a:cubicBezTo>
                <a:cubicBezTo>
                  <a:pt x="721" y="379"/>
                  <a:pt x="724" y="377"/>
                  <a:pt x="724" y="379"/>
                </a:cubicBezTo>
                <a:close/>
                <a:moveTo>
                  <a:pt x="711" y="387"/>
                </a:moveTo>
                <a:cubicBezTo>
                  <a:pt x="711" y="388"/>
                  <a:pt x="711" y="388"/>
                  <a:pt x="710" y="388"/>
                </a:cubicBezTo>
                <a:cubicBezTo>
                  <a:pt x="710" y="385"/>
                  <a:pt x="710" y="385"/>
                  <a:pt x="710" y="385"/>
                </a:cubicBezTo>
                <a:cubicBezTo>
                  <a:pt x="710" y="385"/>
                  <a:pt x="711" y="386"/>
                  <a:pt x="711" y="387"/>
                </a:cubicBezTo>
                <a:close/>
                <a:moveTo>
                  <a:pt x="727" y="391"/>
                </a:moveTo>
                <a:cubicBezTo>
                  <a:pt x="726" y="393"/>
                  <a:pt x="724" y="390"/>
                  <a:pt x="722" y="392"/>
                </a:cubicBezTo>
                <a:cubicBezTo>
                  <a:pt x="721" y="392"/>
                  <a:pt x="721" y="391"/>
                  <a:pt x="721" y="391"/>
                </a:cubicBezTo>
                <a:cubicBezTo>
                  <a:pt x="721" y="389"/>
                  <a:pt x="721" y="388"/>
                  <a:pt x="722" y="388"/>
                </a:cubicBezTo>
                <a:cubicBezTo>
                  <a:pt x="724" y="388"/>
                  <a:pt x="726" y="390"/>
                  <a:pt x="727" y="391"/>
                </a:cubicBezTo>
                <a:close/>
                <a:moveTo>
                  <a:pt x="721" y="399"/>
                </a:moveTo>
                <a:cubicBezTo>
                  <a:pt x="725" y="396"/>
                  <a:pt x="725" y="396"/>
                  <a:pt x="725" y="396"/>
                </a:cubicBezTo>
                <a:cubicBezTo>
                  <a:pt x="727" y="398"/>
                  <a:pt x="724" y="399"/>
                  <a:pt x="724" y="400"/>
                </a:cubicBezTo>
                <a:cubicBezTo>
                  <a:pt x="725" y="403"/>
                  <a:pt x="726" y="406"/>
                  <a:pt x="726" y="408"/>
                </a:cubicBezTo>
                <a:cubicBezTo>
                  <a:pt x="724" y="410"/>
                  <a:pt x="724" y="414"/>
                  <a:pt x="721" y="413"/>
                </a:cubicBezTo>
                <a:cubicBezTo>
                  <a:pt x="721" y="414"/>
                  <a:pt x="720" y="414"/>
                  <a:pt x="719" y="414"/>
                </a:cubicBezTo>
                <a:cubicBezTo>
                  <a:pt x="719" y="411"/>
                  <a:pt x="724" y="411"/>
                  <a:pt x="724" y="408"/>
                </a:cubicBezTo>
                <a:cubicBezTo>
                  <a:pt x="724" y="405"/>
                  <a:pt x="724" y="402"/>
                  <a:pt x="721" y="400"/>
                </a:cubicBezTo>
                <a:cubicBezTo>
                  <a:pt x="717" y="402"/>
                  <a:pt x="715" y="398"/>
                  <a:pt x="712" y="398"/>
                </a:cubicBezTo>
                <a:cubicBezTo>
                  <a:pt x="713" y="396"/>
                  <a:pt x="710" y="394"/>
                  <a:pt x="710" y="391"/>
                </a:cubicBezTo>
                <a:cubicBezTo>
                  <a:pt x="713" y="394"/>
                  <a:pt x="715" y="400"/>
                  <a:pt x="721" y="399"/>
                </a:cubicBezTo>
                <a:close/>
                <a:moveTo>
                  <a:pt x="6" y="407"/>
                </a:moveTo>
                <a:cubicBezTo>
                  <a:pt x="7" y="413"/>
                  <a:pt x="9" y="418"/>
                  <a:pt x="12" y="422"/>
                </a:cubicBezTo>
                <a:cubicBezTo>
                  <a:pt x="12" y="424"/>
                  <a:pt x="12" y="424"/>
                  <a:pt x="12" y="424"/>
                </a:cubicBezTo>
                <a:cubicBezTo>
                  <a:pt x="9" y="423"/>
                  <a:pt x="9" y="417"/>
                  <a:pt x="6" y="415"/>
                </a:cubicBezTo>
                <a:cubicBezTo>
                  <a:pt x="2" y="408"/>
                  <a:pt x="5" y="400"/>
                  <a:pt x="2" y="393"/>
                </a:cubicBezTo>
                <a:cubicBezTo>
                  <a:pt x="3" y="392"/>
                  <a:pt x="3" y="392"/>
                  <a:pt x="3" y="392"/>
                </a:cubicBezTo>
                <a:cubicBezTo>
                  <a:pt x="5" y="396"/>
                  <a:pt x="6" y="402"/>
                  <a:pt x="6" y="407"/>
                </a:cubicBezTo>
                <a:close/>
                <a:moveTo>
                  <a:pt x="739" y="396"/>
                </a:moveTo>
                <a:cubicBezTo>
                  <a:pt x="742" y="402"/>
                  <a:pt x="743" y="407"/>
                  <a:pt x="742" y="413"/>
                </a:cubicBezTo>
                <a:cubicBezTo>
                  <a:pt x="741" y="414"/>
                  <a:pt x="741" y="416"/>
                  <a:pt x="740" y="415"/>
                </a:cubicBezTo>
                <a:cubicBezTo>
                  <a:pt x="741" y="408"/>
                  <a:pt x="741" y="401"/>
                  <a:pt x="737" y="395"/>
                </a:cubicBezTo>
                <a:cubicBezTo>
                  <a:pt x="737" y="394"/>
                  <a:pt x="737" y="393"/>
                  <a:pt x="739" y="393"/>
                </a:cubicBezTo>
                <a:cubicBezTo>
                  <a:pt x="741" y="393"/>
                  <a:pt x="739" y="395"/>
                  <a:pt x="739" y="396"/>
                </a:cubicBezTo>
                <a:close/>
                <a:moveTo>
                  <a:pt x="712" y="411"/>
                </a:moveTo>
                <a:cubicBezTo>
                  <a:pt x="711" y="412"/>
                  <a:pt x="709" y="410"/>
                  <a:pt x="707" y="411"/>
                </a:cubicBezTo>
                <a:cubicBezTo>
                  <a:pt x="703" y="411"/>
                  <a:pt x="700" y="414"/>
                  <a:pt x="698" y="416"/>
                </a:cubicBezTo>
                <a:cubicBezTo>
                  <a:pt x="698" y="419"/>
                  <a:pt x="694" y="422"/>
                  <a:pt x="698" y="425"/>
                </a:cubicBezTo>
                <a:cubicBezTo>
                  <a:pt x="698" y="427"/>
                  <a:pt x="695" y="427"/>
                  <a:pt x="695" y="428"/>
                </a:cubicBezTo>
                <a:cubicBezTo>
                  <a:pt x="694" y="425"/>
                  <a:pt x="694" y="420"/>
                  <a:pt x="695" y="416"/>
                </a:cubicBezTo>
                <a:cubicBezTo>
                  <a:pt x="699" y="411"/>
                  <a:pt x="704" y="408"/>
                  <a:pt x="711" y="410"/>
                </a:cubicBezTo>
                <a:cubicBezTo>
                  <a:pt x="711" y="410"/>
                  <a:pt x="712" y="410"/>
                  <a:pt x="712" y="411"/>
                </a:cubicBezTo>
                <a:close/>
                <a:moveTo>
                  <a:pt x="715" y="412"/>
                </a:moveTo>
                <a:cubicBezTo>
                  <a:pt x="715" y="413"/>
                  <a:pt x="714" y="413"/>
                  <a:pt x="714" y="413"/>
                </a:cubicBezTo>
                <a:cubicBezTo>
                  <a:pt x="714" y="411"/>
                  <a:pt x="714" y="411"/>
                  <a:pt x="714" y="411"/>
                </a:cubicBezTo>
                <a:cubicBezTo>
                  <a:pt x="715" y="411"/>
                  <a:pt x="715" y="412"/>
                  <a:pt x="715" y="412"/>
                </a:cubicBezTo>
                <a:close/>
                <a:moveTo>
                  <a:pt x="720" y="431"/>
                </a:moveTo>
                <a:cubicBezTo>
                  <a:pt x="715" y="438"/>
                  <a:pt x="715" y="438"/>
                  <a:pt x="715" y="438"/>
                </a:cubicBezTo>
                <a:cubicBezTo>
                  <a:pt x="712" y="437"/>
                  <a:pt x="710" y="440"/>
                  <a:pt x="707" y="442"/>
                </a:cubicBezTo>
                <a:cubicBezTo>
                  <a:pt x="705" y="444"/>
                  <a:pt x="706" y="448"/>
                  <a:pt x="704" y="450"/>
                </a:cubicBezTo>
                <a:cubicBezTo>
                  <a:pt x="701" y="446"/>
                  <a:pt x="707" y="442"/>
                  <a:pt x="704" y="439"/>
                </a:cubicBezTo>
                <a:cubicBezTo>
                  <a:pt x="710" y="439"/>
                  <a:pt x="713" y="436"/>
                  <a:pt x="716" y="434"/>
                </a:cubicBezTo>
                <a:cubicBezTo>
                  <a:pt x="720" y="429"/>
                  <a:pt x="720" y="422"/>
                  <a:pt x="718" y="416"/>
                </a:cubicBezTo>
                <a:cubicBezTo>
                  <a:pt x="722" y="420"/>
                  <a:pt x="721" y="426"/>
                  <a:pt x="720" y="431"/>
                </a:cubicBezTo>
                <a:close/>
                <a:moveTo>
                  <a:pt x="738" y="419"/>
                </a:moveTo>
                <a:cubicBezTo>
                  <a:pt x="737" y="422"/>
                  <a:pt x="732" y="422"/>
                  <a:pt x="730" y="426"/>
                </a:cubicBezTo>
                <a:cubicBezTo>
                  <a:pt x="726" y="432"/>
                  <a:pt x="736" y="437"/>
                  <a:pt x="732" y="445"/>
                </a:cubicBezTo>
                <a:cubicBezTo>
                  <a:pt x="729" y="448"/>
                  <a:pt x="734" y="451"/>
                  <a:pt x="733" y="456"/>
                </a:cubicBezTo>
                <a:cubicBezTo>
                  <a:pt x="730" y="454"/>
                  <a:pt x="731" y="451"/>
                  <a:pt x="729" y="448"/>
                </a:cubicBezTo>
                <a:cubicBezTo>
                  <a:pt x="730" y="445"/>
                  <a:pt x="732" y="441"/>
                  <a:pt x="731" y="437"/>
                </a:cubicBezTo>
                <a:cubicBezTo>
                  <a:pt x="728" y="434"/>
                  <a:pt x="727" y="430"/>
                  <a:pt x="728" y="426"/>
                </a:cubicBezTo>
                <a:cubicBezTo>
                  <a:pt x="729" y="421"/>
                  <a:pt x="734" y="421"/>
                  <a:pt x="738" y="419"/>
                </a:cubicBezTo>
                <a:close/>
                <a:moveTo>
                  <a:pt x="715" y="427"/>
                </a:moveTo>
                <a:cubicBezTo>
                  <a:pt x="713" y="429"/>
                  <a:pt x="712" y="425"/>
                  <a:pt x="710" y="424"/>
                </a:cubicBezTo>
                <a:cubicBezTo>
                  <a:pt x="706" y="423"/>
                  <a:pt x="702" y="422"/>
                  <a:pt x="699" y="425"/>
                </a:cubicBezTo>
                <a:cubicBezTo>
                  <a:pt x="699" y="422"/>
                  <a:pt x="703" y="422"/>
                  <a:pt x="704" y="421"/>
                </a:cubicBezTo>
                <a:cubicBezTo>
                  <a:pt x="709" y="421"/>
                  <a:pt x="713" y="425"/>
                  <a:pt x="715" y="427"/>
                </a:cubicBezTo>
                <a:close/>
                <a:moveTo>
                  <a:pt x="53" y="437"/>
                </a:moveTo>
                <a:cubicBezTo>
                  <a:pt x="51" y="442"/>
                  <a:pt x="53" y="448"/>
                  <a:pt x="47" y="451"/>
                </a:cubicBezTo>
                <a:cubicBezTo>
                  <a:pt x="45" y="451"/>
                  <a:pt x="45" y="451"/>
                  <a:pt x="45" y="451"/>
                </a:cubicBezTo>
                <a:cubicBezTo>
                  <a:pt x="44" y="446"/>
                  <a:pt x="44" y="440"/>
                  <a:pt x="40" y="437"/>
                </a:cubicBezTo>
                <a:cubicBezTo>
                  <a:pt x="40" y="432"/>
                  <a:pt x="41" y="428"/>
                  <a:pt x="46" y="427"/>
                </a:cubicBezTo>
                <a:cubicBezTo>
                  <a:pt x="51" y="427"/>
                  <a:pt x="51" y="433"/>
                  <a:pt x="53" y="437"/>
                </a:cubicBezTo>
                <a:close/>
                <a:moveTo>
                  <a:pt x="705" y="429"/>
                </a:moveTo>
                <a:cubicBezTo>
                  <a:pt x="705" y="430"/>
                  <a:pt x="705" y="430"/>
                  <a:pt x="705" y="430"/>
                </a:cubicBezTo>
                <a:cubicBezTo>
                  <a:pt x="704" y="430"/>
                  <a:pt x="704" y="430"/>
                  <a:pt x="704" y="430"/>
                </a:cubicBezTo>
                <a:cubicBezTo>
                  <a:pt x="704" y="430"/>
                  <a:pt x="704" y="429"/>
                  <a:pt x="705" y="429"/>
                </a:cubicBezTo>
                <a:close/>
                <a:moveTo>
                  <a:pt x="692" y="432"/>
                </a:moveTo>
                <a:cubicBezTo>
                  <a:pt x="693" y="435"/>
                  <a:pt x="691" y="437"/>
                  <a:pt x="692" y="440"/>
                </a:cubicBezTo>
                <a:cubicBezTo>
                  <a:pt x="691" y="438"/>
                  <a:pt x="690" y="436"/>
                  <a:pt x="691" y="433"/>
                </a:cubicBezTo>
                <a:cubicBezTo>
                  <a:pt x="692" y="432"/>
                  <a:pt x="692" y="432"/>
                  <a:pt x="692" y="432"/>
                </a:cubicBezTo>
                <a:close/>
                <a:moveTo>
                  <a:pt x="20" y="437"/>
                </a:moveTo>
                <a:cubicBezTo>
                  <a:pt x="21" y="441"/>
                  <a:pt x="15" y="442"/>
                  <a:pt x="15" y="445"/>
                </a:cubicBezTo>
                <a:cubicBezTo>
                  <a:pt x="12" y="447"/>
                  <a:pt x="12" y="443"/>
                  <a:pt x="12" y="442"/>
                </a:cubicBezTo>
                <a:cubicBezTo>
                  <a:pt x="12" y="439"/>
                  <a:pt x="12" y="435"/>
                  <a:pt x="15" y="433"/>
                </a:cubicBezTo>
                <a:cubicBezTo>
                  <a:pt x="17" y="433"/>
                  <a:pt x="18" y="436"/>
                  <a:pt x="20" y="437"/>
                </a:cubicBezTo>
                <a:close/>
                <a:moveTo>
                  <a:pt x="41" y="441"/>
                </a:moveTo>
                <a:cubicBezTo>
                  <a:pt x="40" y="445"/>
                  <a:pt x="44" y="449"/>
                  <a:pt x="41" y="454"/>
                </a:cubicBezTo>
                <a:cubicBezTo>
                  <a:pt x="39" y="460"/>
                  <a:pt x="30" y="454"/>
                  <a:pt x="30" y="461"/>
                </a:cubicBezTo>
                <a:cubicBezTo>
                  <a:pt x="28" y="463"/>
                  <a:pt x="30" y="464"/>
                  <a:pt x="30" y="466"/>
                </a:cubicBezTo>
                <a:cubicBezTo>
                  <a:pt x="33" y="471"/>
                  <a:pt x="41" y="469"/>
                  <a:pt x="40" y="475"/>
                </a:cubicBezTo>
                <a:cubicBezTo>
                  <a:pt x="38" y="477"/>
                  <a:pt x="37" y="480"/>
                  <a:pt x="38" y="483"/>
                </a:cubicBezTo>
                <a:cubicBezTo>
                  <a:pt x="38" y="487"/>
                  <a:pt x="41" y="490"/>
                  <a:pt x="45" y="492"/>
                </a:cubicBezTo>
                <a:cubicBezTo>
                  <a:pt x="43" y="494"/>
                  <a:pt x="41" y="497"/>
                  <a:pt x="42" y="500"/>
                </a:cubicBezTo>
                <a:cubicBezTo>
                  <a:pt x="43" y="502"/>
                  <a:pt x="45" y="504"/>
                  <a:pt x="47" y="504"/>
                </a:cubicBezTo>
                <a:cubicBezTo>
                  <a:pt x="48" y="504"/>
                  <a:pt x="49" y="503"/>
                  <a:pt x="50" y="503"/>
                </a:cubicBezTo>
                <a:cubicBezTo>
                  <a:pt x="50" y="501"/>
                  <a:pt x="49" y="501"/>
                  <a:pt x="48" y="500"/>
                </a:cubicBezTo>
                <a:cubicBezTo>
                  <a:pt x="46" y="502"/>
                  <a:pt x="44" y="500"/>
                  <a:pt x="44" y="499"/>
                </a:cubicBezTo>
                <a:cubicBezTo>
                  <a:pt x="44" y="497"/>
                  <a:pt x="45" y="494"/>
                  <a:pt x="47" y="494"/>
                </a:cubicBezTo>
                <a:cubicBezTo>
                  <a:pt x="54" y="492"/>
                  <a:pt x="55" y="500"/>
                  <a:pt x="57" y="503"/>
                </a:cubicBezTo>
                <a:cubicBezTo>
                  <a:pt x="58" y="506"/>
                  <a:pt x="56" y="511"/>
                  <a:pt x="55" y="513"/>
                </a:cubicBezTo>
                <a:cubicBezTo>
                  <a:pt x="53" y="517"/>
                  <a:pt x="48" y="516"/>
                  <a:pt x="44" y="517"/>
                </a:cubicBezTo>
                <a:cubicBezTo>
                  <a:pt x="42" y="518"/>
                  <a:pt x="40" y="513"/>
                  <a:pt x="38" y="515"/>
                </a:cubicBezTo>
                <a:cubicBezTo>
                  <a:pt x="44" y="520"/>
                  <a:pt x="44" y="520"/>
                  <a:pt x="44" y="520"/>
                </a:cubicBezTo>
                <a:cubicBezTo>
                  <a:pt x="49" y="519"/>
                  <a:pt x="55" y="518"/>
                  <a:pt x="58" y="513"/>
                </a:cubicBezTo>
                <a:cubicBezTo>
                  <a:pt x="61" y="514"/>
                  <a:pt x="59" y="519"/>
                  <a:pt x="59" y="522"/>
                </a:cubicBezTo>
                <a:cubicBezTo>
                  <a:pt x="58" y="526"/>
                  <a:pt x="53" y="526"/>
                  <a:pt x="50" y="528"/>
                </a:cubicBezTo>
                <a:cubicBezTo>
                  <a:pt x="46" y="527"/>
                  <a:pt x="41" y="527"/>
                  <a:pt x="38" y="523"/>
                </a:cubicBezTo>
                <a:cubicBezTo>
                  <a:pt x="38" y="521"/>
                  <a:pt x="34" y="519"/>
                  <a:pt x="35" y="515"/>
                </a:cubicBezTo>
                <a:cubicBezTo>
                  <a:pt x="38" y="512"/>
                  <a:pt x="33" y="510"/>
                  <a:pt x="33" y="506"/>
                </a:cubicBezTo>
                <a:cubicBezTo>
                  <a:pt x="31" y="503"/>
                  <a:pt x="33" y="501"/>
                  <a:pt x="32" y="499"/>
                </a:cubicBezTo>
                <a:cubicBezTo>
                  <a:pt x="37" y="492"/>
                  <a:pt x="32" y="485"/>
                  <a:pt x="28" y="479"/>
                </a:cubicBezTo>
                <a:cubicBezTo>
                  <a:pt x="18" y="474"/>
                  <a:pt x="19" y="463"/>
                  <a:pt x="16" y="454"/>
                </a:cubicBezTo>
                <a:cubicBezTo>
                  <a:pt x="15" y="448"/>
                  <a:pt x="19" y="444"/>
                  <a:pt x="23" y="440"/>
                </a:cubicBezTo>
                <a:cubicBezTo>
                  <a:pt x="25" y="440"/>
                  <a:pt x="28" y="440"/>
                  <a:pt x="31" y="440"/>
                </a:cubicBezTo>
                <a:cubicBezTo>
                  <a:pt x="34" y="439"/>
                  <a:pt x="39" y="437"/>
                  <a:pt x="41" y="441"/>
                </a:cubicBezTo>
                <a:close/>
                <a:moveTo>
                  <a:pt x="718" y="444"/>
                </a:moveTo>
                <a:cubicBezTo>
                  <a:pt x="718" y="445"/>
                  <a:pt x="716" y="448"/>
                  <a:pt x="714" y="448"/>
                </a:cubicBezTo>
                <a:cubicBezTo>
                  <a:pt x="713" y="448"/>
                  <a:pt x="712" y="448"/>
                  <a:pt x="712" y="447"/>
                </a:cubicBezTo>
                <a:cubicBezTo>
                  <a:pt x="713" y="445"/>
                  <a:pt x="717" y="446"/>
                  <a:pt x="717" y="443"/>
                </a:cubicBezTo>
                <a:cubicBezTo>
                  <a:pt x="718" y="440"/>
                  <a:pt x="718" y="440"/>
                  <a:pt x="718" y="440"/>
                </a:cubicBezTo>
                <a:cubicBezTo>
                  <a:pt x="719" y="440"/>
                  <a:pt x="718" y="442"/>
                  <a:pt x="718" y="444"/>
                </a:cubicBezTo>
                <a:close/>
                <a:moveTo>
                  <a:pt x="695" y="444"/>
                </a:moveTo>
                <a:cubicBezTo>
                  <a:pt x="695" y="444"/>
                  <a:pt x="695" y="444"/>
                  <a:pt x="695" y="444"/>
                </a:cubicBezTo>
                <a:cubicBezTo>
                  <a:pt x="693" y="445"/>
                  <a:pt x="692" y="443"/>
                  <a:pt x="693" y="442"/>
                </a:cubicBezTo>
                <a:cubicBezTo>
                  <a:pt x="694" y="442"/>
                  <a:pt x="695" y="443"/>
                  <a:pt x="695" y="444"/>
                </a:cubicBezTo>
                <a:close/>
                <a:moveTo>
                  <a:pt x="34" y="448"/>
                </a:moveTo>
                <a:cubicBezTo>
                  <a:pt x="33" y="449"/>
                  <a:pt x="33" y="449"/>
                  <a:pt x="33" y="449"/>
                </a:cubicBezTo>
                <a:cubicBezTo>
                  <a:pt x="31" y="448"/>
                  <a:pt x="28" y="448"/>
                  <a:pt x="27" y="451"/>
                </a:cubicBezTo>
                <a:cubicBezTo>
                  <a:pt x="26" y="454"/>
                  <a:pt x="30" y="454"/>
                  <a:pt x="29" y="457"/>
                </a:cubicBezTo>
                <a:cubicBezTo>
                  <a:pt x="27" y="457"/>
                  <a:pt x="27" y="454"/>
                  <a:pt x="25" y="453"/>
                </a:cubicBezTo>
                <a:cubicBezTo>
                  <a:pt x="24" y="449"/>
                  <a:pt x="27" y="447"/>
                  <a:pt x="30" y="446"/>
                </a:cubicBezTo>
                <a:cubicBezTo>
                  <a:pt x="31" y="445"/>
                  <a:pt x="33" y="446"/>
                  <a:pt x="34" y="448"/>
                </a:cubicBezTo>
                <a:close/>
                <a:moveTo>
                  <a:pt x="698" y="452"/>
                </a:moveTo>
                <a:cubicBezTo>
                  <a:pt x="698" y="455"/>
                  <a:pt x="698" y="457"/>
                  <a:pt x="696" y="460"/>
                </a:cubicBezTo>
                <a:cubicBezTo>
                  <a:pt x="692" y="462"/>
                  <a:pt x="688" y="462"/>
                  <a:pt x="684" y="464"/>
                </a:cubicBezTo>
                <a:cubicBezTo>
                  <a:pt x="680" y="467"/>
                  <a:pt x="679" y="471"/>
                  <a:pt x="676" y="475"/>
                </a:cubicBezTo>
                <a:cubicBezTo>
                  <a:pt x="674" y="471"/>
                  <a:pt x="678" y="469"/>
                  <a:pt x="680" y="466"/>
                </a:cubicBezTo>
                <a:cubicBezTo>
                  <a:pt x="683" y="460"/>
                  <a:pt x="690" y="460"/>
                  <a:pt x="694" y="458"/>
                </a:cubicBezTo>
                <a:cubicBezTo>
                  <a:pt x="696" y="456"/>
                  <a:pt x="697" y="452"/>
                  <a:pt x="695" y="448"/>
                </a:cubicBezTo>
                <a:cubicBezTo>
                  <a:pt x="698" y="448"/>
                  <a:pt x="697" y="451"/>
                  <a:pt x="698" y="452"/>
                </a:cubicBezTo>
                <a:close/>
                <a:moveTo>
                  <a:pt x="727" y="451"/>
                </a:moveTo>
                <a:cubicBezTo>
                  <a:pt x="728" y="454"/>
                  <a:pt x="724" y="457"/>
                  <a:pt x="722" y="460"/>
                </a:cubicBezTo>
                <a:cubicBezTo>
                  <a:pt x="718" y="462"/>
                  <a:pt x="713" y="464"/>
                  <a:pt x="709" y="461"/>
                </a:cubicBezTo>
                <a:cubicBezTo>
                  <a:pt x="707" y="461"/>
                  <a:pt x="707" y="463"/>
                  <a:pt x="706" y="463"/>
                </a:cubicBezTo>
                <a:cubicBezTo>
                  <a:pt x="705" y="466"/>
                  <a:pt x="705" y="469"/>
                  <a:pt x="708" y="471"/>
                </a:cubicBezTo>
                <a:cubicBezTo>
                  <a:pt x="712" y="474"/>
                  <a:pt x="718" y="474"/>
                  <a:pt x="722" y="471"/>
                </a:cubicBezTo>
                <a:cubicBezTo>
                  <a:pt x="724" y="471"/>
                  <a:pt x="727" y="467"/>
                  <a:pt x="728" y="468"/>
                </a:cubicBezTo>
                <a:cubicBezTo>
                  <a:pt x="724" y="473"/>
                  <a:pt x="718" y="477"/>
                  <a:pt x="712" y="475"/>
                </a:cubicBezTo>
                <a:cubicBezTo>
                  <a:pt x="709" y="474"/>
                  <a:pt x="707" y="472"/>
                  <a:pt x="704" y="470"/>
                </a:cubicBezTo>
                <a:cubicBezTo>
                  <a:pt x="702" y="469"/>
                  <a:pt x="701" y="472"/>
                  <a:pt x="699" y="471"/>
                </a:cubicBezTo>
                <a:cubicBezTo>
                  <a:pt x="701" y="469"/>
                  <a:pt x="705" y="468"/>
                  <a:pt x="704" y="464"/>
                </a:cubicBezTo>
                <a:cubicBezTo>
                  <a:pt x="706" y="459"/>
                  <a:pt x="706" y="459"/>
                  <a:pt x="706" y="459"/>
                </a:cubicBezTo>
                <a:cubicBezTo>
                  <a:pt x="705" y="457"/>
                  <a:pt x="703" y="454"/>
                  <a:pt x="704" y="451"/>
                </a:cubicBezTo>
                <a:cubicBezTo>
                  <a:pt x="706" y="455"/>
                  <a:pt x="710" y="462"/>
                  <a:pt x="715" y="460"/>
                </a:cubicBezTo>
                <a:cubicBezTo>
                  <a:pt x="719" y="460"/>
                  <a:pt x="722" y="457"/>
                  <a:pt x="724" y="454"/>
                </a:cubicBezTo>
                <a:cubicBezTo>
                  <a:pt x="724" y="453"/>
                  <a:pt x="725" y="451"/>
                  <a:pt x="727" y="451"/>
                </a:cubicBezTo>
                <a:close/>
                <a:moveTo>
                  <a:pt x="733" y="458"/>
                </a:moveTo>
                <a:cubicBezTo>
                  <a:pt x="733" y="459"/>
                  <a:pt x="733" y="460"/>
                  <a:pt x="733" y="460"/>
                </a:cubicBezTo>
                <a:cubicBezTo>
                  <a:pt x="733" y="458"/>
                  <a:pt x="733" y="458"/>
                  <a:pt x="733" y="458"/>
                </a:cubicBezTo>
                <a:close/>
                <a:moveTo>
                  <a:pt x="733" y="463"/>
                </a:moveTo>
                <a:cubicBezTo>
                  <a:pt x="732" y="464"/>
                  <a:pt x="732" y="467"/>
                  <a:pt x="730" y="467"/>
                </a:cubicBezTo>
                <a:cubicBezTo>
                  <a:pt x="729" y="466"/>
                  <a:pt x="730" y="466"/>
                  <a:pt x="730" y="464"/>
                </a:cubicBezTo>
                <a:cubicBezTo>
                  <a:pt x="730" y="463"/>
                  <a:pt x="731" y="463"/>
                  <a:pt x="733" y="463"/>
                </a:cubicBezTo>
                <a:close/>
                <a:moveTo>
                  <a:pt x="64" y="472"/>
                </a:moveTo>
                <a:cubicBezTo>
                  <a:pt x="64" y="474"/>
                  <a:pt x="64" y="474"/>
                  <a:pt x="63" y="474"/>
                </a:cubicBezTo>
                <a:cubicBezTo>
                  <a:pt x="59" y="474"/>
                  <a:pt x="56" y="473"/>
                  <a:pt x="53" y="474"/>
                </a:cubicBezTo>
                <a:cubicBezTo>
                  <a:pt x="50" y="477"/>
                  <a:pt x="46" y="480"/>
                  <a:pt x="45" y="483"/>
                </a:cubicBezTo>
                <a:cubicBezTo>
                  <a:pt x="44" y="486"/>
                  <a:pt x="47" y="489"/>
                  <a:pt x="45" y="489"/>
                </a:cubicBezTo>
                <a:cubicBezTo>
                  <a:pt x="42" y="489"/>
                  <a:pt x="41" y="485"/>
                  <a:pt x="40" y="483"/>
                </a:cubicBezTo>
                <a:cubicBezTo>
                  <a:pt x="39" y="478"/>
                  <a:pt x="44" y="476"/>
                  <a:pt x="44" y="471"/>
                </a:cubicBezTo>
                <a:cubicBezTo>
                  <a:pt x="46" y="469"/>
                  <a:pt x="49" y="467"/>
                  <a:pt x="52" y="467"/>
                </a:cubicBezTo>
                <a:cubicBezTo>
                  <a:pt x="56" y="468"/>
                  <a:pt x="61" y="468"/>
                  <a:pt x="64" y="472"/>
                </a:cubicBezTo>
                <a:close/>
                <a:moveTo>
                  <a:pt x="695" y="470"/>
                </a:moveTo>
                <a:cubicBezTo>
                  <a:pt x="692" y="472"/>
                  <a:pt x="690" y="474"/>
                  <a:pt x="688" y="477"/>
                </a:cubicBezTo>
                <a:cubicBezTo>
                  <a:pt x="686" y="482"/>
                  <a:pt x="690" y="486"/>
                  <a:pt x="694" y="488"/>
                </a:cubicBezTo>
                <a:cubicBezTo>
                  <a:pt x="699" y="488"/>
                  <a:pt x="703" y="490"/>
                  <a:pt x="707" y="487"/>
                </a:cubicBezTo>
                <a:cubicBezTo>
                  <a:pt x="707" y="487"/>
                  <a:pt x="709" y="487"/>
                  <a:pt x="709" y="488"/>
                </a:cubicBezTo>
                <a:cubicBezTo>
                  <a:pt x="707" y="489"/>
                  <a:pt x="704" y="489"/>
                  <a:pt x="704" y="491"/>
                </a:cubicBezTo>
                <a:cubicBezTo>
                  <a:pt x="707" y="495"/>
                  <a:pt x="707" y="501"/>
                  <a:pt x="705" y="506"/>
                </a:cubicBezTo>
                <a:cubicBezTo>
                  <a:pt x="703" y="510"/>
                  <a:pt x="700" y="512"/>
                  <a:pt x="698" y="513"/>
                </a:cubicBezTo>
                <a:cubicBezTo>
                  <a:pt x="698" y="515"/>
                  <a:pt x="701" y="516"/>
                  <a:pt x="701" y="517"/>
                </a:cubicBezTo>
                <a:cubicBezTo>
                  <a:pt x="707" y="518"/>
                  <a:pt x="711" y="514"/>
                  <a:pt x="713" y="510"/>
                </a:cubicBezTo>
                <a:cubicBezTo>
                  <a:pt x="713" y="507"/>
                  <a:pt x="714" y="505"/>
                  <a:pt x="716" y="503"/>
                </a:cubicBezTo>
                <a:cubicBezTo>
                  <a:pt x="716" y="500"/>
                  <a:pt x="716" y="497"/>
                  <a:pt x="716" y="494"/>
                </a:cubicBezTo>
                <a:cubicBezTo>
                  <a:pt x="718" y="495"/>
                  <a:pt x="718" y="497"/>
                  <a:pt x="718" y="500"/>
                </a:cubicBezTo>
                <a:cubicBezTo>
                  <a:pt x="718" y="503"/>
                  <a:pt x="715" y="508"/>
                  <a:pt x="714" y="512"/>
                </a:cubicBezTo>
                <a:cubicBezTo>
                  <a:pt x="712" y="515"/>
                  <a:pt x="708" y="518"/>
                  <a:pt x="704" y="518"/>
                </a:cubicBezTo>
                <a:cubicBezTo>
                  <a:pt x="701" y="522"/>
                  <a:pt x="704" y="526"/>
                  <a:pt x="701" y="529"/>
                </a:cubicBezTo>
                <a:cubicBezTo>
                  <a:pt x="701" y="532"/>
                  <a:pt x="701" y="532"/>
                  <a:pt x="701" y="532"/>
                </a:cubicBezTo>
                <a:cubicBezTo>
                  <a:pt x="698" y="534"/>
                  <a:pt x="696" y="540"/>
                  <a:pt x="692" y="540"/>
                </a:cubicBezTo>
                <a:cubicBezTo>
                  <a:pt x="691" y="542"/>
                  <a:pt x="687" y="540"/>
                  <a:pt x="687" y="543"/>
                </a:cubicBezTo>
                <a:cubicBezTo>
                  <a:pt x="688" y="551"/>
                  <a:pt x="689" y="560"/>
                  <a:pt x="681" y="564"/>
                </a:cubicBezTo>
                <a:cubicBezTo>
                  <a:pt x="678" y="567"/>
                  <a:pt x="672" y="565"/>
                  <a:pt x="671" y="571"/>
                </a:cubicBezTo>
                <a:cubicBezTo>
                  <a:pt x="669" y="575"/>
                  <a:pt x="669" y="582"/>
                  <a:pt x="668" y="587"/>
                </a:cubicBezTo>
                <a:cubicBezTo>
                  <a:pt x="664" y="596"/>
                  <a:pt x="664" y="596"/>
                  <a:pt x="664" y="596"/>
                </a:cubicBezTo>
                <a:cubicBezTo>
                  <a:pt x="661" y="601"/>
                  <a:pt x="654" y="604"/>
                  <a:pt x="652" y="610"/>
                </a:cubicBezTo>
                <a:cubicBezTo>
                  <a:pt x="649" y="612"/>
                  <a:pt x="648" y="616"/>
                  <a:pt x="644" y="616"/>
                </a:cubicBezTo>
                <a:cubicBezTo>
                  <a:pt x="644" y="614"/>
                  <a:pt x="646" y="613"/>
                  <a:pt x="648" y="613"/>
                </a:cubicBezTo>
                <a:cubicBezTo>
                  <a:pt x="649" y="607"/>
                  <a:pt x="652" y="602"/>
                  <a:pt x="658" y="600"/>
                </a:cubicBezTo>
                <a:cubicBezTo>
                  <a:pt x="664" y="595"/>
                  <a:pt x="669" y="585"/>
                  <a:pt x="667" y="576"/>
                </a:cubicBezTo>
                <a:cubicBezTo>
                  <a:pt x="667" y="575"/>
                  <a:pt x="669" y="572"/>
                  <a:pt x="670" y="571"/>
                </a:cubicBezTo>
                <a:cubicBezTo>
                  <a:pt x="672" y="565"/>
                  <a:pt x="671" y="558"/>
                  <a:pt x="666" y="554"/>
                </a:cubicBezTo>
                <a:cubicBezTo>
                  <a:pt x="664" y="552"/>
                  <a:pt x="661" y="552"/>
                  <a:pt x="658" y="552"/>
                </a:cubicBezTo>
                <a:cubicBezTo>
                  <a:pt x="654" y="555"/>
                  <a:pt x="659" y="558"/>
                  <a:pt x="659" y="562"/>
                </a:cubicBezTo>
                <a:cubicBezTo>
                  <a:pt x="661" y="569"/>
                  <a:pt x="657" y="573"/>
                  <a:pt x="657" y="580"/>
                </a:cubicBezTo>
                <a:cubicBezTo>
                  <a:pt x="655" y="582"/>
                  <a:pt x="656" y="586"/>
                  <a:pt x="653" y="587"/>
                </a:cubicBezTo>
                <a:cubicBezTo>
                  <a:pt x="652" y="584"/>
                  <a:pt x="655" y="582"/>
                  <a:pt x="656" y="579"/>
                </a:cubicBezTo>
                <a:cubicBezTo>
                  <a:pt x="655" y="576"/>
                  <a:pt x="656" y="573"/>
                  <a:pt x="658" y="571"/>
                </a:cubicBezTo>
                <a:cubicBezTo>
                  <a:pt x="658" y="564"/>
                  <a:pt x="658" y="557"/>
                  <a:pt x="652" y="553"/>
                </a:cubicBezTo>
                <a:cubicBezTo>
                  <a:pt x="647" y="550"/>
                  <a:pt x="643" y="552"/>
                  <a:pt x="639" y="555"/>
                </a:cubicBezTo>
                <a:cubicBezTo>
                  <a:pt x="638" y="558"/>
                  <a:pt x="635" y="558"/>
                  <a:pt x="634" y="558"/>
                </a:cubicBezTo>
                <a:cubicBezTo>
                  <a:pt x="627" y="561"/>
                  <a:pt x="626" y="568"/>
                  <a:pt x="625" y="575"/>
                </a:cubicBezTo>
                <a:cubicBezTo>
                  <a:pt x="625" y="579"/>
                  <a:pt x="629" y="582"/>
                  <a:pt x="632" y="584"/>
                </a:cubicBezTo>
                <a:cubicBezTo>
                  <a:pt x="636" y="585"/>
                  <a:pt x="639" y="583"/>
                  <a:pt x="642" y="580"/>
                </a:cubicBezTo>
                <a:cubicBezTo>
                  <a:pt x="644" y="577"/>
                  <a:pt x="643" y="574"/>
                  <a:pt x="643" y="571"/>
                </a:cubicBezTo>
                <a:cubicBezTo>
                  <a:pt x="645" y="571"/>
                  <a:pt x="646" y="575"/>
                  <a:pt x="645" y="576"/>
                </a:cubicBezTo>
                <a:cubicBezTo>
                  <a:pt x="645" y="580"/>
                  <a:pt x="641" y="584"/>
                  <a:pt x="638" y="585"/>
                </a:cubicBezTo>
                <a:cubicBezTo>
                  <a:pt x="632" y="587"/>
                  <a:pt x="632" y="587"/>
                  <a:pt x="632" y="587"/>
                </a:cubicBezTo>
                <a:cubicBezTo>
                  <a:pt x="632" y="592"/>
                  <a:pt x="632" y="597"/>
                  <a:pt x="626" y="598"/>
                </a:cubicBezTo>
                <a:cubicBezTo>
                  <a:pt x="626" y="598"/>
                  <a:pt x="626" y="598"/>
                  <a:pt x="626" y="598"/>
                </a:cubicBezTo>
                <a:cubicBezTo>
                  <a:pt x="629" y="595"/>
                  <a:pt x="630" y="592"/>
                  <a:pt x="630" y="587"/>
                </a:cubicBezTo>
                <a:cubicBezTo>
                  <a:pt x="629" y="584"/>
                  <a:pt x="626" y="581"/>
                  <a:pt x="622" y="581"/>
                </a:cubicBezTo>
                <a:cubicBezTo>
                  <a:pt x="617" y="581"/>
                  <a:pt x="614" y="584"/>
                  <a:pt x="610" y="586"/>
                </a:cubicBezTo>
                <a:cubicBezTo>
                  <a:pt x="606" y="590"/>
                  <a:pt x="604" y="595"/>
                  <a:pt x="604" y="601"/>
                </a:cubicBezTo>
                <a:cubicBezTo>
                  <a:pt x="603" y="601"/>
                  <a:pt x="603" y="604"/>
                  <a:pt x="601" y="602"/>
                </a:cubicBezTo>
                <a:cubicBezTo>
                  <a:pt x="603" y="596"/>
                  <a:pt x="603" y="590"/>
                  <a:pt x="607" y="586"/>
                </a:cubicBezTo>
                <a:cubicBezTo>
                  <a:pt x="612" y="583"/>
                  <a:pt x="617" y="578"/>
                  <a:pt x="623" y="579"/>
                </a:cubicBezTo>
                <a:cubicBezTo>
                  <a:pt x="624" y="569"/>
                  <a:pt x="624" y="569"/>
                  <a:pt x="624" y="569"/>
                </a:cubicBezTo>
                <a:cubicBezTo>
                  <a:pt x="629" y="559"/>
                  <a:pt x="629" y="559"/>
                  <a:pt x="629" y="559"/>
                </a:cubicBezTo>
                <a:cubicBezTo>
                  <a:pt x="635" y="558"/>
                  <a:pt x="638" y="553"/>
                  <a:pt x="643" y="551"/>
                </a:cubicBezTo>
                <a:cubicBezTo>
                  <a:pt x="646" y="548"/>
                  <a:pt x="643" y="544"/>
                  <a:pt x="646" y="541"/>
                </a:cubicBezTo>
                <a:cubicBezTo>
                  <a:pt x="648" y="538"/>
                  <a:pt x="649" y="532"/>
                  <a:pt x="654" y="533"/>
                </a:cubicBezTo>
                <a:cubicBezTo>
                  <a:pt x="658" y="532"/>
                  <a:pt x="661" y="531"/>
                  <a:pt x="665" y="528"/>
                </a:cubicBezTo>
                <a:cubicBezTo>
                  <a:pt x="666" y="528"/>
                  <a:pt x="667" y="526"/>
                  <a:pt x="668" y="526"/>
                </a:cubicBezTo>
                <a:cubicBezTo>
                  <a:pt x="673" y="522"/>
                  <a:pt x="679" y="525"/>
                  <a:pt x="684" y="527"/>
                </a:cubicBezTo>
                <a:cubicBezTo>
                  <a:pt x="680" y="529"/>
                  <a:pt x="672" y="523"/>
                  <a:pt x="667" y="529"/>
                </a:cubicBezTo>
                <a:cubicBezTo>
                  <a:pt x="661" y="532"/>
                  <a:pt x="656" y="536"/>
                  <a:pt x="657" y="544"/>
                </a:cubicBezTo>
                <a:cubicBezTo>
                  <a:pt x="657" y="546"/>
                  <a:pt x="658" y="549"/>
                  <a:pt x="661" y="550"/>
                </a:cubicBezTo>
                <a:cubicBezTo>
                  <a:pt x="665" y="550"/>
                  <a:pt x="668" y="553"/>
                  <a:pt x="671" y="551"/>
                </a:cubicBezTo>
                <a:cubicBezTo>
                  <a:pt x="675" y="547"/>
                  <a:pt x="677" y="544"/>
                  <a:pt x="675" y="539"/>
                </a:cubicBezTo>
                <a:cubicBezTo>
                  <a:pt x="673" y="538"/>
                  <a:pt x="672" y="537"/>
                  <a:pt x="669" y="538"/>
                </a:cubicBezTo>
                <a:cubicBezTo>
                  <a:pt x="667" y="538"/>
                  <a:pt x="669" y="543"/>
                  <a:pt x="666" y="542"/>
                </a:cubicBezTo>
                <a:cubicBezTo>
                  <a:pt x="664" y="541"/>
                  <a:pt x="666" y="539"/>
                  <a:pt x="666" y="538"/>
                </a:cubicBezTo>
                <a:cubicBezTo>
                  <a:pt x="669" y="536"/>
                  <a:pt x="672" y="535"/>
                  <a:pt x="675" y="536"/>
                </a:cubicBezTo>
                <a:cubicBezTo>
                  <a:pt x="679" y="539"/>
                  <a:pt x="676" y="544"/>
                  <a:pt x="675" y="548"/>
                </a:cubicBezTo>
                <a:cubicBezTo>
                  <a:pt x="675" y="552"/>
                  <a:pt x="667" y="553"/>
                  <a:pt x="671" y="557"/>
                </a:cubicBezTo>
                <a:cubicBezTo>
                  <a:pt x="672" y="560"/>
                  <a:pt x="671" y="564"/>
                  <a:pt x="674" y="565"/>
                </a:cubicBezTo>
                <a:cubicBezTo>
                  <a:pt x="678" y="564"/>
                  <a:pt x="680" y="562"/>
                  <a:pt x="683" y="560"/>
                </a:cubicBezTo>
                <a:cubicBezTo>
                  <a:pt x="684" y="555"/>
                  <a:pt x="690" y="549"/>
                  <a:pt x="685" y="544"/>
                </a:cubicBezTo>
                <a:cubicBezTo>
                  <a:pt x="681" y="541"/>
                  <a:pt x="681" y="541"/>
                  <a:pt x="681" y="541"/>
                </a:cubicBezTo>
                <a:cubicBezTo>
                  <a:pt x="682" y="538"/>
                  <a:pt x="684" y="542"/>
                  <a:pt x="685" y="542"/>
                </a:cubicBezTo>
                <a:cubicBezTo>
                  <a:pt x="688" y="540"/>
                  <a:pt x="692" y="541"/>
                  <a:pt x="695" y="538"/>
                </a:cubicBezTo>
                <a:cubicBezTo>
                  <a:pt x="697" y="535"/>
                  <a:pt x="698" y="532"/>
                  <a:pt x="700" y="530"/>
                </a:cubicBezTo>
                <a:cubicBezTo>
                  <a:pt x="701" y="526"/>
                  <a:pt x="701" y="522"/>
                  <a:pt x="701" y="519"/>
                </a:cubicBezTo>
                <a:cubicBezTo>
                  <a:pt x="698" y="517"/>
                  <a:pt x="695" y="515"/>
                  <a:pt x="694" y="511"/>
                </a:cubicBezTo>
                <a:cubicBezTo>
                  <a:pt x="695" y="510"/>
                  <a:pt x="697" y="512"/>
                  <a:pt x="699" y="511"/>
                </a:cubicBezTo>
                <a:cubicBezTo>
                  <a:pt x="703" y="508"/>
                  <a:pt x="704" y="503"/>
                  <a:pt x="705" y="498"/>
                </a:cubicBezTo>
                <a:cubicBezTo>
                  <a:pt x="704" y="494"/>
                  <a:pt x="701" y="492"/>
                  <a:pt x="698" y="490"/>
                </a:cubicBezTo>
                <a:cubicBezTo>
                  <a:pt x="695" y="489"/>
                  <a:pt x="689" y="489"/>
                  <a:pt x="687" y="484"/>
                </a:cubicBezTo>
                <a:cubicBezTo>
                  <a:pt x="684" y="480"/>
                  <a:pt x="687" y="476"/>
                  <a:pt x="688" y="472"/>
                </a:cubicBezTo>
                <a:cubicBezTo>
                  <a:pt x="690" y="471"/>
                  <a:pt x="692" y="469"/>
                  <a:pt x="694" y="469"/>
                </a:cubicBezTo>
                <a:cubicBezTo>
                  <a:pt x="695" y="469"/>
                  <a:pt x="695" y="470"/>
                  <a:pt x="695" y="470"/>
                </a:cubicBezTo>
                <a:close/>
                <a:moveTo>
                  <a:pt x="70" y="483"/>
                </a:moveTo>
                <a:cubicBezTo>
                  <a:pt x="74" y="490"/>
                  <a:pt x="70" y="497"/>
                  <a:pt x="67" y="504"/>
                </a:cubicBezTo>
                <a:cubicBezTo>
                  <a:pt x="67" y="509"/>
                  <a:pt x="71" y="510"/>
                  <a:pt x="73" y="513"/>
                </a:cubicBezTo>
                <a:cubicBezTo>
                  <a:pt x="77" y="518"/>
                  <a:pt x="82" y="512"/>
                  <a:pt x="86" y="516"/>
                </a:cubicBezTo>
                <a:cubicBezTo>
                  <a:pt x="89" y="520"/>
                  <a:pt x="90" y="523"/>
                  <a:pt x="90" y="528"/>
                </a:cubicBezTo>
                <a:cubicBezTo>
                  <a:pt x="90" y="532"/>
                  <a:pt x="84" y="532"/>
                  <a:pt x="82" y="536"/>
                </a:cubicBezTo>
                <a:cubicBezTo>
                  <a:pt x="82" y="548"/>
                  <a:pt x="82" y="548"/>
                  <a:pt x="82" y="548"/>
                </a:cubicBezTo>
                <a:cubicBezTo>
                  <a:pt x="80" y="547"/>
                  <a:pt x="77" y="547"/>
                  <a:pt x="75" y="547"/>
                </a:cubicBezTo>
                <a:cubicBezTo>
                  <a:pt x="73" y="549"/>
                  <a:pt x="71" y="552"/>
                  <a:pt x="73" y="554"/>
                </a:cubicBezTo>
                <a:cubicBezTo>
                  <a:pt x="74" y="555"/>
                  <a:pt x="74" y="555"/>
                  <a:pt x="76" y="555"/>
                </a:cubicBezTo>
                <a:cubicBezTo>
                  <a:pt x="76" y="553"/>
                  <a:pt x="73" y="551"/>
                  <a:pt x="76" y="549"/>
                </a:cubicBezTo>
                <a:cubicBezTo>
                  <a:pt x="79" y="549"/>
                  <a:pt x="82" y="553"/>
                  <a:pt x="84" y="550"/>
                </a:cubicBezTo>
                <a:cubicBezTo>
                  <a:pt x="85" y="552"/>
                  <a:pt x="87" y="551"/>
                  <a:pt x="88" y="549"/>
                </a:cubicBezTo>
                <a:cubicBezTo>
                  <a:pt x="89" y="549"/>
                  <a:pt x="90" y="547"/>
                  <a:pt x="89" y="546"/>
                </a:cubicBezTo>
                <a:cubicBezTo>
                  <a:pt x="87" y="544"/>
                  <a:pt x="87" y="547"/>
                  <a:pt x="86" y="547"/>
                </a:cubicBezTo>
                <a:cubicBezTo>
                  <a:pt x="84" y="547"/>
                  <a:pt x="84" y="546"/>
                  <a:pt x="83" y="544"/>
                </a:cubicBezTo>
                <a:cubicBezTo>
                  <a:pt x="84" y="543"/>
                  <a:pt x="84" y="540"/>
                  <a:pt x="87" y="539"/>
                </a:cubicBezTo>
                <a:cubicBezTo>
                  <a:pt x="90" y="538"/>
                  <a:pt x="93" y="541"/>
                  <a:pt x="97" y="541"/>
                </a:cubicBezTo>
                <a:cubicBezTo>
                  <a:pt x="96" y="538"/>
                  <a:pt x="94" y="538"/>
                  <a:pt x="93" y="537"/>
                </a:cubicBezTo>
                <a:cubicBezTo>
                  <a:pt x="87" y="537"/>
                  <a:pt x="87" y="537"/>
                  <a:pt x="87" y="537"/>
                </a:cubicBezTo>
                <a:cubicBezTo>
                  <a:pt x="87" y="537"/>
                  <a:pt x="87" y="537"/>
                  <a:pt x="86" y="536"/>
                </a:cubicBezTo>
                <a:cubicBezTo>
                  <a:pt x="87" y="534"/>
                  <a:pt x="89" y="534"/>
                  <a:pt x="90" y="533"/>
                </a:cubicBezTo>
                <a:cubicBezTo>
                  <a:pt x="97" y="532"/>
                  <a:pt x="101" y="538"/>
                  <a:pt x="105" y="542"/>
                </a:cubicBezTo>
                <a:cubicBezTo>
                  <a:pt x="107" y="546"/>
                  <a:pt x="108" y="549"/>
                  <a:pt x="107" y="554"/>
                </a:cubicBezTo>
                <a:cubicBezTo>
                  <a:pt x="105" y="556"/>
                  <a:pt x="103" y="559"/>
                  <a:pt x="100" y="561"/>
                </a:cubicBezTo>
                <a:cubicBezTo>
                  <a:pt x="99" y="561"/>
                  <a:pt x="96" y="561"/>
                  <a:pt x="95" y="560"/>
                </a:cubicBezTo>
                <a:cubicBezTo>
                  <a:pt x="94" y="558"/>
                  <a:pt x="98" y="557"/>
                  <a:pt x="98" y="555"/>
                </a:cubicBezTo>
                <a:cubicBezTo>
                  <a:pt x="99" y="551"/>
                  <a:pt x="101" y="546"/>
                  <a:pt x="98" y="542"/>
                </a:cubicBezTo>
                <a:cubicBezTo>
                  <a:pt x="96" y="544"/>
                  <a:pt x="99" y="548"/>
                  <a:pt x="97" y="552"/>
                </a:cubicBezTo>
                <a:cubicBezTo>
                  <a:pt x="96" y="560"/>
                  <a:pt x="87" y="558"/>
                  <a:pt x="83" y="564"/>
                </a:cubicBezTo>
                <a:cubicBezTo>
                  <a:pt x="84" y="568"/>
                  <a:pt x="83" y="572"/>
                  <a:pt x="86" y="575"/>
                </a:cubicBezTo>
                <a:cubicBezTo>
                  <a:pt x="88" y="575"/>
                  <a:pt x="90" y="577"/>
                  <a:pt x="92" y="578"/>
                </a:cubicBezTo>
                <a:cubicBezTo>
                  <a:pt x="97" y="579"/>
                  <a:pt x="101" y="575"/>
                  <a:pt x="107" y="576"/>
                </a:cubicBezTo>
                <a:cubicBezTo>
                  <a:pt x="111" y="580"/>
                  <a:pt x="119" y="581"/>
                  <a:pt x="119" y="588"/>
                </a:cubicBezTo>
                <a:cubicBezTo>
                  <a:pt x="119" y="591"/>
                  <a:pt x="119" y="596"/>
                  <a:pt x="115" y="596"/>
                </a:cubicBezTo>
                <a:cubicBezTo>
                  <a:pt x="111" y="597"/>
                  <a:pt x="108" y="599"/>
                  <a:pt x="105" y="596"/>
                </a:cubicBezTo>
                <a:cubicBezTo>
                  <a:pt x="102" y="595"/>
                  <a:pt x="100" y="593"/>
                  <a:pt x="99" y="590"/>
                </a:cubicBezTo>
                <a:cubicBezTo>
                  <a:pt x="100" y="588"/>
                  <a:pt x="102" y="585"/>
                  <a:pt x="105" y="584"/>
                </a:cubicBezTo>
                <a:cubicBezTo>
                  <a:pt x="107" y="584"/>
                  <a:pt x="108" y="585"/>
                  <a:pt x="109" y="587"/>
                </a:cubicBezTo>
                <a:cubicBezTo>
                  <a:pt x="109" y="588"/>
                  <a:pt x="108" y="590"/>
                  <a:pt x="109" y="590"/>
                </a:cubicBezTo>
                <a:cubicBezTo>
                  <a:pt x="110" y="592"/>
                  <a:pt x="110" y="590"/>
                  <a:pt x="111" y="590"/>
                </a:cubicBezTo>
                <a:cubicBezTo>
                  <a:pt x="112" y="586"/>
                  <a:pt x="110" y="584"/>
                  <a:pt x="108" y="582"/>
                </a:cubicBezTo>
                <a:cubicBezTo>
                  <a:pt x="99" y="579"/>
                  <a:pt x="99" y="591"/>
                  <a:pt x="91" y="589"/>
                </a:cubicBezTo>
                <a:cubicBezTo>
                  <a:pt x="87" y="587"/>
                  <a:pt x="81" y="590"/>
                  <a:pt x="78" y="585"/>
                </a:cubicBezTo>
                <a:cubicBezTo>
                  <a:pt x="76" y="581"/>
                  <a:pt x="73" y="577"/>
                  <a:pt x="74" y="573"/>
                </a:cubicBezTo>
                <a:cubicBezTo>
                  <a:pt x="76" y="569"/>
                  <a:pt x="80" y="567"/>
                  <a:pt x="81" y="562"/>
                </a:cubicBezTo>
                <a:cubicBezTo>
                  <a:pt x="81" y="559"/>
                  <a:pt x="84" y="556"/>
                  <a:pt x="82" y="553"/>
                </a:cubicBezTo>
                <a:cubicBezTo>
                  <a:pt x="80" y="555"/>
                  <a:pt x="82" y="561"/>
                  <a:pt x="76" y="561"/>
                </a:cubicBezTo>
                <a:cubicBezTo>
                  <a:pt x="73" y="560"/>
                  <a:pt x="70" y="561"/>
                  <a:pt x="67" y="558"/>
                </a:cubicBezTo>
                <a:cubicBezTo>
                  <a:pt x="67" y="552"/>
                  <a:pt x="65" y="545"/>
                  <a:pt x="71" y="542"/>
                </a:cubicBezTo>
                <a:cubicBezTo>
                  <a:pt x="75" y="540"/>
                  <a:pt x="79" y="538"/>
                  <a:pt x="82" y="533"/>
                </a:cubicBezTo>
                <a:cubicBezTo>
                  <a:pt x="82" y="530"/>
                  <a:pt x="82" y="526"/>
                  <a:pt x="79" y="523"/>
                </a:cubicBezTo>
                <a:cubicBezTo>
                  <a:pt x="75" y="520"/>
                  <a:pt x="68" y="524"/>
                  <a:pt x="64" y="520"/>
                </a:cubicBezTo>
                <a:cubicBezTo>
                  <a:pt x="61" y="518"/>
                  <a:pt x="64" y="512"/>
                  <a:pt x="59" y="509"/>
                </a:cubicBezTo>
                <a:cubicBezTo>
                  <a:pt x="60" y="504"/>
                  <a:pt x="59" y="500"/>
                  <a:pt x="56" y="496"/>
                </a:cubicBezTo>
                <a:cubicBezTo>
                  <a:pt x="57" y="494"/>
                  <a:pt x="60" y="492"/>
                  <a:pt x="61" y="490"/>
                </a:cubicBezTo>
                <a:cubicBezTo>
                  <a:pt x="61" y="487"/>
                  <a:pt x="61" y="484"/>
                  <a:pt x="58" y="483"/>
                </a:cubicBezTo>
                <a:cubicBezTo>
                  <a:pt x="57" y="483"/>
                  <a:pt x="56" y="483"/>
                  <a:pt x="56" y="484"/>
                </a:cubicBezTo>
                <a:cubicBezTo>
                  <a:pt x="58" y="486"/>
                  <a:pt x="59" y="489"/>
                  <a:pt x="58" y="490"/>
                </a:cubicBezTo>
                <a:cubicBezTo>
                  <a:pt x="56" y="492"/>
                  <a:pt x="53" y="493"/>
                  <a:pt x="50" y="492"/>
                </a:cubicBezTo>
                <a:cubicBezTo>
                  <a:pt x="48" y="490"/>
                  <a:pt x="49" y="486"/>
                  <a:pt x="48" y="484"/>
                </a:cubicBezTo>
                <a:cubicBezTo>
                  <a:pt x="50" y="480"/>
                  <a:pt x="52" y="477"/>
                  <a:pt x="56" y="476"/>
                </a:cubicBezTo>
                <a:cubicBezTo>
                  <a:pt x="61" y="477"/>
                  <a:pt x="67" y="477"/>
                  <a:pt x="70" y="483"/>
                </a:cubicBezTo>
                <a:close/>
                <a:moveTo>
                  <a:pt x="680" y="484"/>
                </a:moveTo>
                <a:cubicBezTo>
                  <a:pt x="683" y="484"/>
                  <a:pt x="684" y="488"/>
                  <a:pt x="685" y="489"/>
                </a:cubicBezTo>
                <a:cubicBezTo>
                  <a:pt x="682" y="490"/>
                  <a:pt x="680" y="486"/>
                  <a:pt x="677" y="489"/>
                </a:cubicBezTo>
                <a:cubicBezTo>
                  <a:pt x="670" y="491"/>
                  <a:pt x="673" y="500"/>
                  <a:pt x="673" y="505"/>
                </a:cubicBezTo>
                <a:cubicBezTo>
                  <a:pt x="671" y="505"/>
                  <a:pt x="671" y="503"/>
                  <a:pt x="670" y="501"/>
                </a:cubicBezTo>
                <a:cubicBezTo>
                  <a:pt x="669" y="497"/>
                  <a:pt x="672" y="492"/>
                  <a:pt x="673" y="489"/>
                </a:cubicBezTo>
                <a:cubicBezTo>
                  <a:pt x="675" y="488"/>
                  <a:pt x="677" y="489"/>
                  <a:pt x="677" y="486"/>
                </a:cubicBezTo>
                <a:cubicBezTo>
                  <a:pt x="672" y="485"/>
                  <a:pt x="669" y="489"/>
                  <a:pt x="666" y="492"/>
                </a:cubicBezTo>
                <a:cubicBezTo>
                  <a:pt x="661" y="498"/>
                  <a:pt x="666" y="504"/>
                  <a:pt x="668" y="509"/>
                </a:cubicBezTo>
                <a:cubicBezTo>
                  <a:pt x="669" y="511"/>
                  <a:pt x="672" y="512"/>
                  <a:pt x="674" y="512"/>
                </a:cubicBezTo>
                <a:cubicBezTo>
                  <a:pt x="676" y="512"/>
                  <a:pt x="675" y="510"/>
                  <a:pt x="675" y="509"/>
                </a:cubicBezTo>
                <a:cubicBezTo>
                  <a:pt x="678" y="510"/>
                  <a:pt x="681" y="512"/>
                  <a:pt x="685" y="512"/>
                </a:cubicBezTo>
                <a:cubicBezTo>
                  <a:pt x="690" y="518"/>
                  <a:pt x="690" y="518"/>
                  <a:pt x="690" y="518"/>
                </a:cubicBezTo>
                <a:cubicBezTo>
                  <a:pt x="690" y="521"/>
                  <a:pt x="690" y="526"/>
                  <a:pt x="687" y="526"/>
                </a:cubicBezTo>
                <a:cubicBezTo>
                  <a:pt x="685" y="524"/>
                  <a:pt x="689" y="523"/>
                  <a:pt x="688" y="520"/>
                </a:cubicBezTo>
                <a:cubicBezTo>
                  <a:pt x="687" y="517"/>
                  <a:pt x="686" y="513"/>
                  <a:pt x="682" y="513"/>
                </a:cubicBezTo>
                <a:cubicBezTo>
                  <a:pt x="678" y="512"/>
                  <a:pt x="675" y="515"/>
                  <a:pt x="670" y="513"/>
                </a:cubicBezTo>
                <a:cubicBezTo>
                  <a:pt x="664" y="511"/>
                  <a:pt x="664" y="503"/>
                  <a:pt x="661" y="497"/>
                </a:cubicBezTo>
                <a:cubicBezTo>
                  <a:pt x="664" y="492"/>
                  <a:pt x="669" y="486"/>
                  <a:pt x="674" y="483"/>
                </a:cubicBezTo>
                <a:cubicBezTo>
                  <a:pt x="678" y="483"/>
                  <a:pt x="673" y="479"/>
                  <a:pt x="677" y="479"/>
                </a:cubicBezTo>
                <a:cubicBezTo>
                  <a:pt x="677" y="480"/>
                  <a:pt x="678" y="483"/>
                  <a:pt x="680" y="484"/>
                </a:cubicBezTo>
                <a:close/>
                <a:moveTo>
                  <a:pt x="687" y="496"/>
                </a:moveTo>
                <a:cubicBezTo>
                  <a:pt x="687" y="498"/>
                  <a:pt x="686" y="500"/>
                  <a:pt x="684" y="500"/>
                </a:cubicBezTo>
                <a:cubicBezTo>
                  <a:pt x="682" y="500"/>
                  <a:pt x="681" y="499"/>
                  <a:pt x="680" y="497"/>
                </a:cubicBezTo>
                <a:cubicBezTo>
                  <a:pt x="680" y="497"/>
                  <a:pt x="680" y="496"/>
                  <a:pt x="681" y="496"/>
                </a:cubicBezTo>
                <a:cubicBezTo>
                  <a:pt x="683" y="497"/>
                  <a:pt x="685" y="499"/>
                  <a:pt x="687" y="496"/>
                </a:cubicBezTo>
                <a:close/>
                <a:moveTo>
                  <a:pt x="699" y="501"/>
                </a:moveTo>
                <a:cubicBezTo>
                  <a:pt x="699" y="502"/>
                  <a:pt x="698" y="503"/>
                  <a:pt x="698" y="503"/>
                </a:cubicBezTo>
                <a:cubicBezTo>
                  <a:pt x="697" y="502"/>
                  <a:pt x="695" y="500"/>
                  <a:pt x="693" y="501"/>
                </a:cubicBezTo>
                <a:cubicBezTo>
                  <a:pt x="692" y="503"/>
                  <a:pt x="690" y="506"/>
                  <a:pt x="690" y="508"/>
                </a:cubicBezTo>
                <a:cubicBezTo>
                  <a:pt x="690" y="506"/>
                  <a:pt x="690" y="504"/>
                  <a:pt x="690" y="503"/>
                </a:cubicBezTo>
                <a:cubicBezTo>
                  <a:pt x="691" y="500"/>
                  <a:pt x="692" y="500"/>
                  <a:pt x="695" y="500"/>
                </a:cubicBezTo>
                <a:cubicBezTo>
                  <a:pt x="696" y="500"/>
                  <a:pt x="698" y="500"/>
                  <a:pt x="699" y="501"/>
                </a:cubicBezTo>
                <a:close/>
                <a:moveTo>
                  <a:pt x="656" y="535"/>
                </a:moveTo>
                <a:cubicBezTo>
                  <a:pt x="656" y="536"/>
                  <a:pt x="655" y="538"/>
                  <a:pt x="655" y="539"/>
                </a:cubicBezTo>
                <a:cubicBezTo>
                  <a:pt x="654" y="544"/>
                  <a:pt x="656" y="547"/>
                  <a:pt x="656" y="551"/>
                </a:cubicBezTo>
                <a:cubicBezTo>
                  <a:pt x="653" y="552"/>
                  <a:pt x="650" y="549"/>
                  <a:pt x="648" y="549"/>
                </a:cubicBezTo>
                <a:cubicBezTo>
                  <a:pt x="645" y="544"/>
                  <a:pt x="649" y="541"/>
                  <a:pt x="650" y="537"/>
                </a:cubicBezTo>
                <a:cubicBezTo>
                  <a:pt x="652" y="535"/>
                  <a:pt x="653" y="533"/>
                  <a:pt x="656" y="535"/>
                </a:cubicBezTo>
                <a:close/>
                <a:moveTo>
                  <a:pt x="640" y="570"/>
                </a:moveTo>
                <a:cubicBezTo>
                  <a:pt x="638" y="570"/>
                  <a:pt x="635" y="572"/>
                  <a:pt x="635" y="575"/>
                </a:cubicBezTo>
                <a:cubicBezTo>
                  <a:pt x="635" y="575"/>
                  <a:pt x="634" y="575"/>
                  <a:pt x="633" y="575"/>
                </a:cubicBezTo>
                <a:cubicBezTo>
                  <a:pt x="631" y="572"/>
                  <a:pt x="636" y="571"/>
                  <a:pt x="637" y="569"/>
                </a:cubicBezTo>
                <a:cubicBezTo>
                  <a:pt x="638" y="567"/>
                  <a:pt x="640" y="568"/>
                  <a:pt x="640" y="570"/>
                </a:cubicBezTo>
                <a:close/>
                <a:moveTo>
                  <a:pt x="132" y="587"/>
                </a:moveTo>
                <a:cubicBezTo>
                  <a:pt x="132" y="588"/>
                  <a:pt x="134" y="590"/>
                  <a:pt x="133" y="592"/>
                </a:cubicBezTo>
                <a:cubicBezTo>
                  <a:pt x="128" y="591"/>
                  <a:pt x="125" y="598"/>
                  <a:pt x="120" y="595"/>
                </a:cubicBezTo>
                <a:cubicBezTo>
                  <a:pt x="123" y="589"/>
                  <a:pt x="121" y="582"/>
                  <a:pt x="116" y="578"/>
                </a:cubicBezTo>
                <a:cubicBezTo>
                  <a:pt x="119" y="575"/>
                  <a:pt x="124" y="578"/>
                  <a:pt x="127" y="581"/>
                </a:cubicBezTo>
                <a:cubicBezTo>
                  <a:pt x="128" y="584"/>
                  <a:pt x="130" y="585"/>
                  <a:pt x="132" y="587"/>
                </a:cubicBezTo>
                <a:close/>
                <a:moveTo>
                  <a:pt x="650" y="591"/>
                </a:moveTo>
                <a:cubicBezTo>
                  <a:pt x="644" y="595"/>
                  <a:pt x="641" y="601"/>
                  <a:pt x="638" y="607"/>
                </a:cubicBezTo>
                <a:cubicBezTo>
                  <a:pt x="633" y="613"/>
                  <a:pt x="626" y="613"/>
                  <a:pt x="620" y="617"/>
                </a:cubicBezTo>
                <a:cubicBezTo>
                  <a:pt x="616" y="617"/>
                  <a:pt x="609" y="621"/>
                  <a:pt x="605" y="617"/>
                </a:cubicBezTo>
                <a:cubicBezTo>
                  <a:pt x="600" y="615"/>
                  <a:pt x="600" y="610"/>
                  <a:pt x="598" y="607"/>
                </a:cubicBezTo>
                <a:cubicBezTo>
                  <a:pt x="594" y="607"/>
                  <a:pt x="589" y="609"/>
                  <a:pt x="586" y="613"/>
                </a:cubicBezTo>
                <a:cubicBezTo>
                  <a:pt x="585" y="614"/>
                  <a:pt x="586" y="616"/>
                  <a:pt x="586" y="617"/>
                </a:cubicBezTo>
                <a:cubicBezTo>
                  <a:pt x="588" y="619"/>
                  <a:pt x="589" y="616"/>
                  <a:pt x="592" y="616"/>
                </a:cubicBezTo>
                <a:cubicBezTo>
                  <a:pt x="596" y="616"/>
                  <a:pt x="600" y="618"/>
                  <a:pt x="603" y="619"/>
                </a:cubicBezTo>
                <a:cubicBezTo>
                  <a:pt x="603" y="624"/>
                  <a:pt x="603" y="627"/>
                  <a:pt x="606" y="630"/>
                </a:cubicBezTo>
                <a:cubicBezTo>
                  <a:pt x="609" y="633"/>
                  <a:pt x="614" y="632"/>
                  <a:pt x="617" y="632"/>
                </a:cubicBezTo>
                <a:cubicBezTo>
                  <a:pt x="621" y="629"/>
                  <a:pt x="627" y="629"/>
                  <a:pt x="629" y="624"/>
                </a:cubicBezTo>
                <a:cubicBezTo>
                  <a:pt x="634" y="622"/>
                  <a:pt x="639" y="619"/>
                  <a:pt x="643" y="617"/>
                </a:cubicBezTo>
                <a:cubicBezTo>
                  <a:pt x="643" y="618"/>
                  <a:pt x="643" y="618"/>
                  <a:pt x="643" y="618"/>
                </a:cubicBezTo>
                <a:cubicBezTo>
                  <a:pt x="639" y="623"/>
                  <a:pt x="633" y="623"/>
                  <a:pt x="628" y="627"/>
                </a:cubicBezTo>
                <a:cubicBezTo>
                  <a:pt x="626" y="628"/>
                  <a:pt x="624" y="633"/>
                  <a:pt x="620" y="633"/>
                </a:cubicBezTo>
                <a:cubicBezTo>
                  <a:pt x="619" y="633"/>
                  <a:pt x="620" y="636"/>
                  <a:pt x="618" y="637"/>
                </a:cubicBezTo>
                <a:cubicBezTo>
                  <a:pt x="617" y="631"/>
                  <a:pt x="610" y="636"/>
                  <a:pt x="606" y="633"/>
                </a:cubicBezTo>
                <a:cubicBezTo>
                  <a:pt x="603" y="633"/>
                  <a:pt x="603" y="636"/>
                  <a:pt x="602" y="637"/>
                </a:cubicBezTo>
                <a:cubicBezTo>
                  <a:pt x="600" y="639"/>
                  <a:pt x="596" y="639"/>
                  <a:pt x="595" y="642"/>
                </a:cubicBezTo>
                <a:cubicBezTo>
                  <a:pt x="595" y="645"/>
                  <a:pt x="597" y="645"/>
                  <a:pt x="600" y="646"/>
                </a:cubicBezTo>
                <a:cubicBezTo>
                  <a:pt x="605" y="647"/>
                  <a:pt x="611" y="645"/>
                  <a:pt x="615" y="641"/>
                </a:cubicBezTo>
                <a:cubicBezTo>
                  <a:pt x="615" y="641"/>
                  <a:pt x="616" y="641"/>
                  <a:pt x="616" y="642"/>
                </a:cubicBezTo>
                <a:cubicBezTo>
                  <a:pt x="614" y="645"/>
                  <a:pt x="609" y="645"/>
                  <a:pt x="606" y="648"/>
                </a:cubicBezTo>
                <a:cubicBezTo>
                  <a:pt x="603" y="648"/>
                  <a:pt x="598" y="647"/>
                  <a:pt x="597" y="650"/>
                </a:cubicBezTo>
                <a:cubicBezTo>
                  <a:pt x="596" y="656"/>
                  <a:pt x="593" y="659"/>
                  <a:pt x="590" y="662"/>
                </a:cubicBezTo>
                <a:cubicBezTo>
                  <a:pt x="587" y="665"/>
                  <a:pt x="583" y="666"/>
                  <a:pt x="578" y="668"/>
                </a:cubicBezTo>
                <a:cubicBezTo>
                  <a:pt x="577" y="671"/>
                  <a:pt x="578" y="673"/>
                  <a:pt x="575" y="674"/>
                </a:cubicBezTo>
                <a:cubicBezTo>
                  <a:pt x="576" y="671"/>
                  <a:pt x="577" y="666"/>
                  <a:pt x="574" y="662"/>
                </a:cubicBezTo>
                <a:cubicBezTo>
                  <a:pt x="572" y="662"/>
                  <a:pt x="571" y="660"/>
                  <a:pt x="569" y="661"/>
                </a:cubicBezTo>
                <a:cubicBezTo>
                  <a:pt x="568" y="663"/>
                  <a:pt x="569" y="667"/>
                  <a:pt x="567" y="668"/>
                </a:cubicBezTo>
                <a:cubicBezTo>
                  <a:pt x="565" y="667"/>
                  <a:pt x="568" y="663"/>
                  <a:pt x="566" y="662"/>
                </a:cubicBezTo>
                <a:cubicBezTo>
                  <a:pt x="563" y="659"/>
                  <a:pt x="561" y="659"/>
                  <a:pt x="558" y="659"/>
                </a:cubicBezTo>
                <a:cubicBezTo>
                  <a:pt x="556" y="659"/>
                  <a:pt x="555" y="661"/>
                  <a:pt x="555" y="662"/>
                </a:cubicBezTo>
                <a:cubicBezTo>
                  <a:pt x="554" y="665"/>
                  <a:pt x="558" y="665"/>
                  <a:pt x="558" y="667"/>
                </a:cubicBezTo>
                <a:cubicBezTo>
                  <a:pt x="556" y="667"/>
                  <a:pt x="553" y="665"/>
                  <a:pt x="553" y="663"/>
                </a:cubicBezTo>
                <a:cubicBezTo>
                  <a:pt x="551" y="658"/>
                  <a:pt x="557" y="659"/>
                  <a:pt x="560" y="657"/>
                </a:cubicBezTo>
                <a:cubicBezTo>
                  <a:pt x="565" y="659"/>
                  <a:pt x="571" y="657"/>
                  <a:pt x="575" y="662"/>
                </a:cubicBezTo>
                <a:cubicBezTo>
                  <a:pt x="576" y="665"/>
                  <a:pt x="580" y="666"/>
                  <a:pt x="583" y="665"/>
                </a:cubicBezTo>
                <a:cubicBezTo>
                  <a:pt x="589" y="662"/>
                  <a:pt x="595" y="655"/>
                  <a:pt x="597" y="648"/>
                </a:cubicBezTo>
                <a:cubicBezTo>
                  <a:pt x="593" y="644"/>
                  <a:pt x="592" y="639"/>
                  <a:pt x="587" y="636"/>
                </a:cubicBezTo>
                <a:cubicBezTo>
                  <a:pt x="587" y="634"/>
                  <a:pt x="587" y="633"/>
                  <a:pt x="589" y="631"/>
                </a:cubicBezTo>
                <a:cubicBezTo>
                  <a:pt x="588" y="635"/>
                  <a:pt x="592" y="637"/>
                  <a:pt x="594" y="639"/>
                </a:cubicBezTo>
                <a:cubicBezTo>
                  <a:pt x="598" y="639"/>
                  <a:pt x="601" y="636"/>
                  <a:pt x="603" y="633"/>
                </a:cubicBezTo>
                <a:cubicBezTo>
                  <a:pt x="603" y="629"/>
                  <a:pt x="600" y="626"/>
                  <a:pt x="601" y="621"/>
                </a:cubicBezTo>
                <a:cubicBezTo>
                  <a:pt x="600" y="619"/>
                  <a:pt x="595" y="619"/>
                  <a:pt x="593" y="617"/>
                </a:cubicBezTo>
                <a:cubicBezTo>
                  <a:pt x="586" y="618"/>
                  <a:pt x="583" y="625"/>
                  <a:pt x="579" y="630"/>
                </a:cubicBezTo>
                <a:cubicBezTo>
                  <a:pt x="577" y="630"/>
                  <a:pt x="577" y="628"/>
                  <a:pt x="577" y="627"/>
                </a:cubicBezTo>
                <a:cubicBezTo>
                  <a:pt x="579" y="624"/>
                  <a:pt x="582" y="624"/>
                  <a:pt x="583" y="621"/>
                </a:cubicBezTo>
                <a:cubicBezTo>
                  <a:pt x="583" y="618"/>
                  <a:pt x="583" y="613"/>
                  <a:pt x="585" y="610"/>
                </a:cubicBezTo>
                <a:cubicBezTo>
                  <a:pt x="589" y="605"/>
                  <a:pt x="595" y="605"/>
                  <a:pt x="600" y="604"/>
                </a:cubicBezTo>
                <a:cubicBezTo>
                  <a:pt x="601" y="607"/>
                  <a:pt x="599" y="612"/>
                  <a:pt x="604" y="614"/>
                </a:cubicBezTo>
                <a:cubicBezTo>
                  <a:pt x="609" y="618"/>
                  <a:pt x="616" y="618"/>
                  <a:pt x="621" y="615"/>
                </a:cubicBezTo>
                <a:cubicBezTo>
                  <a:pt x="625" y="610"/>
                  <a:pt x="631" y="612"/>
                  <a:pt x="635" y="607"/>
                </a:cubicBezTo>
                <a:cubicBezTo>
                  <a:pt x="640" y="604"/>
                  <a:pt x="638" y="596"/>
                  <a:pt x="644" y="593"/>
                </a:cubicBezTo>
                <a:cubicBezTo>
                  <a:pt x="647" y="594"/>
                  <a:pt x="649" y="590"/>
                  <a:pt x="650" y="591"/>
                </a:cubicBezTo>
                <a:close/>
                <a:moveTo>
                  <a:pt x="99" y="596"/>
                </a:moveTo>
                <a:cubicBezTo>
                  <a:pt x="102" y="599"/>
                  <a:pt x="110" y="598"/>
                  <a:pt x="107" y="604"/>
                </a:cubicBezTo>
                <a:cubicBezTo>
                  <a:pt x="105" y="608"/>
                  <a:pt x="107" y="612"/>
                  <a:pt x="105" y="616"/>
                </a:cubicBezTo>
                <a:cubicBezTo>
                  <a:pt x="103" y="617"/>
                  <a:pt x="100" y="615"/>
                  <a:pt x="98" y="614"/>
                </a:cubicBezTo>
                <a:cubicBezTo>
                  <a:pt x="96" y="607"/>
                  <a:pt x="89" y="602"/>
                  <a:pt x="92" y="595"/>
                </a:cubicBezTo>
                <a:cubicBezTo>
                  <a:pt x="93" y="593"/>
                  <a:pt x="94" y="591"/>
                  <a:pt x="96" y="590"/>
                </a:cubicBezTo>
                <a:cubicBezTo>
                  <a:pt x="99" y="590"/>
                  <a:pt x="97" y="595"/>
                  <a:pt x="99" y="596"/>
                </a:cubicBezTo>
                <a:close/>
                <a:moveTo>
                  <a:pt x="622" y="593"/>
                </a:moveTo>
                <a:cubicBezTo>
                  <a:pt x="620" y="594"/>
                  <a:pt x="617" y="593"/>
                  <a:pt x="617" y="596"/>
                </a:cubicBezTo>
                <a:cubicBezTo>
                  <a:pt x="617" y="598"/>
                  <a:pt x="618" y="599"/>
                  <a:pt x="620" y="600"/>
                </a:cubicBezTo>
                <a:cubicBezTo>
                  <a:pt x="621" y="599"/>
                  <a:pt x="623" y="598"/>
                  <a:pt x="623" y="600"/>
                </a:cubicBezTo>
                <a:cubicBezTo>
                  <a:pt x="624" y="601"/>
                  <a:pt x="622" y="601"/>
                  <a:pt x="620" y="601"/>
                </a:cubicBezTo>
                <a:cubicBezTo>
                  <a:pt x="618" y="601"/>
                  <a:pt x="615" y="601"/>
                  <a:pt x="615" y="598"/>
                </a:cubicBezTo>
                <a:cubicBezTo>
                  <a:pt x="615" y="595"/>
                  <a:pt x="616" y="593"/>
                  <a:pt x="618" y="592"/>
                </a:cubicBezTo>
                <a:cubicBezTo>
                  <a:pt x="620" y="591"/>
                  <a:pt x="621" y="591"/>
                  <a:pt x="622" y="593"/>
                </a:cubicBezTo>
                <a:close/>
                <a:moveTo>
                  <a:pt x="139" y="601"/>
                </a:moveTo>
                <a:cubicBezTo>
                  <a:pt x="143" y="599"/>
                  <a:pt x="148" y="601"/>
                  <a:pt x="151" y="603"/>
                </a:cubicBezTo>
                <a:cubicBezTo>
                  <a:pt x="154" y="607"/>
                  <a:pt x="156" y="612"/>
                  <a:pt x="156" y="616"/>
                </a:cubicBezTo>
                <a:cubicBezTo>
                  <a:pt x="155" y="619"/>
                  <a:pt x="154" y="624"/>
                  <a:pt x="151" y="625"/>
                </a:cubicBezTo>
                <a:cubicBezTo>
                  <a:pt x="147" y="626"/>
                  <a:pt x="142" y="624"/>
                  <a:pt x="139" y="621"/>
                </a:cubicBezTo>
                <a:cubicBezTo>
                  <a:pt x="138" y="621"/>
                  <a:pt x="137" y="623"/>
                  <a:pt x="137" y="624"/>
                </a:cubicBezTo>
                <a:cubicBezTo>
                  <a:pt x="140" y="627"/>
                  <a:pt x="146" y="627"/>
                  <a:pt x="151" y="627"/>
                </a:cubicBezTo>
                <a:cubicBezTo>
                  <a:pt x="151" y="631"/>
                  <a:pt x="151" y="635"/>
                  <a:pt x="154" y="638"/>
                </a:cubicBezTo>
                <a:cubicBezTo>
                  <a:pt x="156" y="641"/>
                  <a:pt x="159" y="641"/>
                  <a:pt x="162" y="642"/>
                </a:cubicBezTo>
                <a:cubicBezTo>
                  <a:pt x="164" y="641"/>
                  <a:pt x="168" y="642"/>
                  <a:pt x="169" y="639"/>
                </a:cubicBezTo>
                <a:cubicBezTo>
                  <a:pt x="171" y="634"/>
                  <a:pt x="168" y="630"/>
                  <a:pt x="165" y="628"/>
                </a:cubicBezTo>
                <a:cubicBezTo>
                  <a:pt x="163" y="627"/>
                  <a:pt x="162" y="630"/>
                  <a:pt x="161" y="631"/>
                </a:cubicBezTo>
                <a:cubicBezTo>
                  <a:pt x="161" y="632"/>
                  <a:pt x="162" y="633"/>
                  <a:pt x="162" y="633"/>
                </a:cubicBezTo>
                <a:cubicBezTo>
                  <a:pt x="164" y="633"/>
                  <a:pt x="166" y="630"/>
                  <a:pt x="168" y="632"/>
                </a:cubicBezTo>
                <a:cubicBezTo>
                  <a:pt x="169" y="636"/>
                  <a:pt x="167" y="638"/>
                  <a:pt x="165" y="640"/>
                </a:cubicBezTo>
                <a:cubicBezTo>
                  <a:pt x="160" y="641"/>
                  <a:pt x="156" y="638"/>
                  <a:pt x="154" y="634"/>
                </a:cubicBezTo>
                <a:cubicBezTo>
                  <a:pt x="152" y="628"/>
                  <a:pt x="157" y="625"/>
                  <a:pt x="159" y="621"/>
                </a:cubicBezTo>
                <a:cubicBezTo>
                  <a:pt x="164" y="618"/>
                  <a:pt x="170" y="620"/>
                  <a:pt x="174" y="623"/>
                </a:cubicBezTo>
                <a:cubicBezTo>
                  <a:pt x="178" y="625"/>
                  <a:pt x="181" y="628"/>
                  <a:pt x="181" y="633"/>
                </a:cubicBezTo>
                <a:cubicBezTo>
                  <a:pt x="185" y="635"/>
                  <a:pt x="186" y="639"/>
                  <a:pt x="187" y="643"/>
                </a:cubicBezTo>
                <a:cubicBezTo>
                  <a:pt x="187" y="648"/>
                  <a:pt x="185" y="652"/>
                  <a:pt x="181" y="655"/>
                </a:cubicBezTo>
                <a:cubicBezTo>
                  <a:pt x="175" y="656"/>
                  <a:pt x="168" y="656"/>
                  <a:pt x="163" y="653"/>
                </a:cubicBezTo>
                <a:cubicBezTo>
                  <a:pt x="155" y="653"/>
                  <a:pt x="148" y="648"/>
                  <a:pt x="145" y="642"/>
                </a:cubicBezTo>
                <a:cubicBezTo>
                  <a:pt x="145" y="632"/>
                  <a:pt x="133" y="637"/>
                  <a:pt x="129" y="629"/>
                </a:cubicBezTo>
                <a:cubicBezTo>
                  <a:pt x="125" y="624"/>
                  <a:pt x="126" y="617"/>
                  <a:pt x="122" y="612"/>
                </a:cubicBezTo>
                <a:cubicBezTo>
                  <a:pt x="119" y="607"/>
                  <a:pt x="122" y="603"/>
                  <a:pt x="123" y="599"/>
                </a:cubicBezTo>
                <a:cubicBezTo>
                  <a:pt x="125" y="596"/>
                  <a:pt x="129" y="595"/>
                  <a:pt x="132" y="595"/>
                </a:cubicBezTo>
                <a:cubicBezTo>
                  <a:pt x="136" y="595"/>
                  <a:pt x="138" y="598"/>
                  <a:pt x="139" y="601"/>
                </a:cubicBezTo>
                <a:close/>
                <a:moveTo>
                  <a:pt x="148" y="612"/>
                </a:moveTo>
                <a:cubicBezTo>
                  <a:pt x="147" y="615"/>
                  <a:pt x="147" y="615"/>
                  <a:pt x="147" y="615"/>
                </a:cubicBezTo>
                <a:cubicBezTo>
                  <a:pt x="144" y="616"/>
                  <a:pt x="145" y="612"/>
                  <a:pt x="142" y="612"/>
                </a:cubicBezTo>
                <a:cubicBezTo>
                  <a:pt x="140" y="611"/>
                  <a:pt x="138" y="613"/>
                  <a:pt x="137" y="616"/>
                </a:cubicBezTo>
                <a:cubicBezTo>
                  <a:pt x="136" y="618"/>
                  <a:pt x="139" y="620"/>
                  <a:pt x="136" y="621"/>
                </a:cubicBezTo>
                <a:cubicBezTo>
                  <a:pt x="136" y="617"/>
                  <a:pt x="135" y="613"/>
                  <a:pt x="139" y="610"/>
                </a:cubicBezTo>
                <a:cubicBezTo>
                  <a:pt x="142" y="610"/>
                  <a:pt x="146" y="609"/>
                  <a:pt x="148" y="612"/>
                </a:cubicBezTo>
                <a:close/>
                <a:moveTo>
                  <a:pt x="594" y="628"/>
                </a:moveTo>
                <a:cubicBezTo>
                  <a:pt x="594" y="630"/>
                  <a:pt x="591" y="629"/>
                  <a:pt x="589" y="631"/>
                </a:cubicBezTo>
                <a:cubicBezTo>
                  <a:pt x="589" y="628"/>
                  <a:pt x="591" y="628"/>
                  <a:pt x="592" y="627"/>
                </a:cubicBezTo>
                <a:cubicBezTo>
                  <a:pt x="594" y="627"/>
                  <a:pt x="594" y="627"/>
                  <a:pt x="594" y="628"/>
                </a:cubicBezTo>
                <a:close/>
                <a:moveTo>
                  <a:pt x="566" y="642"/>
                </a:moveTo>
                <a:cubicBezTo>
                  <a:pt x="565" y="646"/>
                  <a:pt x="568" y="650"/>
                  <a:pt x="570" y="653"/>
                </a:cubicBezTo>
                <a:cubicBezTo>
                  <a:pt x="572" y="654"/>
                  <a:pt x="575" y="654"/>
                  <a:pt x="577" y="653"/>
                </a:cubicBezTo>
                <a:cubicBezTo>
                  <a:pt x="584" y="647"/>
                  <a:pt x="571" y="641"/>
                  <a:pt x="577" y="633"/>
                </a:cubicBezTo>
                <a:cubicBezTo>
                  <a:pt x="579" y="635"/>
                  <a:pt x="577" y="639"/>
                  <a:pt x="579" y="641"/>
                </a:cubicBezTo>
                <a:cubicBezTo>
                  <a:pt x="581" y="644"/>
                  <a:pt x="582" y="647"/>
                  <a:pt x="582" y="649"/>
                </a:cubicBezTo>
                <a:cubicBezTo>
                  <a:pt x="581" y="653"/>
                  <a:pt x="578" y="656"/>
                  <a:pt x="574" y="656"/>
                </a:cubicBezTo>
                <a:cubicBezTo>
                  <a:pt x="571" y="657"/>
                  <a:pt x="568" y="653"/>
                  <a:pt x="566" y="650"/>
                </a:cubicBezTo>
                <a:cubicBezTo>
                  <a:pt x="565" y="647"/>
                  <a:pt x="563" y="645"/>
                  <a:pt x="560" y="642"/>
                </a:cubicBezTo>
                <a:cubicBezTo>
                  <a:pt x="556" y="642"/>
                  <a:pt x="552" y="642"/>
                  <a:pt x="549" y="643"/>
                </a:cubicBezTo>
                <a:cubicBezTo>
                  <a:pt x="546" y="645"/>
                  <a:pt x="545" y="647"/>
                  <a:pt x="545" y="650"/>
                </a:cubicBezTo>
                <a:cubicBezTo>
                  <a:pt x="544" y="653"/>
                  <a:pt x="547" y="655"/>
                  <a:pt x="549" y="657"/>
                </a:cubicBezTo>
                <a:cubicBezTo>
                  <a:pt x="551" y="657"/>
                  <a:pt x="552" y="657"/>
                  <a:pt x="553" y="656"/>
                </a:cubicBezTo>
                <a:cubicBezTo>
                  <a:pt x="552" y="654"/>
                  <a:pt x="551" y="653"/>
                  <a:pt x="551" y="652"/>
                </a:cubicBezTo>
                <a:cubicBezTo>
                  <a:pt x="552" y="651"/>
                  <a:pt x="554" y="651"/>
                  <a:pt x="554" y="653"/>
                </a:cubicBezTo>
                <a:cubicBezTo>
                  <a:pt x="555" y="655"/>
                  <a:pt x="554" y="656"/>
                  <a:pt x="554" y="658"/>
                </a:cubicBezTo>
                <a:cubicBezTo>
                  <a:pt x="549" y="662"/>
                  <a:pt x="545" y="655"/>
                  <a:pt x="540" y="655"/>
                </a:cubicBezTo>
                <a:cubicBezTo>
                  <a:pt x="537" y="654"/>
                  <a:pt x="537" y="650"/>
                  <a:pt x="534" y="649"/>
                </a:cubicBezTo>
                <a:cubicBezTo>
                  <a:pt x="529" y="650"/>
                  <a:pt x="522" y="652"/>
                  <a:pt x="520" y="659"/>
                </a:cubicBezTo>
                <a:cubicBezTo>
                  <a:pt x="518" y="667"/>
                  <a:pt x="518" y="667"/>
                  <a:pt x="518" y="667"/>
                </a:cubicBezTo>
                <a:cubicBezTo>
                  <a:pt x="514" y="670"/>
                  <a:pt x="511" y="673"/>
                  <a:pt x="505" y="671"/>
                </a:cubicBezTo>
                <a:cubicBezTo>
                  <a:pt x="499" y="668"/>
                  <a:pt x="492" y="671"/>
                  <a:pt x="487" y="674"/>
                </a:cubicBezTo>
                <a:cubicBezTo>
                  <a:pt x="484" y="675"/>
                  <a:pt x="485" y="679"/>
                  <a:pt x="482" y="680"/>
                </a:cubicBezTo>
                <a:cubicBezTo>
                  <a:pt x="481" y="678"/>
                  <a:pt x="479" y="676"/>
                  <a:pt x="478" y="678"/>
                </a:cubicBezTo>
                <a:cubicBezTo>
                  <a:pt x="472" y="680"/>
                  <a:pt x="473" y="686"/>
                  <a:pt x="472" y="691"/>
                </a:cubicBezTo>
                <a:cubicBezTo>
                  <a:pt x="473" y="694"/>
                  <a:pt x="477" y="697"/>
                  <a:pt x="479" y="700"/>
                </a:cubicBezTo>
                <a:cubicBezTo>
                  <a:pt x="475" y="702"/>
                  <a:pt x="473" y="708"/>
                  <a:pt x="468" y="710"/>
                </a:cubicBezTo>
                <a:cubicBezTo>
                  <a:pt x="465" y="708"/>
                  <a:pt x="457" y="714"/>
                  <a:pt x="456" y="707"/>
                </a:cubicBezTo>
                <a:cubicBezTo>
                  <a:pt x="459" y="706"/>
                  <a:pt x="459" y="710"/>
                  <a:pt x="462" y="708"/>
                </a:cubicBezTo>
                <a:cubicBezTo>
                  <a:pt x="463" y="706"/>
                  <a:pt x="462" y="703"/>
                  <a:pt x="463" y="702"/>
                </a:cubicBezTo>
                <a:cubicBezTo>
                  <a:pt x="466" y="703"/>
                  <a:pt x="462" y="708"/>
                  <a:pt x="466" y="708"/>
                </a:cubicBezTo>
                <a:cubicBezTo>
                  <a:pt x="470" y="708"/>
                  <a:pt x="473" y="705"/>
                  <a:pt x="474" y="702"/>
                </a:cubicBezTo>
                <a:cubicBezTo>
                  <a:pt x="476" y="698"/>
                  <a:pt x="472" y="695"/>
                  <a:pt x="471" y="691"/>
                </a:cubicBezTo>
                <a:cubicBezTo>
                  <a:pt x="468" y="686"/>
                  <a:pt x="473" y="682"/>
                  <a:pt x="475" y="678"/>
                </a:cubicBezTo>
                <a:cubicBezTo>
                  <a:pt x="479" y="674"/>
                  <a:pt x="484" y="674"/>
                  <a:pt x="488" y="671"/>
                </a:cubicBezTo>
                <a:cubicBezTo>
                  <a:pt x="494" y="667"/>
                  <a:pt x="502" y="668"/>
                  <a:pt x="508" y="670"/>
                </a:cubicBezTo>
                <a:cubicBezTo>
                  <a:pt x="513" y="671"/>
                  <a:pt x="515" y="666"/>
                  <a:pt x="517" y="663"/>
                </a:cubicBezTo>
                <a:cubicBezTo>
                  <a:pt x="517" y="659"/>
                  <a:pt x="519" y="655"/>
                  <a:pt x="522" y="652"/>
                </a:cubicBezTo>
                <a:cubicBezTo>
                  <a:pt x="526" y="650"/>
                  <a:pt x="530" y="647"/>
                  <a:pt x="534" y="647"/>
                </a:cubicBezTo>
                <a:cubicBezTo>
                  <a:pt x="537" y="644"/>
                  <a:pt x="537" y="640"/>
                  <a:pt x="540" y="638"/>
                </a:cubicBezTo>
                <a:cubicBezTo>
                  <a:pt x="543" y="635"/>
                  <a:pt x="548" y="635"/>
                  <a:pt x="553" y="633"/>
                </a:cubicBezTo>
                <a:cubicBezTo>
                  <a:pt x="558" y="633"/>
                  <a:pt x="564" y="636"/>
                  <a:pt x="566" y="642"/>
                </a:cubicBezTo>
                <a:close/>
                <a:moveTo>
                  <a:pt x="563" y="641"/>
                </a:moveTo>
                <a:cubicBezTo>
                  <a:pt x="559" y="641"/>
                  <a:pt x="552" y="637"/>
                  <a:pt x="548" y="642"/>
                </a:cubicBezTo>
                <a:cubicBezTo>
                  <a:pt x="543" y="644"/>
                  <a:pt x="543" y="650"/>
                  <a:pt x="542" y="653"/>
                </a:cubicBezTo>
                <a:cubicBezTo>
                  <a:pt x="540" y="652"/>
                  <a:pt x="538" y="649"/>
                  <a:pt x="538" y="647"/>
                </a:cubicBezTo>
                <a:cubicBezTo>
                  <a:pt x="538" y="642"/>
                  <a:pt x="541" y="639"/>
                  <a:pt x="545" y="638"/>
                </a:cubicBezTo>
                <a:cubicBezTo>
                  <a:pt x="550" y="639"/>
                  <a:pt x="554" y="633"/>
                  <a:pt x="558" y="636"/>
                </a:cubicBezTo>
                <a:cubicBezTo>
                  <a:pt x="561" y="637"/>
                  <a:pt x="562" y="639"/>
                  <a:pt x="563" y="641"/>
                </a:cubicBezTo>
                <a:close/>
                <a:moveTo>
                  <a:pt x="617" y="639"/>
                </a:moveTo>
                <a:cubicBezTo>
                  <a:pt x="617" y="639"/>
                  <a:pt x="617" y="639"/>
                  <a:pt x="617" y="639"/>
                </a:cubicBezTo>
                <a:cubicBezTo>
                  <a:pt x="617" y="639"/>
                  <a:pt x="617" y="639"/>
                  <a:pt x="617" y="639"/>
                </a:cubicBezTo>
                <a:close/>
                <a:moveTo>
                  <a:pt x="204" y="650"/>
                </a:moveTo>
                <a:cubicBezTo>
                  <a:pt x="202" y="651"/>
                  <a:pt x="199" y="650"/>
                  <a:pt x="195" y="650"/>
                </a:cubicBezTo>
                <a:cubicBezTo>
                  <a:pt x="193" y="649"/>
                  <a:pt x="191" y="652"/>
                  <a:pt x="188" y="651"/>
                </a:cubicBezTo>
                <a:cubicBezTo>
                  <a:pt x="190" y="647"/>
                  <a:pt x="188" y="642"/>
                  <a:pt x="191" y="639"/>
                </a:cubicBezTo>
                <a:cubicBezTo>
                  <a:pt x="197" y="640"/>
                  <a:pt x="203" y="645"/>
                  <a:pt x="204" y="650"/>
                </a:cubicBezTo>
                <a:close/>
                <a:moveTo>
                  <a:pt x="544" y="665"/>
                </a:moveTo>
                <a:cubicBezTo>
                  <a:pt x="546" y="671"/>
                  <a:pt x="551" y="673"/>
                  <a:pt x="557" y="673"/>
                </a:cubicBezTo>
                <a:cubicBezTo>
                  <a:pt x="560" y="671"/>
                  <a:pt x="563" y="671"/>
                  <a:pt x="566" y="669"/>
                </a:cubicBezTo>
                <a:cubicBezTo>
                  <a:pt x="567" y="669"/>
                  <a:pt x="567" y="671"/>
                  <a:pt x="566" y="671"/>
                </a:cubicBezTo>
                <a:cubicBezTo>
                  <a:pt x="563" y="674"/>
                  <a:pt x="558" y="674"/>
                  <a:pt x="553" y="674"/>
                </a:cubicBezTo>
                <a:cubicBezTo>
                  <a:pt x="546" y="673"/>
                  <a:pt x="543" y="667"/>
                  <a:pt x="539" y="662"/>
                </a:cubicBezTo>
                <a:cubicBezTo>
                  <a:pt x="537" y="660"/>
                  <a:pt x="534" y="659"/>
                  <a:pt x="532" y="660"/>
                </a:cubicBezTo>
                <a:cubicBezTo>
                  <a:pt x="531" y="662"/>
                  <a:pt x="529" y="664"/>
                  <a:pt x="528" y="666"/>
                </a:cubicBezTo>
                <a:cubicBezTo>
                  <a:pt x="531" y="671"/>
                  <a:pt x="527" y="674"/>
                  <a:pt x="525" y="679"/>
                </a:cubicBezTo>
                <a:cubicBezTo>
                  <a:pt x="524" y="679"/>
                  <a:pt x="521" y="679"/>
                  <a:pt x="522" y="682"/>
                </a:cubicBezTo>
                <a:cubicBezTo>
                  <a:pt x="525" y="684"/>
                  <a:pt x="525" y="687"/>
                  <a:pt x="526" y="690"/>
                </a:cubicBezTo>
                <a:cubicBezTo>
                  <a:pt x="525" y="694"/>
                  <a:pt x="522" y="699"/>
                  <a:pt x="520" y="702"/>
                </a:cubicBezTo>
                <a:cubicBezTo>
                  <a:pt x="516" y="704"/>
                  <a:pt x="512" y="708"/>
                  <a:pt x="508" y="707"/>
                </a:cubicBezTo>
                <a:cubicBezTo>
                  <a:pt x="508" y="706"/>
                  <a:pt x="508" y="706"/>
                  <a:pt x="508" y="706"/>
                </a:cubicBezTo>
                <a:cubicBezTo>
                  <a:pt x="514" y="705"/>
                  <a:pt x="519" y="701"/>
                  <a:pt x="522" y="695"/>
                </a:cubicBezTo>
                <a:cubicBezTo>
                  <a:pt x="524" y="691"/>
                  <a:pt x="525" y="686"/>
                  <a:pt x="522" y="682"/>
                </a:cubicBezTo>
                <a:cubicBezTo>
                  <a:pt x="519" y="680"/>
                  <a:pt x="514" y="680"/>
                  <a:pt x="510" y="681"/>
                </a:cubicBezTo>
                <a:cubicBezTo>
                  <a:pt x="506" y="682"/>
                  <a:pt x="501" y="685"/>
                  <a:pt x="501" y="691"/>
                </a:cubicBezTo>
                <a:cubicBezTo>
                  <a:pt x="501" y="692"/>
                  <a:pt x="503" y="693"/>
                  <a:pt x="505" y="694"/>
                </a:cubicBezTo>
                <a:cubicBezTo>
                  <a:pt x="507" y="694"/>
                  <a:pt x="508" y="692"/>
                  <a:pt x="509" y="691"/>
                </a:cubicBezTo>
                <a:cubicBezTo>
                  <a:pt x="510" y="690"/>
                  <a:pt x="508" y="688"/>
                  <a:pt x="510" y="688"/>
                </a:cubicBezTo>
                <a:cubicBezTo>
                  <a:pt x="511" y="688"/>
                  <a:pt x="511" y="689"/>
                  <a:pt x="512" y="690"/>
                </a:cubicBezTo>
                <a:cubicBezTo>
                  <a:pt x="511" y="692"/>
                  <a:pt x="510" y="694"/>
                  <a:pt x="508" y="694"/>
                </a:cubicBezTo>
                <a:cubicBezTo>
                  <a:pt x="505" y="695"/>
                  <a:pt x="503" y="696"/>
                  <a:pt x="502" y="695"/>
                </a:cubicBezTo>
                <a:cubicBezTo>
                  <a:pt x="501" y="694"/>
                  <a:pt x="499" y="693"/>
                  <a:pt x="499" y="694"/>
                </a:cubicBezTo>
                <a:cubicBezTo>
                  <a:pt x="496" y="698"/>
                  <a:pt x="494" y="701"/>
                  <a:pt x="489" y="702"/>
                </a:cubicBezTo>
                <a:cubicBezTo>
                  <a:pt x="491" y="699"/>
                  <a:pt x="496" y="698"/>
                  <a:pt x="496" y="694"/>
                </a:cubicBezTo>
                <a:cubicBezTo>
                  <a:pt x="493" y="694"/>
                  <a:pt x="489" y="694"/>
                  <a:pt x="486" y="692"/>
                </a:cubicBezTo>
                <a:cubicBezTo>
                  <a:pt x="484" y="691"/>
                  <a:pt x="482" y="689"/>
                  <a:pt x="482" y="686"/>
                </a:cubicBezTo>
                <a:cubicBezTo>
                  <a:pt x="482" y="685"/>
                  <a:pt x="482" y="685"/>
                  <a:pt x="482" y="685"/>
                </a:cubicBezTo>
                <a:cubicBezTo>
                  <a:pt x="485" y="690"/>
                  <a:pt x="490" y="694"/>
                  <a:pt x="496" y="691"/>
                </a:cubicBezTo>
                <a:cubicBezTo>
                  <a:pt x="500" y="688"/>
                  <a:pt x="502" y="681"/>
                  <a:pt x="508" y="679"/>
                </a:cubicBezTo>
                <a:cubicBezTo>
                  <a:pt x="515" y="676"/>
                  <a:pt x="524" y="682"/>
                  <a:pt x="527" y="672"/>
                </a:cubicBezTo>
                <a:cubicBezTo>
                  <a:pt x="527" y="668"/>
                  <a:pt x="525" y="661"/>
                  <a:pt x="531" y="659"/>
                </a:cubicBezTo>
                <a:cubicBezTo>
                  <a:pt x="536" y="656"/>
                  <a:pt x="541" y="661"/>
                  <a:pt x="544" y="665"/>
                </a:cubicBezTo>
                <a:close/>
                <a:moveTo>
                  <a:pt x="253" y="665"/>
                </a:moveTo>
                <a:cubicBezTo>
                  <a:pt x="256" y="668"/>
                  <a:pt x="257" y="673"/>
                  <a:pt x="256" y="679"/>
                </a:cubicBezTo>
                <a:cubicBezTo>
                  <a:pt x="254" y="679"/>
                  <a:pt x="253" y="681"/>
                  <a:pt x="252" y="679"/>
                </a:cubicBezTo>
                <a:cubicBezTo>
                  <a:pt x="253" y="676"/>
                  <a:pt x="253" y="671"/>
                  <a:pt x="249" y="670"/>
                </a:cubicBezTo>
                <a:cubicBezTo>
                  <a:pt x="246" y="666"/>
                  <a:pt x="240" y="666"/>
                  <a:pt x="235" y="668"/>
                </a:cubicBezTo>
                <a:cubicBezTo>
                  <a:pt x="233" y="668"/>
                  <a:pt x="230" y="671"/>
                  <a:pt x="228" y="671"/>
                </a:cubicBezTo>
                <a:cubicBezTo>
                  <a:pt x="228" y="668"/>
                  <a:pt x="230" y="665"/>
                  <a:pt x="232" y="662"/>
                </a:cubicBezTo>
                <a:cubicBezTo>
                  <a:pt x="236" y="659"/>
                  <a:pt x="242" y="659"/>
                  <a:pt x="246" y="660"/>
                </a:cubicBezTo>
                <a:cubicBezTo>
                  <a:pt x="248" y="663"/>
                  <a:pt x="251" y="663"/>
                  <a:pt x="253" y="665"/>
                </a:cubicBezTo>
                <a:close/>
                <a:moveTo>
                  <a:pt x="198" y="676"/>
                </a:moveTo>
                <a:cubicBezTo>
                  <a:pt x="199" y="679"/>
                  <a:pt x="194" y="681"/>
                  <a:pt x="192" y="682"/>
                </a:cubicBezTo>
                <a:cubicBezTo>
                  <a:pt x="183" y="682"/>
                  <a:pt x="174" y="681"/>
                  <a:pt x="170" y="672"/>
                </a:cubicBezTo>
                <a:cubicBezTo>
                  <a:pt x="170" y="671"/>
                  <a:pt x="170" y="671"/>
                  <a:pt x="170" y="671"/>
                </a:cubicBezTo>
                <a:cubicBezTo>
                  <a:pt x="174" y="670"/>
                  <a:pt x="180" y="671"/>
                  <a:pt x="185" y="668"/>
                </a:cubicBezTo>
                <a:cubicBezTo>
                  <a:pt x="188" y="672"/>
                  <a:pt x="193" y="676"/>
                  <a:pt x="198" y="676"/>
                </a:cubicBezTo>
                <a:close/>
                <a:moveTo>
                  <a:pt x="561" y="684"/>
                </a:moveTo>
                <a:cubicBezTo>
                  <a:pt x="566" y="685"/>
                  <a:pt x="570" y="681"/>
                  <a:pt x="573" y="678"/>
                </a:cubicBezTo>
                <a:cubicBezTo>
                  <a:pt x="574" y="678"/>
                  <a:pt x="574" y="678"/>
                  <a:pt x="574" y="679"/>
                </a:cubicBezTo>
                <a:cubicBezTo>
                  <a:pt x="572" y="682"/>
                  <a:pt x="567" y="685"/>
                  <a:pt x="563" y="685"/>
                </a:cubicBezTo>
                <a:cubicBezTo>
                  <a:pt x="558" y="686"/>
                  <a:pt x="554" y="683"/>
                  <a:pt x="551" y="681"/>
                </a:cubicBezTo>
                <a:cubicBezTo>
                  <a:pt x="551" y="680"/>
                  <a:pt x="548" y="678"/>
                  <a:pt x="550" y="676"/>
                </a:cubicBezTo>
                <a:cubicBezTo>
                  <a:pt x="553" y="679"/>
                  <a:pt x="556" y="684"/>
                  <a:pt x="561" y="684"/>
                </a:cubicBezTo>
                <a:close/>
                <a:moveTo>
                  <a:pt x="537" y="686"/>
                </a:moveTo>
                <a:cubicBezTo>
                  <a:pt x="537" y="695"/>
                  <a:pt x="537" y="695"/>
                  <a:pt x="537" y="695"/>
                </a:cubicBezTo>
                <a:cubicBezTo>
                  <a:pt x="532" y="702"/>
                  <a:pt x="532" y="702"/>
                  <a:pt x="532" y="702"/>
                </a:cubicBezTo>
                <a:cubicBezTo>
                  <a:pt x="529" y="704"/>
                  <a:pt x="525" y="705"/>
                  <a:pt x="521" y="705"/>
                </a:cubicBezTo>
                <a:cubicBezTo>
                  <a:pt x="521" y="704"/>
                  <a:pt x="521" y="703"/>
                  <a:pt x="521" y="703"/>
                </a:cubicBezTo>
                <a:cubicBezTo>
                  <a:pt x="527" y="703"/>
                  <a:pt x="533" y="702"/>
                  <a:pt x="536" y="696"/>
                </a:cubicBezTo>
                <a:cubicBezTo>
                  <a:pt x="537" y="692"/>
                  <a:pt x="534" y="691"/>
                  <a:pt x="536" y="688"/>
                </a:cubicBezTo>
                <a:cubicBezTo>
                  <a:pt x="536" y="682"/>
                  <a:pt x="531" y="682"/>
                  <a:pt x="528" y="679"/>
                </a:cubicBezTo>
                <a:cubicBezTo>
                  <a:pt x="530" y="676"/>
                  <a:pt x="532" y="679"/>
                  <a:pt x="534" y="681"/>
                </a:cubicBezTo>
                <a:lnTo>
                  <a:pt x="537" y="686"/>
                </a:lnTo>
                <a:close/>
                <a:moveTo>
                  <a:pt x="499" y="681"/>
                </a:moveTo>
                <a:cubicBezTo>
                  <a:pt x="498" y="682"/>
                  <a:pt x="494" y="680"/>
                  <a:pt x="493" y="683"/>
                </a:cubicBezTo>
                <a:cubicBezTo>
                  <a:pt x="492" y="684"/>
                  <a:pt x="492" y="683"/>
                  <a:pt x="491" y="683"/>
                </a:cubicBezTo>
                <a:cubicBezTo>
                  <a:pt x="491" y="681"/>
                  <a:pt x="493" y="679"/>
                  <a:pt x="495" y="679"/>
                </a:cubicBezTo>
                <a:cubicBezTo>
                  <a:pt x="496" y="680"/>
                  <a:pt x="499" y="679"/>
                  <a:pt x="499" y="681"/>
                </a:cubicBezTo>
                <a:close/>
                <a:moveTo>
                  <a:pt x="451" y="688"/>
                </a:moveTo>
                <a:cubicBezTo>
                  <a:pt x="445" y="689"/>
                  <a:pt x="437" y="685"/>
                  <a:pt x="432" y="691"/>
                </a:cubicBezTo>
                <a:cubicBezTo>
                  <a:pt x="429" y="695"/>
                  <a:pt x="436" y="695"/>
                  <a:pt x="436" y="699"/>
                </a:cubicBezTo>
                <a:cubicBezTo>
                  <a:pt x="435" y="703"/>
                  <a:pt x="436" y="708"/>
                  <a:pt x="431" y="712"/>
                </a:cubicBezTo>
                <a:cubicBezTo>
                  <a:pt x="424" y="717"/>
                  <a:pt x="416" y="726"/>
                  <a:pt x="405" y="721"/>
                </a:cubicBezTo>
                <a:cubicBezTo>
                  <a:pt x="403" y="721"/>
                  <a:pt x="399" y="722"/>
                  <a:pt x="396" y="723"/>
                </a:cubicBezTo>
                <a:cubicBezTo>
                  <a:pt x="395" y="723"/>
                  <a:pt x="395" y="723"/>
                  <a:pt x="394" y="722"/>
                </a:cubicBezTo>
                <a:cubicBezTo>
                  <a:pt x="396" y="720"/>
                  <a:pt x="401" y="722"/>
                  <a:pt x="403" y="719"/>
                </a:cubicBezTo>
                <a:cubicBezTo>
                  <a:pt x="407" y="720"/>
                  <a:pt x="413" y="722"/>
                  <a:pt x="418" y="720"/>
                </a:cubicBezTo>
                <a:cubicBezTo>
                  <a:pt x="422" y="712"/>
                  <a:pt x="432" y="714"/>
                  <a:pt x="433" y="705"/>
                </a:cubicBezTo>
                <a:cubicBezTo>
                  <a:pt x="434" y="702"/>
                  <a:pt x="433" y="699"/>
                  <a:pt x="431" y="696"/>
                </a:cubicBezTo>
                <a:cubicBezTo>
                  <a:pt x="427" y="694"/>
                  <a:pt x="423" y="693"/>
                  <a:pt x="419" y="690"/>
                </a:cubicBezTo>
                <a:cubicBezTo>
                  <a:pt x="416" y="688"/>
                  <a:pt x="413" y="688"/>
                  <a:pt x="410" y="689"/>
                </a:cubicBezTo>
                <a:cubicBezTo>
                  <a:pt x="407" y="691"/>
                  <a:pt x="404" y="693"/>
                  <a:pt x="403" y="696"/>
                </a:cubicBezTo>
                <a:cubicBezTo>
                  <a:pt x="403" y="698"/>
                  <a:pt x="403" y="701"/>
                  <a:pt x="404" y="703"/>
                </a:cubicBezTo>
                <a:cubicBezTo>
                  <a:pt x="406" y="705"/>
                  <a:pt x="410" y="705"/>
                  <a:pt x="412" y="703"/>
                </a:cubicBezTo>
                <a:cubicBezTo>
                  <a:pt x="415" y="702"/>
                  <a:pt x="410" y="697"/>
                  <a:pt x="415" y="699"/>
                </a:cubicBezTo>
                <a:cubicBezTo>
                  <a:pt x="416" y="700"/>
                  <a:pt x="416" y="702"/>
                  <a:pt x="415" y="703"/>
                </a:cubicBezTo>
                <a:cubicBezTo>
                  <a:pt x="413" y="707"/>
                  <a:pt x="410" y="706"/>
                  <a:pt x="407" y="707"/>
                </a:cubicBezTo>
                <a:cubicBezTo>
                  <a:pt x="404" y="706"/>
                  <a:pt x="400" y="703"/>
                  <a:pt x="398" y="708"/>
                </a:cubicBezTo>
                <a:cubicBezTo>
                  <a:pt x="396" y="708"/>
                  <a:pt x="393" y="708"/>
                  <a:pt x="392" y="706"/>
                </a:cubicBezTo>
                <a:cubicBezTo>
                  <a:pt x="390" y="705"/>
                  <a:pt x="389" y="702"/>
                  <a:pt x="390" y="700"/>
                </a:cubicBezTo>
                <a:cubicBezTo>
                  <a:pt x="390" y="699"/>
                  <a:pt x="392" y="699"/>
                  <a:pt x="393" y="700"/>
                </a:cubicBezTo>
                <a:cubicBezTo>
                  <a:pt x="392" y="702"/>
                  <a:pt x="390" y="704"/>
                  <a:pt x="393" y="705"/>
                </a:cubicBezTo>
                <a:cubicBezTo>
                  <a:pt x="394" y="707"/>
                  <a:pt x="397" y="705"/>
                  <a:pt x="399" y="705"/>
                </a:cubicBezTo>
                <a:cubicBezTo>
                  <a:pt x="401" y="702"/>
                  <a:pt x="401" y="699"/>
                  <a:pt x="401" y="696"/>
                </a:cubicBezTo>
                <a:cubicBezTo>
                  <a:pt x="399" y="691"/>
                  <a:pt x="395" y="691"/>
                  <a:pt x="391" y="691"/>
                </a:cubicBezTo>
                <a:cubicBezTo>
                  <a:pt x="384" y="691"/>
                  <a:pt x="377" y="694"/>
                  <a:pt x="373" y="702"/>
                </a:cubicBezTo>
                <a:cubicBezTo>
                  <a:pt x="373" y="705"/>
                  <a:pt x="373" y="711"/>
                  <a:pt x="376" y="715"/>
                </a:cubicBezTo>
                <a:cubicBezTo>
                  <a:pt x="380" y="718"/>
                  <a:pt x="385" y="717"/>
                  <a:pt x="388" y="721"/>
                </a:cubicBezTo>
                <a:cubicBezTo>
                  <a:pt x="387" y="723"/>
                  <a:pt x="384" y="721"/>
                  <a:pt x="381" y="720"/>
                </a:cubicBezTo>
                <a:cubicBezTo>
                  <a:pt x="378" y="720"/>
                  <a:pt x="375" y="717"/>
                  <a:pt x="373" y="714"/>
                </a:cubicBezTo>
                <a:cubicBezTo>
                  <a:pt x="371" y="711"/>
                  <a:pt x="372" y="708"/>
                  <a:pt x="370" y="705"/>
                </a:cubicBezTo>
                <a:cubicBezTo>
                  <a:pt x="366" y="705"/>
                  <a:pt x="364" y="708"/>
                  <a:pt x="361" y="711"/>
                </a:cubicBezTo>
                <a:cubicBezTo>
                  <a:pt x="361" y="714"/>
                  <a:pt x="361" y="719"/>
                  <a:pt x="363" y="722"/>
                </a:cubicBezTo>
                <a:cubicBezTo>
                  <a:pt x="368" y="728"/>
                  <a:pt x="376" y="728"/>
                  <a:pt x="382" y="733"/>
                </a:cubicBezTo>
                <a:cubicBezTo>
                  <a:pt x="386" y="736"/>
                  <a:pt x="390" y="734"/>
                  <a:pt x="395" y="736"/>
                </a:cubicBezTo>
                <a:cubicBezTo>
                  <a:pt x="386" y="739"/>
                  <a:pt x="379" y="731"/>
                  <a:pt x="371" y="731"/>
                </a:cubicBezTo>
                <a:cubicBezTo>
                  <a:pt x="370" y="731"/>
                  <a:pt x="370" y="733"/>
                  <a:pt x="368" y="733"/>
                </a:cubicBezTo>
                <a:cubicBezTo>
                  <a:pt x="367" y="731"/>
                  <a:pt x="370" y="729"/>
                  <a:pt x="367" y="728"/>
                </a:cubicBezTo>
                <a:cubicBezTo>
                  <a:pt x="366" y="727"/>
                  <a:pt x="364" y="725"/>
                  <a:pt x="362" y="727"/>
                </a:cubicBezTo>
                <a:cubicBezTo>
                  <a:pt x="361" y="728"/>
                  <a:pt x="359" y="730"/>
                  <a:pt x="358" y="729"/>
                </a:cubicBezTo>
                <a:cubicBezTo>
                  <a:pt x="358" y="728"/>
                  <a:pt x="362" y="726"/>
                  <a:pt x="362" y="723"/>
                </a:cubicBezTo>
                <a:cubicBezTo>
                  <a:pt x="360" y="719"/>
                  <a:pt x="358" y="714"/>
                  <a:pt x="360" y="710"/>
                </a:cubicBezTo>
                <a:cubicBezTo>
                  <a:pt x="358" y="706"/>
                  <a:pt x="354" y="708"/>
                  <a:pt x="352" y="706"/>
                </a:cubicBezTo>
                <a:cubicBezTo>
                  <a:pt x="352" y="704"/>
                  <a:pt x="356" y="705"/>
                  <a:pt x="358" y="705"/>
                </a:cubicBezTo>
                <a:cubicBezTo>
                  <a:pt x="363" y="709"/>
                  <a:pt x="367" y="702"/>
                  <a:pt x="371" y="702"/>
                </a:cubicBezTo>
                <a:cubicBezTo>
                  <a:pt x="372" y="700"/>
                  <a:pt x="373" y="699"/>
                  <a:pt x="373" y="698"/>
                </a:cubicBezTo>
                <a:cubicBezTo>
                  <a:pt x="367" y="694"/>
                  <a:pt x="367" y="694"/>
                  <a:pt x="367" y="694"/>
                </a:cubicBezTo>
                <a:cubicBezTo>
                  <a:pt x="370" y="692"/>
                  <a:pt x="372" y="697"/>
                  <a:pt x="375" y="696"/>
                </a:cubicBezTo>
                <a:cubicBezTo>
                  <a:pt x="381" y="691"/>
                  <a:pt x="390" y="686"/>
                  <a:pt x="398" y="691"/>
                </a:cubicBezTo>
                <a:cubicBezTo>
                  <a:pt x="401" y="693"/>
                  <a:pt x="401" y="693"/>
                  <a:pt x="401" y="693"/>
                </a:cubicBezTo>
                <a:cubicBezTo>
                  <a:pt x="405" y="689"/>
                  <a:pt x="410" y="685"/>
                  <a:pt x="416" y="687"/>
                </a:cubicBezTo>
                <a:cubicBezTo>
                  <a:pt x="421" y="687"/>
                  <a:pt x="424" y="692"/>
                  <a:pt x="429" y="691"/>
                </a:cubicBezTo>
                <a:cubicBezTo>
                  <a:pt x="434" y="685"/>
                  <a:pt x="444" y="685"/>
                  <a:pt x="450" y="686"/>
                </a:cubicBezTo>
                <a:cubicBezTo>
                  <a:pt x="451" y="687"/>
                  <a:pt x="452" y="687"/>
                  <a:pt x="451" y="688"/>
                </a:cubicBezTo>
                <a:close/>
                <a:moveTo>
                  <a:pt x="329" y="695"/>
                </a:moveTo>
                <a:cubicBezTo>
                  <a:pt x="331" y="702"/>
                  <a:pt x="331" y="708"/>
                  <a:pt x="327" y="713"/>
                </a:cubicBezTo>
                <a:cubicBezTo>
                  <a:pt x="325" y="713"/>
                  <a:pt x="323" y="714"/>
                  <a:pt x="321" y="715"/>
                </a:cubicBezTo>
                <a:cubicBezTo>
                  <a:pt x="316" y="716"/>
                  <a:pt x="311" y="714"/>
                  <a:pt x="308" y="711"/>
                </a:cubicBezTo>
                <a:cubicBezTo>
                  <a:pt x="307" y="711"/>
                  <a:pt x="307" y="709"/>
                  <a:pt x="306" y="709"/>
                </a:cubicBezTo>
                <a:cubicBezTo>
                  <a:pt x="304" y="711"/>
                  <a:pt x="305" y="712"/>
                  <a:pt x="304" y="714"/>
                </a:cubicBezTo>
                <a:cubicBezTo>
                  <a:pt x="303" y="717"/>
                  <a:pt x="299" y="717"/>
                  <a:pt x="296" y="717"/>
                </a:cubicBezTo>
                <a:cubicBezTo>
                  <a:pt x="295" y="717"/>
                  <a:pt x="295" y="715"/>
                  <a:pt x="295" y="714"/>
                </a:cubicBezTo>
                <a:cubicBezTo>
                  <a:pt x="295" y="714"/>
                  <a:pt x="296" y="713"/>
                  <a:pt x="297" y="713"/>
                </a:cubicBezTo>
                <a:cubicBezTo>
                  <a:pt x="297" y="714"/>
                  <a:pt x="298" y="715"/>
                  <a:pt x="298" y="715"/>
                </a:cubicBezTo>
                <a:cubicBezTo>
                  <a:pt x="301" y="716"/>
                  <a:pt x="303" y="714"/>
                  <a:pt x="303" y="712"/>
                </a:cubicBezTo>
                <a:cubicBezTo>
                  <a:pt x="303" y="710"/>
                  <a:pt x="303" y="708"/>
                  <a:pt x="302" y="705"/>
                </a:cubicBezTo>
                <a:cubicBezTo>
                  <a:pt x="299" y="703"/>
                  <a:pt x="296" y="702"/>
                  <a:pt x="292" y="702"/>
                </a:cubicBezTo>
                <a:cubicBezTo>
                  <a:pt x="287" y="703"/>
                  <a:pt x="283" y="707"/>
                  <a:pt x="281" y="711"/>
                </a:cubicBezTo>
                <a:cubicBezTo>
                  <a:pt x="280" y="714"/>
                  <a:pt x="280" y="717"/>
                  <a:pt x="282" y="720"/>
                </a:cubicBezTo>
                <a:cubicBezTo>
                  <a:pt x="286" y="726"/>
                  <a:pt x="292" y="728"/>
                  <a:pt x="300" y="728"/>
                </a:cubicBezTo>
                <a:cubicBezTo>
                  <a:pt x="305" y="728"/>
                  <a:pt x="309" y="723"/>
                  <a:pt x="315" y="725"/>
                </a:cubicBezTo>
                <a:cubicBezTo>
                  <a:pt x="321" y="731"/>
                  <a:pt x="329" y="735"/>
                  <a:pt x="338" y="734"/>
                </a:cubicBezTo>
                <a:cubicBezTo>
                  <a:pt x="341" y="734"/>
                  <a:pt x="344" y="728"/>
                  <a:pt x="349" y="730"/>
                </a:cubicBezTo>
                <a:cubicBezTo>
                  <a:pt x="351" y="731"/>
                  <a:pt x="352" y="729"/>
                  <a:pt x="355" y="730"/>
                </a:cubicBezTo>
                <a:cubicBezTo>
                  <a:pt x="354" y="732"/>
                  <a:pt x="355" y="734"/>
                  <a:pt x="358" y="734"/>
                </a:cubicBezTo>
                <a:cubicBezTo>
                  <a:pt x="362" y="734"/>
                  <a:pt x="362" y="734"/>
                  <a:pt x="362" y="734"/>
                </a:cubicBezTo>
                <a:cubicBezTo>
                  <a:pt x="363" y="736"/>
                  <a:pt x="361" y="736"/>
                  <a:pt x="361" y="736"/>
                </a:cubicBezTo>
                <a:cubicBezTo>
                  <a:pt x="355" y="737"/>
                  <a:pt x="352" y="733"/>
                  <a:pt x="347" y="732"/>
                </a:cubicBezTo>
                <a:cubicBezTo>
                  <a:pt x="340" y="734"/>
                  <a:pt x="332" y="737"/>
                  <a:pt x="325" y="734"/>
                </a:cubicBezTo>
                <a:cubicBezTo>
                  <a:pt x="320" y="733"/>
                  <a:pt x="318" y="727"/>
                  <a:pt x="312" y="726"/>
                </a:cubicBezTo>
                <a:cubicBezTo>
                  <a:pt x="306" y="728"/>
                  <a:pt x="299" y="731"/>
                  <a:pt x="292" y="729"/>
                </a:cubicBezTo>
                <a:cubicBezTo>
                  <a:pt x="288" y="730"/>
                  <a:pt x="286" y="723"/>
                  <a:pt x="280" y="726"/>
                </a:cubicBezTo>
                <a:cubicBezTo>
                  <a:pt x="277" y="726"/>
                  <a:pt x="275" y="725"/>
                  <a:pt x="272" y="723"/>
                </a:cubicBezTo>
                <a:cubicBezTo>
                  <a:pt x="268" y="720"/>
                  <a:pt x="266" y="714"/>
                  <a:pt x="267" y="710"/>
                </a:cubicBezTo>
                <a:cubicBezTo>
                  <a:pt x="267" y="707"/>
                  <a:pt x="269" y="704"/>
                  <a:pt x="272" y="702"/>
                </a:cubicBezTo>
                <a:cubicBezTo>
                  <a:pt x="270" y="699"/>
                  <a:pt x="267" y="696"/>
                  <a:pt x="267" y="694"/>
                </a:cubicBezTo>
                <a:cubicBezTo>
                  <a:pt x="270" y="695"/>
                  <a:pt x="272" y="701"/>
                  <a:pt x="276" y="699"/>
                </a:cubicBezTo>
                <a:cubicBezTo>
                  <a:pt x="278" y="699"/>
                  <a:pt x="281" y="697"/>
                  <a:pt x="283" y="699"/>
                </a:cubicBezTo>
                <a:cubicBezTo>
                  <a:pt x="282" y="701"/>
                  <a:pt x="280" y="699"/>
                  <a:pt x="277" y="701"/>
                </a:cubicBezTo>
                <a:cubicBezTo>
                  <a:pt x="272" y="702"/>
                  <a:pt x="269" y="707"/>
                  <a:pt x="268" y="712"/>
                </a:cubicBezTo>
                <a:cubicBezTo>
                  <a:pt x="269" y="717"/>
                  <a:pt x="272" y="723"/>
                  <a:pt x="277" y="724"/>
                </a:cubicBezTo>
                <a:cubicBezTo>
                  <a:pt x="277" y="725"/>
                  <a:pt x="279" y="725"/>
                  <a:pt x="280" y="725"/>
                </a:cubicBezTo>
                <a:cubicBezTo>
                  <a:pt x="283" y="722"/>
                  <a:pt x="278" y="720"/>
                  <a:pt x="279" y="716"/>
                </a:cubicBezTo>
                <a:cubicBezTo>
                  <a:pt x="278" y="708"/>
                  <a:pt x="283" y="704"/>
                  <a:pt x="289" y="701"/>
                </a:cubicBezTo>
                <a:cubicBezTo>
                  <a:pt x="293" y="699"/>
                  <a:pt x="298" y="702"/>
                  <a:pt x="301" y="701"/>
                </a:cubicBezTo>
                <a:cubicBezTo>
                  <a:pt x="302" y="698"/>
                  <a:pt x="303" y="695"/>
                  <a:pt x="307" y="695"/>
                </a:cubicBezTo>
                <a:cubicBezTo>
                  <a:pt x="309" y="696"/>
                  <a:pt x="309" y="696"/>
                  <a:pt x="309" y="696"/>
                </a:cubicBezTo>
                <a:cubicBezTo>
                  <a:pt x="308" y="698"/>
                  <a:pt x="304" y="697"/>
                  <a:pt x="304" y="699"/>
                </a:cubicBezTo>
                <a:cubicBezTo>
                  <a:pt x="303" y="702"/>
                  <a:pt x="304" y="705"/>
                  <a:pt x="306" y="706"/>
                </a:cubicBezTo>
                <a:cubicBezTo>
                  <a:pt x="309" y="708"/>
                  <a:pt x="312" y="708"/>
                  <a:pt x="315" y="707"/>
                </a:cubicBezTo>
                <a:cubicBezTo>
                  <a:pt x="317" y="706"/>
                  <a:pt x="319" y="702"/>
                  <a:pt x="321" y="704"/>
                </a:cubicBezTo>
                <a:cubicBezTo>
                  <a:pt x="319" y="707"/>
                  <a:pt x="316" y="710"/>
                  <a:pt x="312" y="710"/>
                </a:cubicBezTo>
                <a:cubicBezTo>
                  <a:pt x="312" y="711"/>
                  <a:pt x="312" y="711"/>
                  <a:pt x="313" y="712"/>
                </a:cubicBezTo>
                <a:cubicBezTo>
                  <a:pt x="316" y="714"/>
                  <a:pt x="320" y="713"/>
                  <a:pt x="324" y="712"/>
                </a:cubicBezTo>
                <a:cubicBezTo>
                  <a:pt x="326" y="709"/>
                  <a:pt x="329" y="708"/>
                  <a:pt x="329" y="703"/>
                </a:cubicBezTo>
                <a:cubicBezTo>
                  <a:pt x="328" y="699"/>
                  <a:pt x="327" y="694"/>
                  <a:pt x="323" y="691"/>
                </a:cubicBezTo>
                <a:cubicBezTo>
                  <a:pt x="322" y="691"/>
                  <a:pt x="321" y="691"/>
                  <a:pt x="321" y="692"/>
                </a:cubicBezTo>
                <a:cubicBezTo>
                  <a:pt x="321" y="694"/>
                  <a:pt x="323" y="698"/>
                  <a:pt x="321" y="699"/>
                </a:cubicBezTo>
                <a:cubicBezTo>
                  <a:pt x="320" y="696"/>
                  <a:pt x="319" y="692"/>
                  <a:pt x="317" y="689"/>
                </a:cubicBezTo>
                <a:cubicBezTo>
                  <a:pt x="318" y="688"/>
                  <a:pt x="318" y="688"/>
                  <a:pt x="318" y="688"/>
                </a:cubicBezTo>
                <a:cubicBezTo>
                  <a:pt x="322" y="688"/>
                  <a:pt x="327" y="691"/>
                  <a:pt x="329" y="695"/>
                </a:cubicBezTo>
                <a:close/>
                <a:moveTo>
                  <a:pt x="228" y="688"/>
                </a:moveTo>
                <a:cubicBezTo>
                  <a:pt x="226" y="691"/>
                  <a:pt x="224" y="692"/>
                  <a:pt x="222" y="694"/>
                </a:cubicBezTo>
                <a:cubicBezTo>
                  <a:pt x="221" y="694"/>
                  <a:pt x="221" y="692"/>
                  <a:pt x="222" y="691"/>
                </a:cubicBezTo>
                <a:cubicBezTo>
                  <a:pt x="224" y="691"/>
                  <a:pt x="226" y="688"/>
                  <a:pt x="228" y="688"/>
                </a:cubicBezTo>
                <a:close/>
                <a:moveTo>
                  <a:pt x="460" y="695"/>
                </a:moveTo>
                <a:cubicBezTo>
                  <a:pt x="458" y="698"/>
                  <a:pt x="462" y="698"/>
                  <a:pt x="462" y="700"/>
                </a:cubicBezTo>
                <a:cubicBezTo>
                  <a:pt x="458" y="698"/>
                  <a:pt x="454" y="698"/>
                  <a:pt x="450" y="699"/>
                </a:cubicBezTo>
                <a:cubicBezTo>
                  <a:pt x="448" y="701"/>
                  <a:pt x="445" y="702"/>
                  <a:pt x="444" y="705"/>
                </a:cubicBezTo>
                <a:cubicBezTo>
                  <a:pt x="443" y="709"/>
                  <a:pt x="443" y="713"/>
                  <a:pt x="445" y="717"/>
                </a:cubicBezTo>
                <a:cubicBezTo>
                  <a:pt x="450" y="723"/>
                  <a:pt x="459" y="722"/>
                  <a:pt x="465" y="725"/>
                </a:cubicBezTo>
                <a:cubicBezTo>
                  <a:pt x="474" y="723"/>
                  <a:pt x="483" y="719"/>
                  <a:pt x="488" y="711"/>
                </a:cubicBezTo>
                <a:cubicBezTo>
                  <a:pt x="492" y="708"/>
                  <a:pt x="495" y="703"/>
                  <a:pt x="500" y="705"/>
                </a:cubicBezTo>
                <a:cubicBezTo>
                  <a:pt x="502" y="706"/>
                  <a:pt x="505" y="705"/>
                  <a:pt x="505" y="708"/>
                </a:cubicBezTo>
                <a:cubicBezTo>
                  <a:pt x="499" y="708"/>
                  <a:pt x="496" y="705"/>
                  <a:pt x="492" y="710"/>
                </a:cubicBezTo>
                <a:cubicBezTo>
                  <a:pt x="484" y="719"/>
                  <a:pt x="474" y="728"/>
                  <a:pt x="460" y="726"/>
                </a:cubicBezTo>
                <a:cubicBezTo>
                  <a:pt x="458" y="724"/>
                  <a:pt x="455" y="725"/>
                  <a:pt x="452" y="725"/>
                </a:cubicBezTo>
                <a:cubicBezTo>
                  <a:pt x="449" y="728"/>
                  <a:pt x="447" y="731"/>
                  <a:pt x="442" y="730"/>
                </a:cubicBezTo>
                <a:cubicBezTo>
                  <a:pt x="439" y="728"/>
                  <a:pt x="434" y="728"/>
                  <a:pt x="431" y="725"/>
                </a:cubicBezTo>
                <a:cubicBezTo>
                  <a:pt x="425" y="730"/>
                  <a:pt x="419" y="735"/>
                  <a:pt x="411" y="735"/>
                </a:cubicBezTo>
                <a:cubicBezTo>
                  <a:pt x="407" y="734"/>
                  <a:pt x="404" y="734"/>
                  <a:pt x="399" y="736"/>
                </a:cubicBezTo>
                <a:cubicBezTo>
                  <a:pt x="399" y="734"/>
                  <a:pt x="404" y="734"/>
                  <a:pt x="404" y="732"/>
                </a:cubicBezTo>
                <a:cubicBezTo>
                  <a:pt x="412" y="733"/>
                  <a:pt x="420" y="733"/>
                  <a:pt x="426" y="727"/>
                </a:cubicBezTo>
                <a:cubicBezTo>
                  <a:pt x="433" y="721"/>
                  <a:pt x="442" y="714"/>
                  <a:pt x="441" y="705"/>
                </a:cubicBezTo>
                <a:cubicBezTo>
                  <a:pt x="441" y="702"/>
                  <a:pt x="441" y="702"/>
                  <a:pt x="441" y="702"/>
                </a:cubicBezTo>
                <a:cubicBezTo>
                  <a:pt x="446" y="698"/>
                  <a:pt x="451" y="697"/>
                  <a:pt x="458" y="696"/>
                </a:cubicBezTo>
                <a:cubicBezTo>
                  <a:pt x="458" y="691"/>
                  <a:pt x="458" y="691"/>
                  <a:pt x="458" y="691"/>
                </a:cubicBezTo>
                <a:cubicBezTo>
                  <a:pt x="459" y="692"/>
                  <a:pt x="460" y="694"/>
                  <a:pt x="460" y="695"/>
                </a:cubicBezTo>
                <a:close/>
                <a:moveTo>
                  <a:pt x="365" y="694"/>
                </a:moveTo>
                <a:cubicBezTo>
                  <a:pt x="358" y="696"/>
                  <a:pt x="347" y="697"/>
                  <a:pt x="344" y="706"/>
                </a:cubicBezTo>
                <a:cubicBezTo>
                  <a:pt x="349" y="711"/>
                  <a:pt x="339" y="713"/>
                  <a:pt x="342" y="719"/>
                </a:cubicBezTo>
                <a:cubicBezTo>
                  <a:pt x="344" y="721"/>
                  <a:pt x="347" y="723"/>
                  <a:pt x="350" y="721"/>
                </a:cubicBezTo>
                <a:cubicBezTo>
                  <a:pt x="352" y="720"/>
                  <a:pt x="352" y="719"/>
                  <a:pt x="352" y="717"/>
                </a:cubicBezTo>
                <a:cubicBezTo>
                  <a:pt x="352" y="716"/>
                  <a:pt x="350" y="717"/>
                  <a:pt x="350" y="715"/>
                </a:cubicBezTo>
                <a:cubicBezTo>
                  <a:pt x="350" y="714"/>
                  <a:pt x="352" y="713"/>
                  <a:pt x="352" y="714"/>
                </a:cubicBezTo>
                <a:cubicBezTo>
                  <a:pt x="354" y="716"/>
                  <a:pt x="355" y="718"/>
                  <a:pt x="354" y="720"/>
                </a:cubicBezTo>
                <a:cubicBezTo>
                  <a:pt x="352" y="723"/>
                  <a:pt x="347" y="724"/>
                  <a:pt x="344" y="723"/>
                </a:cubicBezTo>
                <a:cubicBezTo>
                  <a:pt x="342" y="723"/>
                  <a:pt x="342" y="720"/>
                  <a:pt x="340" y="719"/>
                </a:cubicBezTo>
                <a:cubicBezTo>
                  <a:pt x="337" y="720"/>
                  <a:pt x="332" y="721"/>
                  <a:pt x="329" y="718"/>
                </a:cubicBezTo>
                <a:cubicBezTo>
                  <a:pt x="329" y="717"/>
                  <a:pt x="326" y="716"/>
                  <a:pt x="328" y="714"/>
                </a:cubicBezTo>
                <a:cubicBezTo>
                  <a:pt x="330" y="717"/>
                  <a:pt x="334" y="719"/>
                  <a:pt x="338" y="718"/>
                </a:cubicBezTo>
                <a:cubicBezTo>
                  <a:pt x="345" y="714"/>
                  <a:pt x="340" y="705"/>
                  <a:pt x="345" y="700"/>
                </a:cubicBezTo>
                <a:cubicBezTo>
                  <a:pt x="350" y="695"/>
                  <a:pt x="358" y="693"/>
                  <a:pt x="364" y="692"/>
                </a:cubicBezTo>
                <a:lnTo>
                  <a:pt x="365" y="694"/>
                </a:lnTo>
                <a:close/>
                <a:moveTo>
                  <a:pt x="487" y="702"/>
                </a:moveTo>
                <a:cubicBezTo>
                  <a:pt x="485" y="702"/>
                  <a:pt x="484" y="702"/>
                  <a:pt x="482" y="702"/>
                </a:cubicBezTo>
                <a:cubicBezTo>
                  <a:pt x="480" y="701"/>
                  <a:pt x="480" y="701"/>
                  <a:pt x="480" y="701"/>
                </a:cubicBezTo>
                <a:cubicBezTo>
                  <a:pt x="482" y="700"/>
                  <a:pt x="485" y="701"/>
                  <a:pt x="487" y="702"/>
                </a:cubicBezTo>
                <a:close/>
                <a:moveTo>
                  <a:pt x="450" y="723"/>
                </a:moveTo>
                <a:cubicBezTo>
                  <a:pt x="450" y="723"/>
                  <a:pt x="450" y="724"/>
                  <a:pt x="450" y="725"/>
                </a:cubicBezTo>
                <a:cubicBezTo>
                  <a:pt x="445" y="727"/>
                  <a:pt x="439" y="729"/>
                  <a:pt x="435" y="725"/>
                </a:cubicBezTo>
                <a:cubicBezTo>
                  <a:pt x="433" y="723"/>
                  <a:pt x="436" y="723"/>
                  <a:pt x="436" y="721"/>
                </a:cubicBezTo>
                <a:cubicBezTo>
                  <a:pt x="438" y="718"/>
                  <a:pt x="440" y="717"/>
                  <a:pt x="442" y="714"/>
                </a:cubicBezTo>
                <a:cubicBezTo>
                  <a:pt x="444" y="717"/>
                  <a:pt x="447" y="720"/>
                  <a:pt x="450" y="723"/>
                </a:cubicBezTo>
                <a:close/>
              </a:path>
            </a:pathLst>
          </a:custGeom>
          <a:solidFill>
            <a:srgbClr val="FF0000"/>
          </a:solidFill>
          <a:ln w="19050">
            <a:solidFill>
              <a:srgbClr val="FF0000"/>
            </a:solidFill>
          </a:ln>
        </p:spPr>
        <p:txBody>
          <a:bodyPr vert="horz" wrap="square" lIns="91440" tIns="45720" rIns="91440" bIns="45720" numCol="1" anchor="t" anchorCtr="0" compatLnSpc="1">
            <a:prstTxWarp prst="textNoShape">
              <a:avLst/>
            </a:prstTxWarp>
          </a:bodyPr>
          <a:lstStyle/>
          <a:p>
            <a:endParaRPr lang="zh-CN" altLang="en-US"/>
          </a:p>
        </p:txBody>
      </p:sp>
      <p:sp>
        <p:nvSpPr>
          <p:cNvPr id="10" name="矩形 40">
            <a:extLst>
              <a:ext uri="{FF2B5EF4-FFF2-40B4-BE49-F238E27FC236}">
                <a16:creationId xmlns:a16="http://schemas.microsoft.com/office/drawing/2014/main" id="{B9857A5B-A826-4601-8AEA-9B5B403BF583}"/>
              </a:ext>
            </a:extLst>
          </p:cNvPr>
          <p:cNvSpPr/>
          <p:nvPr/>
        </p:nvSpPr>
        <p:spPr>
          <a:xfrm>
            <a:off x="5375691" y="1630694"/>
            <a:ext cx="1501253" cy="1838947"/>
          </a:xfrm>
          <a:prstGeom prst="rect">
            <a:avLst/>
          </a:prstGeom>
          <a:noFill/>
        </p:spPr>
        <p:txBody>
          <a:bodyPr vert="horz" wrap="square" lIns="68562" tIns="34281" rIns="68562" bIns="34281" rtlCol="0">
            <a:spAutoFit/>
          </a:bodyPr>
          <a:lstStyle/>
          <a:p>
            <a:pPr algn="ctr" defTabSz="914400"/>
            <a:r>
              <a:rPr lang="en-SG" altLang="zh-CN" sz="11500" b="1" dirty="0" smtClean="0">
                <a:solidFill>
                  <a:srgbClr val="C00000"/>
                </a:solidFill>
                <a:effectLst>
                  <a:outerShdw blurRad="38100" dist="38100" dir="2700000" algn="tl">
                    <a:srgbClr val="000000">
                      <a:alpha val="43137"/>
                    </a:srgbClr>
                  </a:outerShdw>
                </a:effectLst>
                <a:latin typeface="Times New Roman" pitchFamily="18" charset="0"/>
                <a:ea typeface="+mj-ea"/>
                <a:cs typeface="Times New Roman" pitchFamily="18" charset="0"/>
              </a:rPr>
              <a:t>I</a:t>
            </a:r>
            <a:endParaRPr lang="en-US" altLang="zh-CN" sz="11500" b="1" dirty="0">
              <a:solidFill>
                <a:srgbClr val="C00000"/>
              </a:solidFill>
              <a:effectLst>
                <a:outerShdw blurRad="38100" dist="38100" dir="2700000" algn="tl">
                  <a:srgbClr val="000000">
                    <a:alpha val="43137"/>
                  </a:srgbClr>
                </a:outerShdw>
              </a:effectLst>
              <a:latin typeface="#9Slide03 Arima Madurai Black" panose="00000A00000000000000" pitchFamily="2" charset="0"/>
              <a:ea typeface="+mj-ea"/>
              <a:cs typeface="#9Slide03 Arima Madurai Black" panose="00000A00000000000000" pitchFamily="2" charset="0"/>
            </a:endParaRPr>
          </a:p>
        </p:txBody>
      </p:sp>
      <p:sp>
        <p:nvSpPr>
          <p:cNvPr id="11" name="矩形 40">
            <a:extLst>
              <a:ext uri="{FF2B5EF4-FFF2-40B4-BE49-F238E27FC236}">
                <a16:creationId xmlns:a16="http://schemas.microsoft.com/office/drawing/2014/main" id="{C3C978C3-65EA-4BB4-97B9-FFDAE016176C}"/>
              </a:ext>
            </a:extLst>
          </p:cNvPr>
          <p:cNvSpPr/>
          <p:nvPr/>
        </p:nvSpPr>
        <p:spPr>
          <a:xfrm>
            <a:off x="1992572" y="3501706"/>
            <a:ext cx="8647871" cy="2777665"/>
          </a:xfrm>
          <a:prstGeom prst="rect">
            <a:avLst/>
          </a:prstGeom>
          <a:noFill/>
        </p:spPr>
        <p:txBody>
          <a:bodyPr vert="horz" wrap="square" lIns="68562" tIns="34281" rIns="68562" bIns="34281" rtlCol="0">
            <a:spAutoFit/>
          </a:bodyPr>
          <a:lstStyle/>
          <a:p>
            <a:pPr algn="ctr" defTabSz="914400"/>
            <a:r>
              <a:rPr lang="en-SG" altLang="zh-CN" sz="8800" b="1" dirty="0" smtClean="0">
                <a:solidFill>
                  <a:srgbClr val="C00000"/>
                </a:solidFill>
                <a:latin typeface="Times New Roman" pitchFamily="18" charset="0"/>
                <a:ea typeface="+mj-ea"/>
                <a:cs typeface="Times New Roman" pitchFamily="18" charset="0"/>
              </a:rPr>
              <a:t>Đọc - tìm </a:t>
            </a:r>
            <a:r>
              <a:rPr lang="en-SG" altLang="zh-CN" sz="8800" b="1" dirty="0">
                <a:solidFill>
                  <a:srgbClr val="C00000"/>
                </a:solidFill>
                <a:latin typeface="Times New Roman" pitchFamily="18" charset="0"/>
                <a:ea typeface="+mj-ea"/>
                <a:cs typeface="Times New Roman" pitchFamily="18" charset="0"/>
              </a:rPr>
              <a:t>hiểu </a:t>
            </a:r>
            <a:r>
              <a:rPr lang="en-SG" altLang="zh-CN" sz="8800" b="1" dirty="0" smtClean="0">
                <a:solidFill>
                  <a:srgbClr val="C00000"/>
                </a:solidFill>
                <a:latin typeface="Times New Roman" pitchFamily="18" charset="0"/>
                <a:ea typeface="+mj-ea"/>
                <a:cs typeface="Times New Roman" pitchFamily="18" charset="0"/>
              </a:rPr>
              <a:t>chung</a:t>
            </a:r>
            <a:endParaRPr lang="en-US" altLang="zh-CN" sz="8800" b="1" dirty="0">
              <a:solidFill>
                <a:srgbClr val="C00000"/>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2429386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50"/>
                                        <p:tgtEl>
                                          <p:spTgt spid="9"/>
                                        </p:tgtEl>
                                      </p:cBhvr>
                                    </p:animEffect>
                                  </p:childTnLst>
                                </p:cTn>
                              </p:par>
                            </p:childTnLst>
                          </p:cTn>
                        </p:par>
                        <p:par>
                          <p:cTn id="8" fill="hold">
                            <p:stCondLst>
                              <p:cond delay="25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250"/>
                                        <p:tgtEl>
                                          <p:spTgt spid="10"/>
                                        </p:tgtEl>
                                      </p:cBhvr>
                                    </p:animEffect>
                                  </p:childTnLst>
                                </p:cTn>
                              </p:par>
                            </p:childTnLst>
                          </p:cTn>
                        </p:par>
                        <p:par>
                          <p:cTn id="12" fill="hold">
                            <p:stCondLst>
                              <p:cond delay="500"/>
                            </p:stCondLst>
                            <p:childTnLst>
                              <p:par>
                                <p:cTn id="13" presetID="14" presetClass="entr" presetSubtype="1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ơ đồ 4">
            <a:extLst>
              <a:ext uri="{FF2B5EF4-FFF2-40B4-BE49-F238E27FC236}">
                <a16:creationId xmlns:a16="http://schemas.microsoft.com/office/drawing/2014/main" id="{AAFE4C43-A1E3-4F0F-88A3-7B752A9B1665}"/>
              </a:ext>
            </a:extLst>
          </p:cNvPr>
          <p:cNvGraphicFramePr/>
          <p:nvPr>
            <p:extLst>
              <p:ext uri="{D42A27DB-BD31-4B8C-83A1-F6EECF244321}">
                <p14:modId xmlns:p14="http://schemas.microsoft.com/office/powerpoint/2010/main" val="1609371029"/>
              </p:ext>
            </p:extLst>
          </p:nvPr>
        </p:nvGraphicFramePr>
        <p:xfrm>
          <a:off x="287974" y="588670"/>
          <a:ext cx="5569338" cy="5680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hỗ dành sẵn cho Nội dung 3" descr="Ảnh có chứa người, ngoài trời, cỏ, bầu trời&#10;&#10;Mô tả được tạo tự động">
            <a:extLst>
              <a:ext uri="{FF2B5EF4-FFF2-40B4-BE49-F238E27FC236}">
                <a16:creationId xmlns:a16="http://schemas.microsoft.com/office/drawing/2014/main" id="{1FB1F707-4931-4495-B327-0CBED53B2542}"/>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r="2254"/>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147496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dgm id="{5BB62B86-E600-473C-9E5D-C533E3239E1E}"/>
                                            </p:graphicEl>
                                          </p:spTgt>
                                        </p:tgtEl>
                                        <p:attrNameLst>
                                          <p:attrName>style.visibility</p:attrName>
                                        </p:attrNameLst>
                                      </p:cBhvr>
                                      <p:to>
                                        <p:strVal val="visible"/>
                                      </p:to>
                                    </p:set>
                                    <p:animEffect transition="in" filter="wipe(down)">
                                      <p:cBhvr>
                                        <p:cTn id="7" dur="500"/>
                                        <p:tgtEl>
                                          <p:spTgt spid="5">
                                            <p:graphicEl>
                                              <a:dgm id="{5BB62B86-E600-473C-9E5D-C533E3239E1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graphicEl>
                                              <a:dgm id="{B95ED291-A439-448F-B756-B52275D4603C}"/>
                                            </p:graphicEl>
                                          </p:spTgt>
                                        </p:tgtEl>
                                        <p:attrNameLst>
                                          <p:attrName>style.visibility</p:attrName>
                                        </p:attrNameLst>
                                      </p:cBhvr>
                                      <p:to>
                                        <p:strVal val="visible"/>
                                      </p:to>
                                    </p:set>
                                    <p:animEffect transition="in" filter="wipe(down)">
                                      <p:cBhvr>
                                        <p:cTn id="12" dur="500"/>
                                        <p:tgtEl>
                                          <p:spTgt spid="5">
                                            <p:graphicEl>
                                              <a:dgm id="{B95ED291-A439-448F-B756-B52275D4603C}"/>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graphicEl>
                                              <a:dgm id="{7655899C-894F-4D2F-8C9D-473B68E01AB1}"/>
                                            </p:graphicEl>
                                          </p:spTgt>
                                        </p:tgtEl>
                                        <p:attrNameLst>
                                          <p:attrName>style.visibility</p:attrName>
                                        </p:attrNameLst>
                                      </p:cBhvr>
                                      <p:to>
                                        <p:strVal val="visible"/>
                                      </p:to>
                                    </p:set>
                                    <p:animEffect transition="in" filter="wipe(down)">
                                      <p:cBhvr>
                                        <p:cTn id="15" dur="500"/>
                                        <p:tgtEl>
                                          <p:spTgt spid="5">
                                            <p:graphicEl>
                                              <a:dgm id="{7655899C-894F-4D2F-8C9D-473B68E01AB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graphicEl>
                                              <a:dgm id="{81BF037B-9050-408E-AFF7-F2C89B0BB3D7}"/>
                                            </p:graphicEl>
                                          </p:spTgt>
                                        </p:tgtEl>
                                        <p:attrNameLst>
                                          <p:attrName>style.visibility</p:attrName>
                                        </p:attrNameLst>
                                      </p:cBhvr>
                                      <p:to>
                                        <p:strVal val="visible"/>
                                      </p:to>
                                    </p:set>
                                    <p:animEffect transition="in" filter="wipe(down)">
                                      <p:cBhvr>
                                        <p:cTn id="20" dur="500"/>
                                        <p:tgtEl>
                                          <p:spTgt spid="5">
                                            <p:graphicEl>
                                              <a:dgm id="{81BF037B-9050-408E-AFF7-F2C89B0BB3D7}"/>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graphicEl>
                                              <a:dgm id="{99920D65-4E8C-4379-B4AB-7D4D302C9E42}"/>
                                            </p:graphicEl>
                                          </p:spTgt>
                                        </p:tgtEl>
                                        <p:attrNameLst>
                                          <p:attrName>style.visibility</p:attrName>
                                        </p:attrNameLst>
                                      </p:cBhvr>
                                      <p:to>
                                        <p:strVal val="visible"/>
                                      </p:to>
                                    </p:set>
                                    <p:animEffect transition="in" filter="wipe(down)">
                                      <p:cBhvr>
                                        <p:cTn id="23" dur="500"/>
                                        <p:tgtEl>
                                          <p:spTgt spid="5">
                                            <p:graphicEl>
                                              <a:dgm id="{99920D65-4E8C-4379-B4AB-7D4D302C9E4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graphicEl>
                                              <a:dgm id="{323F631A-A0DE-4D4C-B5A5-F16091E2A111}"/>
                                            </p:graphicEl>
                                          </p:spTgt>
                                        </p:tgtEl>
                                        <p:attrNameLst>
                                          <p:attrName>style.visibility</p:attrName>
                                        </p:attrNameLst>
                                      </p:cBhvr>
                                      <p:to>
                                        <p:strVal val="visible"/>
                                      </p:to>
                                    </p:set>
                                    <p:animEffect transition="in" filter="wipe(down)">
                                      <p:cBhvr>
                                        <p:cTn id="28" dur="500"/>
                                        <p:tgtEl>
                                          <p:spTgt spid="5">
                                            <p:graphicEl>
                                              <a:dgm id="{323F631A-A0DE-4D4C-B5A5-F16091E2A111}"/>
                                            </p:graphic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graphicEl>
                                              <a:dgm id="{477827C4-3D22-4C40-B08D-F54F53FC05E2}"/>
                                            </p:graphicEl>
                                          </p:spTgt>
                                        </p:tgtEl>
                                        <p:attrNameLst>
                                          <p:attrName>style.visibility</p:attrName>
                                        </p:attrNameLst>
                                      </p:cBhvr>
                                      <p:to>
                                        <p:strVal val="visible"/>
                                      </p:to>
                                    </p:set>
                                    <p:animEffect transition="in" filter="wipe(down)">
                                      <p:cBhvr>
                                        <p:cTn id="31" dur="500"/>
                                        <p:tgtEl>
                                          <p:spTgt spid="5">
                                            <p:graphicEl>
                                              <a:dgm id="{477827C4-3D22-4C40-B08D-F54F53FC05E2}"/>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
                                            <p:graphicEl>
                                              <a:dgm id="{0F7341E7-CE50-4060-AAD3-8B864422BEDE}"/>
                                            </p:graphicEl>
                                          </p:spTgt>
                                        </p:tgtEl>
                                        <p:attrNameLst>
                                          <p:attrName>style.visibility</p:attrName>
                                        </p:attrNameLst>
                                      </p:cBhvr>
                                      <p:to>
                                        <p:strVal val="visible"/>
                                      </p:to>
                                    </p:set>
                                    <p:animEffect transition="in" filter="wipe(down)">
                                      <p:cBhvr>
                                        <p:cTn id="36" dur="500"/>
                                        <p:tgtEl>
                                          <p:spTgt spid="5">
                                            <p:graphicEl>
                                              <a:dgm id="{0F7341E7-CE50-4060-AAD3-8B864422BEDE}"/>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
                                            <p:graphicEl>
                                              <a:dgm id="{5A949AA9-D894-4623-B164-E67C9A44C176}"/>
                                            </p:graphicEl>
                                          </p:spTgt>
                                        </p:tgtEl>
                                        <p:attrNameLst>
                                          <p:attrName>style.visibility</p:attrName>
                                        </p:attrNameLst>
                                      </p:cBhvr>
                                      <p:to>
                                        <p:strVal val="visible"/>
                                      </p:to>
                                    </p:set>
                                    <p:animEffect transition="in" filter="wipe(down)">
                                      <p:cBhvr>
                                        <p:cTn id="39" dur="500"/>
                                        <p:tgtEl>
                                          <p:spTgt spid="5">
                                            <p:graphicEl>
                                              <a:dgm id="{5A949AA9-D894-4623-B164-E67C9A44C1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6321" y="1817285"/>
            <a:ext cx="2505624" cy="1023582"/>
          </a:xfrm>
          <a:prstGeom prst="roundRect">
            <a:avLst/>
          </a:prstGeom>
          <a:ln>
            <a:solidFill>
              <a:srgbClr val="CC3399"/>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A4E59539-8B06-40D1-9A6F-8CA249205AB3}"/>
              </a:ext>
            </a:extLst>
          </p:cNvPr>
          <p:cNvSpPr txBox="1"/>
          <p:nvPr/>
        </p:nvSpPr>
        <p:spPr>
          <a:xfrm flipH="1">
            <a:off x="112805" y="2005910"/>
            <a:ext cx="2305596" cy="646331"/>
          </a:xfrm>
          <a:prstGeom prst="rect">
            <a:avLst/>
          </a:prstGeom>
          <a:noFill/>
        </p:spPr>
        <p:txBody>
          <a:bodyPr wrap="square" rtlCol="0">
            <a:spAutoFit/>
          </a:bodyPr>
          <a:lstStyle/>
          <a:p>
            <a:pPr algn="ctr"/>
            <a:r>
              <a:rPr lang="en-US" sz="3600" b="1" dirty="0" err="1">
                <a:solidFill>
                  <a:srgbClr val="0000FF"/>
                </a:solidFill>
                <a:latin typeface="#9Slide05 SVNMercury Script" panose="020B0604020202020204" charset="0"/>
                <a:cs typeface="Times New Roman" pitchFamily="18" charset="0"/>
              </a:rPr>
              <a:t>Vũ</a:t>
            </a:r>
            <a:r>
              <a:rPr lang="en-US" sz="3600" b="1" dirty="0">
                <a:solidFill>
                  <a:srgbClr val="0000FF"/>
                </a:solidFill>
                <a:latin typeface="#9Slide05 SVNMercury Script" panose="020B0604020202020204" charset="0"/>
                <a:cs typeface="Times New Roman" pitchFamily="18" charset="0"/>
              </a:rPr>
              <a:t> N</a:t>
            </a:r>
            <a:r>
              <a:rPr lang="vi-VN" sz="3600" b="1" dirty="0">
                <a:solidFill>
                  <a:srgbClr val="0000FF"/>
                </a:solidFill>
                <a:latin typeface="#9Slide05 SVNMercury Script" panose="020B0604020202020204" charset="0"/>
                <a:cs typeface="Times New Roman" pitchFamily="18" charset="0"/>
              </a:rPr>
              <a:t>ư</a:t>
            </a:r>
            <a:r>
              <a:rPr lang="en-US" sz="3600" b="1" dirty="0" err="1">
                <a:solidFill>
                  <a:srgbClr val="0000FF"/>
                </a:solidFill>
                <a:latin typeface="#9Slide05 SVNMercury Script" panose="020B0604020202020204" charset="0"/>
                <a:cs typeface="Times New Roman" pitchFamily="18" charset="0"/>
              </a:rPr>
              <a:t>ơng</a:t>
            </a:r>
            <a:endParaRPr lang="en-SG" sz="3600" b="1" dirty="0">
              <a:solidFill>
                <a:srgbClr val="0000FF"/>
              </a:solidFill>
              <a:latin typeface="#9Slide05 SVNMercury Script" panose="020B0604020202020204" charset="0"/>
              <a:cs typeface="Times New Roman" pitchFamily="18" charset="0"/>
            </a:endParaRPr>
          </a:p>
        </p:txBody>
      </p:sp>
      <p:cxnSp>
        <p:nvCxnSpPr>
          <p:cNvPr id="6" name="Straight Arrow Connector 5">
            <a:extLst>
              <a:ext uri="{FF2B5EF4-FFF2-40B4-BE49-F238E27FC236}">
                <a16:creationId xmlns:a16="http://schemas.microsoft.com/office/drawing/2014/main" id="{9A79C4CC-61FA-4EC4-A338-CDCF018AADD1}"/>
              </a:ext>
            </a:extLst>
          </p:cNvPr>
          <p:cNvCxnSpPr>
            <a:cxnSpLocks/>
            <a:stCxn id="3" idx="3"/>
          </p:cNvCxnSpPr>
          <p:nvPr/>
        </p:nvCxnSpPr>
        <p:spPr>
          <a:xfrm flipV="1">
            <a:off x="2571945" y="488985"/>
            <a:ext cx="1295913" cy="18400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BC395F4-9B96-47DF-931B-969E7FBE3699}"/>
              </a:ext>
            </a:extLst>
          </p:cNvPr>
          <p:cNvCxnSpPr>
            <a:cxnSpLocks/>
          </p:cNvCxnSpPr>
          <p:nvPr/>
        </p:nvCxnSpPr>
        <p:spPr>
          <a:xfrm>
            <a:off x="2571945" y="2317783"/>
            <a:ext cx="932902" cy="1440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6">
            <a:extLst>
              <a:ext uri="{FF2B5EF4-FFF2-40B4-BE49-F238E27FC236}">
                <a16:creationId xmlns:a16="http://schemas.microsoft.com/office/drawing/2014/main" id="{29EF8C26-92F3-46FB-BCEC-41267275D9A5}"/>
              </a:ext>
            </a:extLst>
          </p:cNvPr>
          <p:cNvSpPr/>
          <p:nvPr/>
        </p:nvSpPr>
        <p:spPr>
          <a:xfrm>
            <a:off x="3849210" y="86787"/>
            <a:ext cx="8370626" cy="117081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người</a:t>
            </a:r>
            <a:r>
              <a:rPr lang="en-US" sz="3200"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hiền</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a:t>
            </a:r>
            <a:r>
              <a:rPr lang="en-US" sz="3200" dirty="0" err="1">
                <a:solidFill>
                  <a:schemeClr val="tx1"/>
                </a:solidFill>
                <a:latin typeface="Times New Roman" panose="02020603050405020304" pitchFamily="18" charset="0"/>
                <a:cs typeface="Times New Roman" panose="02020603050405020304" pitchFamily="18" charset="0"/>
              </a:rPr>
              <a:t>Nết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thủy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chung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tha</a:t>
            </a:r>
            <a:r>
              <a:rPr lang="en-US" sz="3200"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mẹ</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đảm</a:t>
            </a:r>
            <a:r>
              <a:rPr lang="en-US" sz="3200" dirty="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con </a:t>
            </a:r>
            <a:r>
              <a:rPr lang="en-US" sz="3200" b="1" dirty="0" err="1">
                <a:solidFill>
                  <a:schemeClr val="tx1"/>
                </a:solidFill>
                <a:latin typeface="Times New Roman" panose="02020603050405020304" pitchFamily="18" charset="0"/>
                <a:cs typeface="Times New Roman" panose="02020603050405020304" pitchFamily="18" charset="0"/>
              </a:rPr>
              <a:t>dâu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hiếu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thảo</a:t>
            </a:r>
            <a:endParaRPr lang="en-US" sz="3200" b="1" dirty="0">
              <a:latin typeface="Times New Roman" panose="02020603050405020304" pitchFamily="18" charset="0"/>
              <a:cs typeface="Times New Roman" panose="02020603050405020304" pitchFamily="18" charset="0"/>
            </a:endParaRPr>
          </a:p>
        </p:txBody>
      </p:sp>
      <p:sp>
        <p:nvSpPr>
          <p:cNvPr id="11" name="Rectangle: Rounded Corners 13">
            <a:extLst>
              <a:ext uri="{FF2B5EF4-FFF2-40B4-BE49-F238E27FC236}">
                <a16:creationId xmlns:a16="http://schemas.microsoft.com/office/drawing/2014/main" id="{E324DC59-4174-439B-A8ED-5F19773A28E0}"/>
              </a:ext>
            </a:extLst>
          </p:cNvPr>
          <p:cNvSpPr/>
          <p:nvPr/>
        </p:nvSpPr>
        <p:spPr>
          <a:xfrm>
            <a:off x="3504847" y="3088872"/>
            <a:ext cx="1363256" cy="13389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itchFamily="18" charset="0"/>
                <a:cs typeface="Times New Roman" panose="02020603050405020304" pitchFamily="18" charset="0"/>
              </a:rPr>
              <a:t>Bất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hạnh</a:t>
            </a:r>
            <a:endParaRPr lang="en-US" sz="3200" b="1" dirty="0">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DABBFC58-E641-456D-B1E4-7A56A0D70AA6}"/>
              </a:ext>
            </a:extLst>
          </p:cNvPr>
          <p:cNvCxnSpPr>
            <a:cxnSpLocks/>
            <a:stCxn id="11" idx="3"/>
          </p:cNvCxnSpPr>
          <p:nvPr/>
        </p:nvCxnSpPr>
        <p:spPr>
          <a:xfrm flipV="1">
            <a:off x="4868103" y="2749889"/>
            <a:ext cx="942340" cy="100845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8">
            <a:extLst>
              <a:ext uri="{FF2B5EF4-FFF2-40B4-BE49-F238E27FC236}">
                <a16:creationId xmlns:a16="http://schemas.microsoft.com/office/drawing/2014/main" id="{B5FFE0D8-7BC9-4E50-A6A2-BD13C910A756}"/>
              </a:ext>
            </a:extLst>
          </p:cNvPr>
          <p:cNvSpPr/>
          <p:nvPr/>
        </p:nvSpPr>
        <p:spPr>
          <a:xfrm>
            <a:off x="5802251" y="1409030"/>
            <a:ext cx="6372119" cy="28900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anose="02020603050405020304" pitchFamily="18" charset="0"/>
              </a:rPr>
              <a:t>Sống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vất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xác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Gánh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gia</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đình</a:t>
            </a:r>
            <a:r>
              <a:rPr lang="en-US" sz="3200" dirty="0" smtClean="0">
                <a:solidFill>
                  <a:schemeClr val="tx1"/>
                </a:solidFill>
                <a:latin typeface="Times New Roman" panose="02020603050405020304" pitchFamily="18" charset="0"/>
                <a:cs typeface="Times New Roman" panose="02020603050405020304" pitchFamily="18" charset="0"/>
              </a:rPr>
              <a:t> + </a:t>
            </a:r>
            <a:r>
              <a:rPr lang="en-US" sz="3200" dirty="0" err="1" smtClean="0">
                <a:solidFill>
                  <a:schemeClr val="tx1"/>
                </a:solidFill>
                <a:latin typeface="Times New Roman" panose="02020603050405020304" pitchFamily="18" charset="0"/>
                <a:cs typeface="Times New Roman" panose="02020603050405020304" pitchFamily="18" charset="0"/>
              </a:rPr>
              <a:t>Nuôi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dạy</a:t>
            </a:r>
            <a:r>
              <a:rPr lang="en-US" sz="3200" dirty="0" smtClean="0">
                <a:solidFill>
                  <a:schemeClr val="tx1"/>
                </a:solidFill>
                <a:latin typeface="Times New Roman" panose="02020603050405020304" pitchFamily="18" charset="0"/>
                <a:cs typeface="Times New Roman" panose="02020603050405020304" pitchFamily="18" charset="0"/>
              </a:rPr>
              <a:t> con </a:t>
            </a:r>
            <a:r>
              <a:rPr lang="en-US" sz="3200" dirty="0" err="1" smtClean="0">
                <a:solidFill>
                  <a:schemeClr val="tx1"/>
                </a:solidFill>
                <a:latin typeface="Times New Roman" panose="02020603050405020304" pitchFamily="18" charset="0"/>
                <a:cs typeface="Times New Roman" panose="02020603050405020304" pitchFamily="18" charset="0"/>
              </a:rPr>
              <a:t>thơ</a:t>
            </a:r>
            <a:r>
              <a:rPr lang="en-US" sz="3200" dirty="0" smtClean="0">
                <a:solidFill>
                  <a:schemeClr val="tx1"/>
                </a:solidFill>
                <a:latin typeface="Times New Roman" panose="02020603050405020304" pitchFamily="18" charset="0"/>
                <a:cs typeface="Times New Roman" panose="02020603050405020304" pitchFamily="18" charset="0"/>
              </a:rPr>
              <a:t> + </a:t>
            </a:r>
            <a:r>
              <a:rPr lang="en-US" sz="3200" dirty="0" err="1" smtClean="0">
                <a:solidFill>
                  <a:schemeClr val="tx1"/>
                </a:solidFill>
                <a:latin typeface="Times New Roman" panose="02020603050405020304" pitchFamily="18" charset="0"/>
                <a:cs typeface="Times New Roman" panose="02020603050405020304" pitchFamily="18" charset="0"/>
              </a:rPr>
              <a:t>Chăm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sóc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mẹ</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già</a:t>
            </a:r>
            <a:r>
              <a:rPr lang="en-US" sz="3200" dirty="0" smtClean="0">
                <a:solidFill>
                  <a:schemeClr val="tx1"/>
                </a:solidFill>
                <a:latin typeface="Times New Roman" panose="02020603050405020304" pitchFamily="18" charset="0"/>
                <a:cs typeface="Times New Roman" panose="02020603050405020304" pitchFamily="18" charset="0"/>
              </a:rPr>
              <a: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cô</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đơn</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tinh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thần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Sống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lẻ</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loi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cô</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đơn</a:t>
            </a:r>
            <a:r>
              <a:rPr lang="en-US" sz="3200" dirty="0" smtClean="0">
                <a:solidFill>
                  <a:schemeClr val="tx1"/>
                </a:solidFill>
                <a:latin typeface="Times New Roman" panose="02020603050405020304" pitchFamily="18" charset="0"/>
                <a:cs typeface="Times New Roman" panose="02020603050405020304" pitchFamily="18" charset="0"/>
              </a:rPr>
              <a:t> + </a:t>
            </a:r>
            <a:r>
              <a:rPr lang="en-US" sz="3200" dirty="0" err="1" smtClean="0">
                <a:solidFill>
                  <a:schemeClr val="tx1"/>
                </a:solidFill>
                <a:latin typeface="Times New Roman" panose="02020603050405020304" pitchFamily="18" charset="0"/>
                <a:cs typeface="Times New Roman" panose="02020603050405020304" pitchFamily="18" charset="0"/>
              </a:rPr>
              <a:t>Nhớ</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chồng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khắc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khoải</a:t>
            </a:r>
            <a:r>
              <a:rPr lang="en-US" sz="3200" dirty="0" smtClean="0">
                <a:solidFill>
                  <a:schemeClr val="tx1"/>
                </a:solidFill>
                <a:latin typeface="Times New Roman" panose="02020603050405020304" pitchFamily="18" charset="0"/>
                <a:cs typeface="Times New Roman" panose="02020603050405020304" pitchFamily="18" charset="0"/>
              </a:rPr>
              <a:t> + Lo </a:t>
            </a:r>
            <a:r>
              <a:rPr lang="en-US" sz="3200" dirty="0" err="1" smtClean="0">
                <a:solidFill>
                  <a:schemeClr val="tx1"/>
                </a:solidFill>
                <a:latin typeface="Times New Roman" panose="02020603050405020304" pitchFamily="18" charset="0"/>
                <a:cs typeface="Times New Roman" panose="02020603050405020304" pitchFamily="18" charset="0"/>
              </a:rPr>
              <a:t>lắng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không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thôi</a:t>
            </a: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8583DB22-D62A-468E-A875-DCC5B2C4CF53}"/>
              </a:ext>
            </a:extLst>
          </p:cNvPr>
          <p:cNvCxnSpPr>
            <a:cxnSpLocks/>
            <a:stCxn id="11" idx="2"/>
          </p:cNvCxnSpPr>
          <p:nvPr/>
        </p:nvCxnSpPr>
        <p:spPr>
          <a:xfrm>
            <a:off x="4186475" y="4427815"/>
            <a:ext cx="1623968" cy="82281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26">
            <a:extLst>
              <a:ext uri="{FF2B5EF4-FFF2-40B4-BE49-F238E27FC236}">
                <a16:creationId xmlns:a16="http://schemas.microsoft.com/office/drawing/2014/main" id="{23EF3195-23E9-4CDE-8D87-531FFCB632D9}"/>
              </a:ext>
            </a:extLst>
          </p:cNvPr>
          <p:cNvSpPr/>
          <p:nvPr/>
        </p:nvSpPr>
        <p:spPr>
          <a:xfrm>
            <a:off x="5802251" y="4513795"/>
            <a:ext cx="5352872" cy="11708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anose="02020603050405020304" pitchFamily="18" charset="0"/>
              </a:rPr>
              <a:t>Phải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chịu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nỗi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oan</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tự</a:t>
            </a:r>
            <a:r>
              <a:rPr lang="en-US" sz="3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tử</a:t>
            </a:r>
            <a:endParaRPr lang="en-US" sz="3200" dirty="0">
              <a:latin typeface="Times New Roman" panose="020206030504050203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8A74233B-0D96-4556-944A-3AA34AA2F2AF}"/>
              </a:ext>
            </a:extLst>
          </p:cNvPr>
          <p:cNvCxnSpPr>
            <a:cxnSpLocks/>
            <a:endCxn id="23" idx="0"/>
          </p:cNvCxnSpPr>
          <p:nvPr/>
        </p:nvCxnSpPr>
        <p:spPr>
          <a:xfrm flipH="1">
            <a:off x="2875779" y="4427815"/>
            <a:ext cx="1310697" cy="82281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9">
            <a:extLst>
              <a:ext uri="{FF2B5EF4-FFF2-40B4-BE49-F238E27FC236}">
                <a16:creationId xmlns:a16="http://schemas.microsoft.com/office/drawing/2014/main" id="{37C8BF4D-7E2C-4E25-9685-5B9243B46ED5}"/>
              </a:ext>
            </a:extLst>
          </p:cNvPr>
          <p:cNvSpPr/>
          <p:nvPr/>
        </p:nvSpPr>
        <p:spPr>
          <a:xfrm>
            <a:off x="196918" y="5250632"/>
            <a:ext cx="5357721" cy="11708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anose="02020603050405020304" pitchFamily="18" charset="0"/>
              </a:rPr>
              <a:t>Sống</a:t>
            </a:r>
            <a:r>
              <a:rPr lang="en-US" sz="3200"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không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hạnh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phúc</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dưới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thủy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cung</a:t>
            </a:r>
            <a:endParaRPr lang="en-US" sz="3200" dirty="0">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F9139ABA-2687-4281-AE92-EA2D19D0267E}"/>
              </a:ext>
            </a:extLst>
          </p:cNvPr>
          <p:cNvSpPr/>
          <p:nvPr/>
        </p:nvSpPr>
        <p:spPr>
          <a:xfrm>
            <a:off x="5359334" y="5836039"/>
            <a:ext cx="6815036" cy="1077218"/>
          </a:xfrm>
          <a:prstGeom prst="rect">
            <a:avLst/>
          </a:prstGeom>
        </p:spPr>
        <p:txBody>
          <a:bodyPr wrap="square">
            <a:spAutoFit/>
          </a:bodyPr>
          <a:lstStyle/>
          <a:p>
            <a:pPr algn="ctr"/>
            <a:r>
              <a:rPr lang="en-US" sz="3200" b="1" dirty="0">
                <a:solidFill>
                  <a:srgbClr val="0000FF"/>
                </a:solidFill>
                <a:latin typeface="Times New Roman" pitchFamily="18" charset="0"/>
                <a:cs typeface="Times New Roman" pitchFamily="18" charset="0"/>
                <a:sym typeface="Wingdings" panose="05000000000000000000" pitchFamily="2" charset="2"/>
              </a:rPr>
              <a:t> </a:t>
            </a:r>
            <a:r>
              <a:rPr lang="en-US" sz="3200" b="1" dirty="0" err="1">
                <a:solidFill>
                  <a:srgbClr val="0000FF"/>
                </a:solidFill>
                <a:latin typeface="Times New Roman" pitchFamily="18" charset="0"/>
                <a:cs typeface="Times New Roman" pitchFamily="18" charset="0"/>
              </a:rPr>
              <a:t>Hiện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thân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của</a:t>
            </a:r>
            <a:r>
              <a:rPr lang="en-US" sz="3200" b="1" dirty="0">
                <a:solidFill>
                  <a:srgbClr val="0000FF"/>
                </a:solidFill>
                <a:latin typeface="Times New Roman" pitchFamily="18" charset="0"/>
                <a:cs typeface="Times New Roman" pitchFamily="18" charset="0"/>
              </a:rPr>
              <a:t> ng</a:t>
            </a:r>
            <a:r>
              <a:rPr lang="vi-VN" sz="3200" b="1" dirty="0">
                <a:solidFill>
                  <a:srgbClr val="0000FF"/>
                </a:solidFill>
                <a:latin typeface="Times New Roman" panose="02020603050405020304" pitchFamily="18" charset="0"/>
                <a:cs typeface="Times New Roman" panose="02020603050405020304" pitchFamily="18" charset="0"/>
              </a:rPr>
              <a:t>ư</a:t>
            </a:r>
            <a:r>
              <a:rPr lang="en-US" sz="3200" b="1" dirty="0" err="1">
                <a:solidFill>
                  <a:srgbClr val="0000FF"/>
                </a:solidFill>
                <a:latin typeface="Times New Roman" pitchFamily="18" charset="0"/>
                <a:cs typeface="Times New Roman" pitchFamily="18" charset="0"/>
              </a:rPr>
              <a:t>ời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phụ</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nữ</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Việt</a:t>
            </a:r>
            <a:r>
              <a:rPr lang="en-US" sz="3200" b="1" dirty="0">
                <a:solidFill>
                  <a:srgbClr val="0000FF"/>
                </a:solidFill>
                <a:latin typeface="Times New Roman" pitchFamily="18" charset="0"/>
                <a:cs typeface="Times New Roman" pitchFamily="18" charset="0"/>
              </a:rPr>
              <a:t> Nam </a:t>
            </a:r>
            <a:r>
              <a:rPr lang="en-US" sz="3200" b="1" dirty="0" err="1">
                <a:solidFill>
                  <a:srgbClr val="0000FF"/>
                </a:solidFill>
                <a:latin typeface="Times New Roman" pitchFamily="18" charset="0"/>
                <a:cs typeface="Times New Roman" pitchFamily="18" charset="0"/>
              </a:rPr>
              <a:t>th</a:t>
            </a:r>
            <a:r>
              <a:rPr lang="en-SG" sz="3200" b="1" dirty="0" err="1">
                <a:solidFill>
                  <a:srgbClr val="0000FF"/>
                </a:solidFill>
                <a:latin typeface="Times New Roman" pitchFamily="18" charset="0"/>
                <a:cs typeface="Times New Roman" pitchFamily="18" charset="0"/>
              </a:rPr>
              <a:t>ời</a:t>
            </a:r>
            <a:r>
              <a:rPr lang="en-SG" sz="3200" b="1" dirty="0">
                <a:solidFill>
                  <a:srgbClr val="0000FF"/>
                </a:solidFill>
                <a:latin typeface="Times New Roman" pitchFamily="18" charset="0"/>
                <a:cs typeface="Times New Roman" pitchFamily="18" charset="0"/>
              </a:rPr>
              <a:t> </a:t>
            </a:r>
            <a:r>
              <a:rPr lang="en-SG" sz="3200" b="1" dirty="0" err="1">
                <a:solidFill>
                  <a:srgbClr val="0000FF"/>
                </a:solidFill>
                <a:latin typeface="Times New Roman" pitchFamily="18" charset="0"/>
                <a:cs typeface="Times New Roman" pitchFamily="18" charset="0"/>
              </a:rPr>
              <a:t>phong</a:t>
            </a:r>
            <a:r>
              <a:rPr lang="en-SG" sz="3200" b="1" dirty="0">
                <a:solidFill>
                  <a:srgbClr val="0000FF"/>
                </a:solidFill>
                <a:latin typeface="Times New Roman" pitchFamily="18" charset="0"/>
                <a:cs typeface="Times New Roman" pitchFamily="18" charset="0"/>
              </a:rPr>
              <a:t> </a:t>
            </a:r>
            <a:r>
              <a:rPr lang="en-SG" sz="3200" b="1" dirty="0" err="1" smtClean="0">
                <a:solidFill>
                  <a:srgbClr val="0000FF"/>
                </a:solidFill>
                <a:latin typeface="Times New Roman" pitchFamily="18" charset="0"/>
                <a:cs typeface="Times New Roman" pitchFamily="18" charset="0"/>
              </a:rPr>
              <a:t>kiến</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01795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9" grpId="0" animBg="1"/>
      <p:bldP spid="23" grpId="0" animBg="1"/>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8 bÃ i TÃ³m táº¯t Chuyá»n ngÆ°á»i con gÃ¡i Nam XÆ°Æ¡ng">
            <a:extLst>
              <a:ext uri="{FF2B5EF4-FFF2-40B4-BE49-F238E27FC236}">
                <a16:creationId xmlns:a16="http://schemas.microsoft.com/office/drawing/2014/main" id="{8D805370-5A73-4E14-AE93-142C42628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20DF4B-0F9A-4C4B-B144-900D4BB9E519}"/>
              </a:ext>
            </a:extLst>
          </p:cNvPr>
          <p:cNvSpPr/>
          <p:nvPr/>
        </p:nvSpPr>
        <p:spPr>
          <a:xfrm>
            <a:off x="0" y="5663821"/>
            <a:ext cx="12192000" cy="1194179"/>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7200" dirty="0">
                <a:solidFill>
                  <a:srgbClr val="FF0000"/>
                </a:solidFill>
                <a:latin typeface="#9Slide03 Arima Madurai Black" panose="020B0604020202020204" charset="0"/>
                <a:cs typeface="#9Slide03 Arima Madurai Black" panose="020B0604020202020204" charset="0"/>
              </a:rPr>
              <a:t>2. </a:t>
            </a:r>
            <a:r>
              <a:rPr lang="en-SG" sz="7200" u="sng" dirty="0" err="1">
                <a:solidFill>
                  <a:srgbClr val="FF0000"/>
                </a:solidFill>
                <a:latin typeface="#9Slide03 Arima Madurai Black" panose="020B0604020202020204" charset="0"/>
                <a:cs typeface="#9Slide03 Arima Madurai Black" panose="020B0604020202020204" charset="0"/>
              </a:rPr>
              <a:t>Nhân</a:t>
            </a:r>
            <a:r>
              <a:rPr lang="en-SG" sz="7200" u="sng" dirty="0">
                <a:solidFill>
                  <a:srgbClr val="FF0000"/>
                </a:solidFill>
                <a:latin typeface="#9Slide03 Arima Madurai Black" panose="020B0604020202020204" charset="0"/>
                <a:cs typeface="#9Slide03 Arima Madurai Black" panose="020B0604020202020204" charset="0"/>
              </a:rPr>
              <a:t> </a:t>
            </a:r>
            <a:r>
              <a:rPr lang="en-SG" sz="7200" u="sng" dirty="0" err="1">
                <a:solidFill>
                  <a:srgbClr val="FF0000"/>
                </a:solidFill>
                <a:latin typeface="#9Slide03 Arima Madurai Black" panose="020B0604020202020204" charset="0"/>
                <a:cs typeface="#9Slide03 Arima Madurai Black" panose="020B0604020202020204" charset="0"/>
              </a:rPr>
              <a:t>vật</a:t>
            </a:r>
            <a:r>
              <a:rPr lang="en-SG" sz="7200" u="sng" dirty="0">
                <a:solidFill>
                  <a:srgbClr val="FF0000"/>
                </a:solidFill>
                <a:latin typeface="#9Slide03 Arima Madurai Black" panose="020B0604020202020204" charset="0"/>
                <a:cs typeface="#9Slide03 Arima Madurai Black" panose="020B0604020202020204" charset="0"/>
              </a:rPr>
              <a:t> Tr</a:t>
            </a:r>
            <a:r>
              <a:rPr lang="vi-VN" sz="7200" u="sng" dirty="0">
                <a:solidFill>
                  <a:srgbClr val="FF0000"/>
                </a:solidFill>
                <a:latin typeface="#9Slide03 Arima Madurai Black" panose="020B0604020202020204" charset="0"/>
                <a:cs typeface="#9Slide03 Arima Madurai Black" panose="020B0604020202020204" charset="0"/>
              </a:rPr>
              <a:t>ư</a:t>
            </a:r>
            <a:r>
              <a:rPr lang="en-SG" sz="7200" u="sng" dirty="0" err="1">
                <a:solidFill>
                  <a:srgbClr val="FF0000"/>
                </a:solidFill>
                <a:latin typeface="#9Slide03 Arima Madurai Black" panose="020B0604020202020204" charset="0"/>
                <a:cs typeface="#9Slide03 Arima Madurai Black" panose="020B0604020202020204" charset="0"/>
              </a:rPr>
              <a:t>ơng</a:t>
            </a:r>
            <a:r>
              <a:rPr lang="en-SG" sz="7200" u="sng" dirty="0">
                <a:solidFill>
                  <a:srgbClr val="FF0000"/>
                </a:solidFill>
                <a:latin typeface="#9Slide03 Arima Madurai Black" panose="020B0604020202020204" charset="0"/>
                <a:cs typeface="#9Slide03 Arima Madurai Black" panose="020B0604020202020204" charset="0"/>
              </a:rPr>
              <a:t> </a:t>
            </a:r>
            <a:r>
              <a:rPr lang="en-SG" sz="7200" u="sng" dirty="0" err="1" smtClean="0">
                <a:solidFill>
                  <a:srgbClr val="FF0000"/>
                </a:solidFill>
                <a:latin typeface="#9Slide03 Arima Madurai Black" panose="020B0604020202020204" charset="0"/>
                <a:cs typeface="#9Slide03 Arima Madurai Black" panose="020B0604020202020204" charset="0"/>
              </a:rPr>
              <a:t>Sinh</a:t>
            </a:r>
            <a:r>
              <a:rPr lang="en-SG" sz="7200" u="sng" dirty="0" smtClean="0">
                <a:solidFill>
                  <a:srgbClr val="FF0000"/>
                </a:solidFill>
                <a:latin typeface="#9Slide03 Arima Madurai Black" panose="020B0604020202020204" charset="0"/>
                <a:cs typeface="#9Slide03 Arima Madurai Black" panose="020B0604020202020204" charset="0"/>
              </a:rPr>
              <a:t> </a:t>
            </a:r>
            <a:r>
              <a:rPr lang="en-SG" sz="7200" dirty="0" smtClean="0">
                <a:solidFill>
                  <a:srgbClr val="FF0000"/>
                </a:solidFill>
                <a:latin typeface="#9Slide03 Arima Madurai Black" panose="020B0604020202020204" charset="0"/>
                <a:cs typeface="#9Slide03 Arima Madurai Black" panose="020B0604020202020204" charset="0"/>
              </a:rPr>
              <a:t>:</a:t>
            </a:r>
            <a:endParaRPr lang="en-SG" sz="7200" dirty="0">
              <a:solidFill>
                <a:srgbClr val="FF0000"/>
              </a:solidFill>
              <a:latin typeface="#9Slide03 Arima Madurai Black" panose="020B0604020202020204" charset="0"/>
              <a:cs typeface="#9Slide03 Arima Madurai Black" panose="020B0604020202020204" charset="0"/>
            </a:endParaRPr>
          </a:p>
        </p:txBody>
      </p:sp>
    </p:spTree>
    <p:extLst>
      <p:ext uri="{BB962C8B-B14F-4D97-AF65-F5344CB8AC3E}">
        <p14:creationId xmlns:p14="http://schemas.microsoft.com/office/powerpoint/2010/main" val="13476148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55920" y="1585094"/>
            <a:ext cx="4868459" cy="5272906"/>
            <a:chOff x="3668724" y="1507724"/>
            <a:chExt cx="4868459" cy="5272906"/>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39715" b="12071"/>
            <a:stretch/>
          </p:blipFill>
          <p:spPr>
            <a:xfrm>
              <a:off x="4684848" y="1507724"/>
              <a:ext cx="3852335" cy="5272906"/>
            </a:xfrm>
            <a:prstGeom prst="rect">
              <a:avLst/>
            </a:prstGeom>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l="-1304" t="49103" r="84632" b="25987"/>
            <a:stretch/>
          </p:blipFill>
          <p:spPr>
            <a:xfrm>
              <a:off x="3784838" y="4756223"/>
              <a:ext cx="1065321" cy="1493797"/>
            </a:xfrm>
            <a:prstGeom prst="rect">
              <a:avLst/>
            </a:prstGeom>
          </p:spPr>
        </p:pic>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l="-1304" t="49103" r="84632" b="25987"/>
            <a:stretch/>
          </p:blipFill>
          <p:spPr>
            <a:xfrm>
              <a:off x="3668724" y="5158181"/>
              <a:ext cx="1065321" cy="1493797"/>
            </a:xfrm>
            <a:prstGeom prst="rect">
              <a:avLst/>
            </a:prstGeom>
          </p:spPr>
        </p:pic>
      </p:grpSp>
      <p:pic>
        <p:nvPicPr>
          <p:cNvPr id="24" name="图片 23"/>
          <p:cNvPicPr>
            <a:picLocks noChangeAspect="1"/>
          </p:cNvPicPr>
          <p:nvPr/>
        </p:nvPicPr>
        <p:blipFill>
          <a:blip r:embed="rId4"/>
          <a:stretch>
            <a:fillRect/>
          </a:stretch>
        </p:blipFill>
        <p:spPr>
          <a:xfrm>
            <a:off x="4648568" y="1954366"/>
            <a:ext cx="1008841" cy="850089"/>
          </a:xfrm>
          <a:prstGeom prst="rect">
            <a:avLst/>
          </a:prstGeom>
        </p:spPr>
      </p:pic>
      <p:pic>
        <p:nvPicPr>
          <p:cNvPr id="26" name="图片 25"/>
          <p:cNvPicPr>
            <a:picLocks noChangeAspect="1"/>
          </p:cNvPicPr>
          <p:nvPr/>
        </p:nvPicPr>
        <p:blipFill>
          <a:blip r:embed="rId4"/>
          <a:stretch>
            <a:fillRect/>
          </a:stretch>
        </p:blipFill>
        <p:spPr>
          <a:xfrm flipH="1">
            <a:off x="5383897" y="113975"/>
            <a:ext cx="1838003" cy="1548774"/>
          </a:xfrm>
          <a:prstGeom prst="rect">
            <a:avLst/>
          </a:prstGeom>
        </p:spPr>
      </p:pic>
      <p:pic>
        <p:nvPicPr>
          <p:cNvPr id="14" name="图片 13"/>
          <p:cNvPicPr>
            <a:picLocks noChangeAspect="1"/>
          </p:cNvPicPr>
          <p:nvPr/>
        </p:nvPicPr>
        <p:blipFill>
          <a:blip r:embed="rId4"/>
          <a:stretch>
            <a:fillRect/>
          </a:stretch>
        </p:blipFill>
        <p:spPr>
          <a:xfrm rot="707846" flipH="1">
            <a:off x="3675033" y="4977187"/>
            <a:ext cx="1106666" cy="932521"/>
          </a:xfrm>
          <a:prstGeom prst="rect">
            <a:avLst/>
          </a:prstGeom>
        </p:spPr>
      </p:pic>
      <p:sp>
        <p:nvSpPr>
          <p:cNvPr id="40" name="Freeform 5"/>
          <p:cNvSpPr>
            <a:spLocks noEditPoints="1"/>
          </p:cNvSpPr>
          <p:nvPr/>
        </p:nvSpPr>
        <p:spPr bwMode="auto">
          <a:xfrm>
            <a:off x="798945" y="2744297"/>
            <a:ext cx="2530630" cy="2473149"/>
          </a:xfrm>
          <a:custGeom>
            <a:avLst/>
            <a:gdLst>
              <a:gd name="T0" fmla="*/ 502 w 777"/>
              <a:gd name="T1" fmla="*/ 64 h 739"/>
              <a:gd name="T2" fmla="*/ 519 w 777"/>
              <a:gd name="T3" fmla="*/ 50 h 739"/>
              <a:gd name="T4" fmla="*/ 652 w 777"/>
              <a:gd name="T5" fmla="*/ 145 h 739"/>
              <a:gd name="T6" fmla="*/ 709 w 777"/>
              <a:gd name="T7" fmla="*/ 309 h 739"/>
              <a:gd name="T8" fmla="*/ 698 w 777"/>
              <a:gd name="T9" fmla="*/ 310 h 739"/>
              <a:gd name="T10" fmla="*/ 517 w 777"/>
              <a:gd name="T11" fmla="*/ 64 h 739"/>
              <a:gd name="T12" fmla="*/ 194 w 777"/>
              <a:gd name="T13" fmla="*/ 105 h 739"/>
              <a:gd name="T14" fmla="*/ 25 w 777"/>
              <a:gd name="T15" fmla="*/ 294 h 739"/>
              <a:gd name="T16" fmla="*/ 52 w 777"/>
              <a:gd name="T17" fmla="*/ 240 h 739"/>
              <a:gd name="T18" fmla="*/ 67 w 777"/>
              <a:gd name="T19" fmla="*/ 168 h 739"/>
              <a:gd name="T20" fmla="*/ 160 w 777"/>
              <a:gd name="T21" fmla="*/ 116 h 739"/>
              <a:gd name="T22" fmla="*/ 226 w 777"/>
              <a:gd name="T23" fmla="*/ 57 h 739"/>
              <a:gd name="T24" fmla="*/ 120 w 777"/>
              <a:gd name="T25" fmla="*/ 105 h 739"/>
              <a:gd name="T26" fmla="*/ 328 w 777"/>
              <a:gd name="T27" fmla="*/ 3 h 739"/>
              <a:gd name="T28" fmla="*/ 445 w 777"/>
              <a:gd name="T29" fmla="*/ 27 h 739"/>
              <a:gd name="T30" fmla="*/ 283 w 777"/>
              <a:gd name="T31" fmla="*/ 34 h 739"/>
              <a:gd name="T32" fmla="*/ 361 w 777"/>
              <a:gd name="T33" fmla="*/ 21 h 739"/>
              <a:gd name="T34" fmla="*/ 426 w 777"/>
              <a:gd name="T35" fmla="*/ 49 h 739"/>
              <a:gd name="T36" fmla="*/ 267 w 777"/>
              <a:gd name="T37" fmla="*/ 59 h 739"/>
              <a:gd name="T38" fmla="*/ 580 w 777"/>
              <a:gd name="T39" fmla="*/ 75 h 739"/>
              <a:gd name="T40" fmla="*/ 604 w 777"/>
              <a:gd name="T41" fmla="*/ 113 h 739"/>
              <a:gd name="T42" fmla="*/ 552 w 777"/>
              <a:gd name="T43" fmla="*/ 87 h 739"/>
              <a:gd name="T44" fmla="*/ 632 w 777"/>
              <a:gd name="T45" fmla="*/ 150 h 739"/>
              <a:gd name="T46" fmla="*/ 674 w 777"/>
              <a:gd name="T47" fmla="*/ 246 h 739"/>
              <a:gd name="T48" fmla="*/ 610 w 777"/>
              <a:gd name="T49" fmla="*/ 148 h 739"/>
              <a:gd name="T50" fmla="*/ 58 w 777"/>
              <a:gd name="T51" fmla="*/ 247 h 739"/>
              <a:gd name="T52" fmla="*/ 720 w 777"/>
              <a:gd name="T53" fmla="*/ 299 h 739"/>
              <a:gd name="T54" fmla="*/ 706 w 777"/>
              <a:gd name="T55" fmla="*/ 255 h 739"/>
              <a:gd name="T56" fmla="*/ 13 w 777"/>
              <a:gd name="T57" fmla="*/ 311 h 739"/>
              <a:gd name="T58" fmla="*/ 51 w 777"/>
              <a:gd name="T59" fmla="*/ 387 h 739"/>
              <a:gd name="T60" fmla="*/ 227 w 777"/>
              <a:gd name="T61" fmla="*/ 664 h 739"/>
              <a:gd name="T62" fmla="*/ 204 w 777"/>
              <a:gd name="T63" fmla="*/ 694 h 739"/>
              <a:gd name="T64" fmla="*/ 250 w 777"/>
              <a:gd name="T65" fmla="*/ 672 h 739"/>
              <a:gd name="T66" fmla="*/ 66 w 777"/>
              <a:gd name="T67" fmla="*/ 544 h 739"/>
              <a:gd name="T68" fmla="*/ 23 w 777"/>
              <a:gd name="T69" fmla="*/ 358 h 739"/>
              <a:gd name="T70" fmla="*/ 4 w 777"/>
              <a:gd name="T71" fmla="*/ 358 h 739"/>
              <a:gd name="T72" fmla="*/ 740 w 777"/>
              <a:gd name="T73" fmla="*/ 389 h 739"/>
              <a:gd name="T74" fmla="*/ 721 w 777"/>
              <a:gd name="T75" fmla="*/ 400 h 739"/>
              <a:gd name="T76" fmla="*/ 707 w 777"/>
              <a:gd name="T77" fmla="*/ 442 h 739"/>
              <a:gd name="T78" fmla="*/ 691 w 777"/>
              <a:gd name="T79" fmla="*/ 433 h 739"/>
              <a:gd name="T80" fmla="*/ 32 w 777"/>
              <a:gd name="T81" fmla="*/ 499 h 739"/>
              <a:gd name="T82" fmla="*/ 727 w 777"/>
              <a:gd name="T83" fmla="*/ 451 h 739"/>
              <a:gd name="T84" fmla="*/ 64 w 777"/>
              <a:gd name="T85" fmla="*/ 472 h 739"/>
              <a:gd name="T86" fmla="*/ 658 w 777"/>
              <a:gd name="T87" fmla="*/ 552 h 739"/>
              <a:gd name="T88" fmla="*/ 668 w 777"/>
              <a:gd name="T89" fmla="*/ 526 h 739"/>
              <a:gd name="T90" fmla="*/ 73 w 777"/>
              <a:gd name="T91" fmla="*/ 513 h 739"/>
              <a:gd name="T92" fmla="*/ 119 w 777"/>
              <a:gd name="T93" fmla="*/ 588 h 739"/>
              <a:gd name="T94" fmla="*/ 685 w 777"/>
              <a:gd name="T95" fmla="*/ 489 h 739"/>
              <a:gd name="T96" fmla="*/ 699 w 777"/>
              <a:gd name="T97" fmla="*/ 501 h 739"/>
              <a:gd name="T98" fmla="*/ 643 w 777"/>
              <a:gd name="T99" fmla="*/ 618 h 739"/>
              <a:gd name="T100" fmla="*/ 601 w 777"/>
              <a:gd name="T101" fmla="*/ 621 h 739"/>
              <a:gd name="T102" fmla="*/ 139 w 777"/>
              <a:gd name="T103" fmla="*/ 621 h 739"/>
              <a:gd name="T104" fmla="*/ 594 w 777"/>
              <a:gd name="T105" fmla="*/ 628 h 739"/>
              <a:gd name="T106" fmla="*/ 456 w 777"/>
              <a:gd name="T107" fmla="*/ 707 h 739"/>
              <a:gd name="T108" fmla="*/ 557 w 777"/>
              <a:gd name="T109" fmla="*/ 673 h 739"/>
              <a:gd name="T110" fmla="*/ 527 w 777"/>
              <a:gd name="T111" fmla="*/ 672 h 739"/>
              <a:gd name="T112" fmla="*/ 536 w 777"/>
              <a:gd name="T113" fmla="*/ 688 h 739"/>
              <a:gd name="T114" fmla="*/ 393 w 777"/>
              <a:gd name="T115" fmla="*/ 700 h 739"/>
              <a:gd name="T116" fmla="*/ 429 w 777"/>
              <a:gd name="T117" fmla="*/ 691 h 739"/>
              <a:gd name="T118" fmla="*/ 272 w 777"/>
              <a:gd name="T119" fmla="*/ 723 h 739"/>
              <a:gd name="T120" fmla="*/ 222 w 777"/>
              <a:gd name="T121" fmla="*/ 691 h 739"/>
              <a:gd name="T122" fmla="*/ 352 w 777"/>
              <a:gd name="T123" fmla="*/ 714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7" h="739">
                <a:moveTo>
                  <a:pt x="365" y="5"/>
                </a:moveTo>
                <a:cubicBezTo>
                  <a:pt x="368" y="7"/>
                  <a:pt x="372" y="9"/>
                  <a:pt x="375" y="7"/>
                </a:cubicBezTo>
                <a:cubicBezTo>
                  <a:pt x="376" y="4"/>
                  <a:pt x="380" y="3"/>
                  <a:pt x="383" y="3"/>
                </a:cubicBezTo>
                <a:cubicBezTo>
                  <a:pt x="386" y="3"/>
                  <a:pt x="390" y="3"/>
                  <a:pt x="392" y="4"/>
                </a:cubicBezTo>
                <a:cubicBezTo>
                  <a:pt x="397" y="3"/>
                  <a:pt x="403" y="5"/>
                  <a:pt x="408" y="3"/>
                </a:cubicBezTo>
                <a:cubicBezTo>
                  <a:pt x="414" y="3"/>
                  <a:pt x="419" y="5"/>
                  <a:pt x="425" y="7"/>
                </a:cubicBezTo>
                <a:cubicBezTo>
                  <a:pt x="427" y="10"/>
                  <a:pt x="430" y="12"/>
                  <a:pt x="433" y="14"/>
                </a:cubicBezTo>
                <a:cubicBezTo>
                  <a:pt x="439" y="14"/>
                  <a:pt x="444" y="9"/>
                  <a:pt x="450" y="10"/>
                </a:cubicBezTo>
                <a:cubicBezTo>
                  <a:pt x="453" y="11"/>
                  <a:pt x="456" y="12"/>
                  <a:pt x="459" y="12"/>
                </a:cubicBezTo>
                <a:cubicBezTo>
                  <a:pt x="465" y="12"/>
                  <a:pt x="472" y="13"/>
                  <a:pt x="476" y="17"/>
                </a:cubicBezTo>
                <a:cubicBezTo>
                  <a:pt x="480" y="21"/>
                  <a:pt x="482" y="29"/>
                  <a:pt x="479" y="35"/>
                </a:cubicBezTo>
                <a:cubicBezTo>
                  <a:pt x="478" y="37"/>
                  <a:pt x="473" y="38"/>
                  <a:pt x="474" y="41"/>
                </a:cubicBezTo>
                <a:cubicBezTo>
                  <a:pt x="468" y="41"/>
                  <a:pt x="462" y="36"/>
                  <a:pt x="456" y="40"/>
                </a:cubicBezTo>
                <a:cubicBezTo>
                  <a:pt x="452" y="40"/>
                  <a:pt x="447" y="40"/>
                  <a:pt x="444" y="38"/>
                </a:cubicBezTo>
                <a:cubicBezTo>
                  <a:pt x="442" y="41"/>
                  <a:pt x="439" y="44"/>
                  <a:pt x="436" y="44"/>
                </a:cubicBezTo>
                <a:cubicBezTo>
                  <a:pt x="434" y="43"/>
                  <a:pt x="433" y="41"/>
                  <a:pt x="433" y="40"/>
                </a:cubicBezTo>
                <a:cubicBezTo>
                  <a:pt x="433" y="39"/>
                  <a:pt x="433" y="38"/>
                  <a:pt x="434" y="38"/>
                </a:cubicBezTo>
                <a:cubicBezTo>
                  <a:pt x="436" y="38"/>
                  <a:pt x="435" y="42"/>
                  <a:pt x="437" y="41"/>
                </a:cubicBezTo>
                <a:cubicBezTo>
                  <a:pt x="439" y="41"/>
                  <a:pt x="441" y="40"/>
                  <a:pt x="442" y="38"/>
                </a:cubicBezTo>
                <a:cubicBezTo>
                  <a:pt x="442" y="35"/>
                  <a:pt x="440" y="33"/>
                  <a:pt x="438" y="31"/>
                </a:cubicBezTo>
                <a:cubicBezTo>
                  <a:pt x="433" y="30"/>
                  <a:pt x="430" y="33"/>
                  <a:pt x="428" y="35"/>
                </a:cubicBezTo>
                <a:cubicBezTo>
                  <a:pt x="426" y="37"/>
                  <a:pt x="426" y="40"/>
                  <a:pt x="426" y="42"/>
                </a:cubicBezTo>
                <a:cubicBezTo>
                  <a:pt x="426" y="48"/>
                  <a:pt x="433" y="51"/>
                  <a:pt x="436" y="53"/>
                </a:cubicBezTo>
                <a:cubicBezTo>
                  <a:pt x="441" y="54"/>
                  <a:pt x="445" y="54"/>
                  <a:pt x="448" y="53"/>
                </a:cubicBezTo>
                <a:cubicBezTo>
                  <a:pt x="452" y="49"/>
                  <a:pt x="458" y="47"/>
                  <a:pt x="463" y="49"/>
                </a:cubicBezTo>
                <a:cubicBezTo>
                  <a:pt x="471" y="53"/>
                  <a:pt x="468" y="66"/>
                  <a:pt x="479" y="68"/>
                </a:cubicBezTo>
                <a:cubicBezTo>
                  <a:pt x="482" y="67"/>
                  <a:pt x="486" y="69"/>
                  <a:pt x="487" y="65"/>
                </a:cubicBezTo>
                <a:cubicBezTo>
                  <a:pt x="487" y="61"/>
                  <a:pt x="489" y="60"/>
                  <a:pt x="491" y="58"/>
                </a:cubicBezTo>
                <a:cubicBezTo>
                  <a:pt x="495" y="57"/>
                  <a:pt x="498" y="54"/>
                  <a:pt x="502" y="56"/>
                </a:cubicBezTo>
                <a:cubicBezTo>
                  <a:pt x="503" y="57"/>
                  <a:pt x="505" y="59"/>
                  <a:pt x="505" y="61"/>
                </a:cubicBezTo>
                <a:cubicBezTo>
                  <a:pt x="505" y="62"/>
                  <a:pt x="504" y="64"/>
                  <a:pt x="502" y="64"/>
                </a:cubicBezTo>
                <a:cubicBezTo>
                  <a:pt x="499" y="63"/>
                  <a:pt x="505" y="61"/>
                  <a:pt x="502" y="59"/>
                </a:cubicBezTo>
                <a:cubicBezTo>
                  <a:pt x="501" y="57"/>
                  <a:pt x="498" y="56"/>
                  <a:pt x="496" y="58"/>
                </a:cubicBezTo>
                <a:cubicBezTo>
                  <a:pt x="494" y="59"/>
                  <a:pt x="493" y="61"/>
                  <a:pt x="493" y="63"/>
                </a:cubicBezTo>
                <a:cubicBezTo>
                  <a:pt x="493" y="67"/>
                  <a:pt x="496" y="70"/>
                  <a:pt x="499" y="72"/>
                </a:cubicBezTo>
                <a:cubicBezTo>
                  <a:pt x="505" y="73"/>
                  <a:pt x="509" y="69"/>
                  <a:pt x="513" y="67"/>
                </a:cubicBezTo>
                <a:cubicBezTo>
                  <a:pt x="514" y="67"/>
                  <a:pt x="512" y="68"/>
                  <a:pt x="512" y="69"/>
                </a:cubicBezTo>
                <a:cubicBezTo>
                  <a:pt x="508" y="73"/>
                  <a:pt x="502" y="74"/>
                  <a:pt x="498" y="73"/>
                </a:cubicBezTo>
                <a:cubicBezTo>
                  <a:pt x="494" y="70"/>
                  <a:pt x="491" y="67"/>
                  <a:pt x="491" y="62"/>
                </a:cubicBezTo>
                <a:cubicBezTo>
                  <a:pt x="491" y="61"/>
                  <a:pt x="491" y="61"/>
                  <a:pt x="491" y="61"/>
                </a:cubicBezTo>
                <a:cubicBezTo>
                  <a:pt x="488" y="63"/>
                  <a:pt x="488" y="67"/>
                  <a:pt x="489" y="69"/>
                </a:cubicBezTo>
                <a:cubicBezTo>
                  <a:pt x="494" y="73"/>
                  <a:pt x="498" y="80"/>
                  <a:pt x="505" y="79"/>
                </a:cubicBezTo>
                <a:cubicBezTo>
                  <a:pt x="508" y="76"/>
                  <a:pt x="514" y="79"/>
                  <a:pt x="515" y="73"/>
                </a:cubicBezTo>
                <a:cubicBezTo>
                  <a:pt x="516" y="71"/>
                  <a:pt x="516" y="69"/>
                  <a:pt x="516" y="67"/>
                </a:cubicBezTo>
                <a:cubicBezTo>
                  <a:pt x="513" y="67"/>
                  <a:pt x="513" y="64"/>
                  <a:pt x="514" y="62"/>
                </a:cubicBezTo>
                <a:cubicBezTo>
                  <a:pt x="515" y="57"/>
                  <a:pt x="519" y="53"/>
                  <a:pt x="524" y="51"/>
                </a:cubicBezTo>
                <a:cubicBezTo>
                  <a:pt x="528" y="53"/>
                  <a:pt x="532" y="56"/>
                  <a:pt x="533" y="59"/>
                </a:cubicBezTo>
                <a:cubicBezTo>
                  <a:pt x="533" y="67"/>
                  <a:pt x="528" y="74"/>
                  <a:pt x="534" y="79"/>
                </a:cubicBezTo>
                <a:cubicBezTo>
                  <a:pt x="538" y="84"/>
                  <a:pt x="543" y="87"/>
                  <a:pt x="548" y="87"/>
                </a:cubicBezTo>
                <a:cubicBezTo>
                  <a:pt x="551" y="85"/>
                  <a:pt x="553" y="84"/>
                  <a:pt x="554" y="82"/>
                </a:cubicBezTo>
                <a:cubicBezTo>
                  <a:pt x="552" y="77"/>
                  <a:pt x="560" y="73"/>
                  <a:pt x="555" y="70"/>
                </a:cubicBezTo>
                <a:cubicBezTo>
                  <a:pt x="553" y="67"/>
                  <a:pt x="548" y="64"/>
                  <a:pt x="544" y="67"/>
                </a:cubicBezTo>
                <a:cubicBezTo>
                  <a:pt x="542" y="68"/>
                  <a:pt x="540" y="71"/>
                  <a:pt x="542" y="74"/>
                </a:cubicBezTo>
                <a:cubicBezTo>
                  <a:pt x="542" y="76"/>
                  <a:pt x="545" y="76"/>
                  <a:pt x="546" y="76"/>
                </a:cubicBezTo>
                <a:cubicBezTo>
                  <a:pt x="546" y="75"/>
                  <a:pt x="547" y="73"/>
                  <a:pt x="548" y="74"/>
                </a:cubicBezTo>
                <a:cubicBezTo>
                  <a:pt x="549" y="75"/>
                  <a:pt x="548" y="76"/>
                  <a:pt x="548" y="77"/>
                </a:cubicBezTo>
                <a:cubicBezTo>
                  <a:pt x="546" y="77"/>
                  <a:pt x="543" y="79"/>
                  <a:pt x="542" y="77"/>
                </a:cubicBezTo>
                <a:cubicBezTo>
                  <a:pt x="540" y="75"/>
                  <a:pt x="540" y="73"/>
                  <a:pt x="539" y="70"/>
                </a:cubicBezTo>
                <a:cubicBezTo>
                  <a:pt x="539" y="66"/>
                  <a:pt x="545" y="66"/>
                  <a:pt x="545" y="61"/>
                </a:cubicBezTo>
                <a:cubicBezTo>
                  <a:pt x="542" y="58"/>
                  <a:pt x="543" y="53"/>
                  <a:pt x="541" y="49"/>
                </a:cubicBezTo>
                <a:cubicBezTo>
                  <a:pt x="538" y="45"/>
                  <a:pt x="534" y="41"/>
                  <a:pt x="528" y="43"/>
                </a:cubicBezTo>
                <a:cubicBezTo>
                  <a:pt x="523" y="42"/>
                  <a:pt x="523" y="48"/>
                  <a:pt x="519" y="50"/>
                </a:cubicBezTo>
                <a:cubicBezTo>
                  <a:pt x="514" y="50"/>
                  <a:pt x="511" y="56"/>
                  <a:pt x="505" y="54"/>
                </a:cubicBezTo>
                <a:cubicBezTo>
                  <a:pt x="503" y="53"/>
                  <a:pt x="502" y="52"/>
                  <a:pt x="502" y="50"/>
                </a:cubicBezTo>
                <a:cubicBezTo>
                  <a:pt x="502" y="48"/>
                  <a:pt x="504" y="47"/>
                  <a:pt x="505" y="47"/>
                </a:cubicBezTo>
                <a:cubicBezTo>
                  <a:pt x="507" y="47"/>
                  <a:pt x="508" y="47"/>
                  <a:pt x="508" y="47"/>
                </a:cubicBezTo>
                <a:cubicBezTo>
                  <a:pt x="508" y="50"/>
                  <a:pt x="503" y="48"/>
                  <a:pt x="505" y="51"/>
                </a:cubicBezTo>
                <a:cubicBezTo>
                  <a:pt x="506" y="53"/>
                  <a:pt x="509" y="53"/>
                  <a:pt x="511" y="52"/>
                </a:cubicBezTo>
                <a:cubicBezTo>
                  <a:pt x="514" y="50"/>
                  <a:pt x="515" y="47"/>
                  <a:pt x="514" y="45"/>
                </a:cubicBezTo>
                <a:cubicBezTo>
                  <a:pt x="513" y="42"/>
                  <a:pt x="511" y="40"/>
                  <a:pt x="508" y="38"/>
                </a:cubicBezTo>
                <a:cubicBezTo>
                  <a:pt x="503" y="38"/>
                  <a:pt x="499" y="41"/>
                  <a:pt x="495" y="44"/>
                </a:cubicBezTo>
                <a:cubicBezTo>
                  <a:pt x="492" y="48"/>
                  <a:pt x="492" y="56"/>
                  <a:pt x="486" y="56"/>
                </a:cubicBezTo>
                <a:cubicBezTo>
                  <a:pt x="483" y="58"/>
                  <a:pt x="480" y="56"/>
                  <a:pt x="478" y="56"/>
                </a:cubicBezTo>
                <a:cubicBezTo>
                  <a:pt x="473" y="53"/>
                  <a:pt x="476" y="47"/>
                  <a:pt x="474" y="44"/>
                </a:cubicBezTo>
                <a:cubicBezTo>
                  <a:pt x="476" y="45"/>
                  <a:pt x="476" y="50"/>
                  <a:pt x="478" y="52"/>
                </a:cubicBezTo>
                <a:cubicBezTo>
                  <a:pt x="479" y="53"/>
                  <a:pt x="482" y="56"/>
                  <a:pt x="485" y="56"/>
                </a:cubicBezTo>
                <a:cubicBezTo>
                  <a:pt x="491" y="53"/>
                  <a:pt x="491" y="47"/>
                  <a:pt x="493" y="42"/>
                </a:cubicBezTo>
                <a:cubicBezTo>
                  <a:pt x="491" y="40"/>
                  <a:pt x="492" y="37"/>
                  <a:pt x="493" y="35"/>
                </a:cubicBezTo>
                <a:cubicBezTo>
                  <a:pt x="495" y="29"/>
                  <a:pt x="502" y="27"/>
                  <a:pt x="508" y="27"/>
                </a:cubicBezTo>
                <a:cubicBezTo>
                  <a:pt x="512" y="28"/>
                  <a:pt x="517" y="30"/>
                  <a:pt x="521" y="33"/>
                </a:cubicBezTo>
                <a:cubicBezTo>
                  <a:pt x="523" y="35"/>
                  <a:pt x="524" y="41"/>
                  <a:pt x="528" y="40"/>
                </a:cubicBezTo>
                <a:cubicBezTo>
                  <a:pt x="533" y="40"/>
                  <a:pt x="536" y="42"/>
                  <a:pt x="540" y="44"/>
                </a:cubicBezTo>
                <a:cubicBezTo>
                  <a:pt x="545" y="47"/>
                  <a:pt x="543" y="54"/>
                  <a:pt x="546" y="58"/>
                </a:cubicBezTo>
                <a:cubicBezTo>
                  <a:pt x="548" y="58"/>
                  <a:pt x="550" y="56"/>
                  <a:pt x="551" y="56"/>
                </a:cubicBezTo>
                <a:cubicBezTo>
                  <a:pt x="559" y="50"/>
                  <a:pt x="565" y="58"/>
                  <a:pt x="571" y="61"/>
                </a:cubicBezTo>
                <a:cubicBezTo>
                  <a:pt x="574" y="63"/>
                  <a:pt x="576" y="67"/>
                  <a:pt x="577" y="70"/>
                </a:cubicBezTo>
                <a:cubicBezTo>
                  <a:pt x="580" y="73"/>
                  <a:pt x="584" y="72"/>
                  <a:pt x="588" y="73"/>
                </a:cubicBezTo>
                <a:cubicBezTo>
                  <a:pt x="600" y="76"/>
                  <a:pt x="606" y="90"/>
                  <a:pt x="618" y="94"/>
                </a:cubicBezTo>
                <a:cubicBezTo>
                  <a:pt x="624" y="99"/>
                  <a:pt x="629" y="103"/>
                  <a:pt x="632" y="110"/>
                </a:cubicBezTo>
                <a:cubicBezTo>
                  <a:pt x="632" y="113"/>
                  <a:pt x="633" y="116"/>
                  <a:pt x="635" y="118"/>
                </a:cubicBezTo>
                <a:cubicBezTo>
                  <a:pt x="638" y="118"/>
                  <a:pt x="641" y="119"/>
                  <a:pt x="644" y="120"/>
                </a:cubicBezTo>
                <a:cubicBezTo>
                  <a:pt x="651" y="125"/>
                  <a:pt x="654" y="133"/>
                  <a:pt x="653" y="141"/>
                </a:cubicBezTo>
                <a:cubicBezTo>
                  <a:pt x="652" y="142"/>
                  <a:pt x="652" y="144"/>
                  <a:pt x="652" y="145"/>
                </a:cubicBezTo>
                <a:cubicBezTo>
                  <a:pt x="658" y="147"/>
                  <a:pt x="664" y="145"/>
                  <a:pt x="669" y="151"/>
                </a:cubicBezTo>
                <a:cubicBezTo>
                  <a:pt x="671" y="154"/>
                  <a:pt x="674" y="158"/>
                  <a:pt x="673" y="162"/>
                </a:cubicBezTo>
                <a:cubicBezTo>
                  <a:pt x="680" y="165"/>
                  <a:pt x="687" y="171"/>
                  <a:pt x="690" y="178"/>
                </a:cubicBezTo>
                <a:cubicBezTo>
                  <a:pt x="692" y="184"/>
                  <a:pt x="690" y="191"/>
                  <a:pt x="686" y="194"/>
                </a:cubicBezTo>
                <a:cubicBezTo>
                  <a:pt x="683" y="198"/>
                  <a:pt x="678" y="196"/>
                  <a:pt x="675" y="197"/>
                </a:cubicBezTo>
                <a:cubicBezTo>
                  <a:pt x="672" y="201"/>
                  <a:pt x="666" y="201"/>
                  <a:pt x="666" y="206"/>
                </a:cubicBezTo>
                <a:cubicBezTo>
                  <a:pt x="666" y="209"/>
                  <a:pt x="667" y="212"/>
                  <a:pt x="669" y="214"/>
                </a:cubicBezTo>
                <a:cubicBezTo>
                  <a:pt x="674" y="215"/>
                  <a:pt x="679" y="213"/>
                  <a:pt x="683" y="214"/>
                </a:cubicBezTo>
                <a:cubicBezTo>
                  <a:pt x="684" y="210"/>
                  <a:pt x="688" y="208"/>
                  <a:pt x="691" y="206"/>
                </a:cubicBezTo>
                <a:cubicBezTo>
                  <a:pt x="696" y="206"/>
                  <a:pt x="701" y="206"/>
                  <a:pt x="704" y="209"/>
                </a:cubicBezTo>
                <a:cubicBezTo>
                  <a:pt x="709" y="213"/>
                  <a:pt x="711" y="217"/>
                  <a:pt x="712" y="222"/>
                </a:cubicBezTo>
                <a:cubicBezTo>
                  <a:pt x="711" y="227"/>
                  <a:pt x="716" y="230"/>
                  <a:pt x="717" y="235"/>
                </a:cubicBezTo>
                <a:cubicBezTo>
                  <a:pt x="719" y="238"/>
                  <a:pt x="718" y="243"/>
                  <a:pt x="716" y="246"/>
                </a:cubicBezTo>
                <a:cubicBezTo>
                  <a:pt x="716" y="253"/>
                  <a:pt x="724" y="257"/>
                  <a:pt x="727" y="262"/>
                </a:cubicBezTo>
                <a:cubicBezTo>
                  <a:pt x="731" y="269"/>
                  <a:pt x="728" y="277"/>
                  <a:pt x="730" y="284"/>
                </a:cubicBezTo>
                <a:cubicBezTo>
                  <a:pt x="730" y="287"/>
                  <a:pt x="732" y="291"/>
                  <a:pt x="734" y="294"/>
                </a:cubicBezTo>
                <a:cubicBezTo>
                  <a:pt x="734" y="303"/>
                  <a:pt x="734" y="303"/>
                  <a:pt x="734" y="303"/>
                </a:cubicBezTo>
                <a:cubicBezTo>
                  <a:pt x="733" y="305"/>
                  <a:pt x="731" y="309"/>
                  <a:pt x="733" y="312"/>
                </a:cubicBezTo>
                <a:cubicBezTo>
                  <a:pt x="739" y="317"/>
                  <a:pt x="744" y="323"/>
                  <a:pt x="742" y="331"/>
                </a:cubicBezTo>
                <a:cubicBezTo>
                  <a:pt x="743" y="342"/>
                  <a:pt x="747" y="356"/>
                  <a:pt x="738" y="364"/>
                </a:cubicBezTo>
                <a:cubicBezTo>
                  <a:pt x="737" y="364"/>
                  <a:pt x="737" y="364"/>
                  <a:pt x="737" y="364"/>
                </a:cubicBezTo>
                <a:cubicBezTo>
                  <a:pt x="743" y="357"/>
                  <a:pt x="742" y="349"/>
                  <a:pt x="741" y="341"/>
                </a:cubicBezTo>
                <a:cubicBezTo>
                  <a:pt x="738" y="335"/>
                  <a:pt x="743" y="330"/>
                  <a:pt x="740" y="324"/>
                </a:cubicBezTo>
                <a:cubicBezTo>
                  <a:pt x="739" y="319"/>
                  <a:pt x="733" y="317"/>
                  <a:pt x="731" y="313"/>
                </a:cubicBezTo>
                <a:cubicBezTo>
                  <a:pt x="731" y="309"/>
                  <a:pt x="727" y="306"/>
                  <a:pt x="725" y="302"/>
                </a:cubicBezTo>
                <a:cubicBezTo>
                  <a:pt x="727" y="301"/>
                  <a:pt x="728" y="306"/>
                  <a:pt x="731" y="305"/>
                </a:cubicBezTo>
                <a:cubicBezTo>
                  <a:pt x="733" y="304"/>
                  <a:pt x="733" y="301"/>
                  <a:pt x="733" y="298"/>
                </a:cubicBezTo>
                <a:cubicBezTo>
                  <a:pt x="733" y="296"/>
                  <a:pt x="733" y="293"/>
                  <a:pt x="730" y="292"/>
                </a:cubicBezTo>
                <a:cubicBezTo>
                  <a:pt x="728" y="295"/>
                  <a:pt x="725" y="298"/>
                  <a:pt x="721" y="301"/>
                </a:cubicBezTo>
                <a:cubicBezTo>
                  <a:pt x="715" y="299"/>
                  <a:pt x="712" y="301"/>
                  <a:pt x="708" y="306"/>
                </a:cubicBezTo>
                <a:cubicBezTo>
                  <a:pt x="708" y="307"/>
                  <a:pt x="708" y="308"/>
                  <a:pt x="709" y="309"/>
                </a:cubicBezTo>
                <a:cubicBezTo>
                  <a:pt x="705" y="312"/>
                  <a:pt x="698" y="313"/>
                  <a:pt x="697" y="319"/>
                </a:cubicBezTo>
                <a:cubicBezTo>
                  <a:pt x="697" y="322"/>
                  <a:pt x="695" y="324"/>
                  <a:pt x="694" y="327"/>
                </a:cubicBezTo>
                <a:cubicBezTo>
                  <a:pt x="693" y="332"/>
                  <a:pt x="697" y="336"/>
                  <a:pt x="701" y="338"/>
                </a:cubicBezTo>
                <a:cubicBezTo>
                  <a:pt x="704" y="339"/>
                  <a:pt x="710" y="337"/>
                  <a:pt x="712" y="333"/>
                </a:cubicBezTo>
                <a:cubicBezTo>
                  <a:pt x="712" y="331"/>
                  <a:pt x="710" y="330"/>
                  <a:pt x="709" y="328"/>
                </a:cubicBezTo>
                <a:cubicBezTo>
                  <a:pt x="707" y="328"/>
                  <a:pt x="706" y="329"/>
                  <a:pt x="705" y="330"/>
                </a:cubicBezTo>
                <a:cubicBezTo>
                  <a:pt x="705" y="330"/>
                  <a:pt x="706" y="331"/>
                  <a:pt x="705" y="332"/>
                </a:cubicBezTo>
                <a:cubicBezTo>
                  <a:pt x="705" y="333"/>
                  <a:pt x="704" y="333"/>
                  <a:pt x="704" y="332"/>
                </a:cubicBezTo>
                <a:cubicBezTo>
                  <a:pt x="702" y="331"/>
                  <a:pt x="703" y="330"/>
                  <a:pt x="704" y="328"/>
                </a:cubicBezTo>
                <a:cubicBezTo>
                  <a:pt x="705" y="326"/>
                  <a:pt x="707" y="325"/>
                  <a:pt x="710" y="327"/>
                </a:cubicBezTo>
                <a:cubicBezTo>
                  <a:pt x="712" y="328"/>
                  <a:pt x="713" y="330"/>
                  <a:pt x="713" y="333"/>
                </a:cubicBezTo>
                <a:cubicBezTo>
                  <a:pt x="711" y="339"/>
                  <a:pt x="711" y="339"/>
                  <a:pt x="711" y="339"/>
                </a:cubicBezTo>
                <a:cubicBezTo>
                  <a:pt x="714" y="341"/>
                  <a:pt x="715" y="346"/>
                  <a:pt x="714" y="350"/>
                </a:cubicBezTo>
                <a:cubicBezTo>
                  <a:pt x="713" y="352"/>
                  <a:pt x="712" y="353"/>
                  <a:pt x="710" y="354"/>
                </a:cubicBezTo>
                <a:cubicBezTo>
                  <a:pt x="709" y="353"/>
                  <a:pt x="705" y="355"/>
                  <a:pt x="706" y="353"/>
                </a:cubicBezTo>
                <a:cubicBezTo>
                  <a:pt x="706" y="352"/>
                  <a:pt x="706" y="351"/>
                  <a:pt x="707" y="350"/>
                </a:cubicBezTo>
                <a:cubicBezTo>
                  <a:pt x="708" y="351"/>
                  <a:pt x="710" y="353"/>
                  <a:pt x="711" y="350"/>
                </a:cubicBezTo>
                <a:cubicBezTo>
                  <a:pt x="712" y="349"/>
                  <a:pt x="712" y="345"/>
                  <a:pt x="712" y="343"/>
                </a:cubicBezTo>
                <a:cubicBezTo>
                  <a:pt x="710" y="338"/>
                  <a:pt x="705" y="341"/>
                  <a:pt x="701" y="341"/>
                </a:cubicBezTo>
                <a:cubicBezTo>
                  <a:pt x="697" y="344"/>
                  <a:pt x="697" y="349"/>
                  <a:pt x="696" y="353"/>
                </a:cubicBezTo>
                <a:cubicBezTo>
                  <a:pt x="695" y="359"/>
                  <a:pt x="701" y="363"/>
                  <a:pt x="703" y="366"/>
                </a:cubicBezTo>
                <a:cubicBezTo>
                  <a:pt x="706" y="370"/>
                  <a:pt x="706" y="370"/>
                  <a:pt x="706" y="370"/>
                </a:cubicBezTo>
                <a:cubicBezTo>
                  <a:pt x="699" y="373"/>
                  <a:pt x="702" y="381"/>
                  <a:pt x="702" y="387"/>
                </a:cubicBezTo>
                <a:cubicBezTo>
                  <a:pt x="704" y="391"/>
                  <a:pt x="706" y="395"/>
                  <a:pt x="710" y="397"/>
                </a:cubicBezTo>
                <a:cubicBezTo>
                  <a:pt x="706" y="398"/>
                  <a:pt x="704" y="393"/>
                  <a:pt x="701" y="391"/>
                </a:cubicBezTo>
                <a:cubicBezTo>
                  <a:pt x="699" y="384"/>
                  <a:pt x="698" y="376"/>
                  <a:pt x="703" y="370"/>
                </a:cubicBezTo>
                <a:cubicBezTo>
                  <a:pt x="701" y="365"/>
                  <a:pt x="696" y="363"/>
                  <a:pt x="695" y="358"/>
                </a:cubicBezTo>
                <a:cubicBezTo>
                  <a:pt x="693" y="351"/>
                  <a:pt x="695" y="346"/>
                  <a:pt x="699" y="341"/>
                </a:cubicBezTo>
                <a:cubicBezTo>
                  <a:pt x="698" y="339"/>
                  <a:pt x="695" y="337"/>
                  <a:pt x="694" y="336"/>
                </a:cubicBezTo>
                <a:cubicBezTo>
                  <a:pt x="689" y="329"/>
                  <a:pt x="695" y="322"/>
                  <a:pt x="696" y="316"/>
                </a:cubicBezTo>
                <a:cubicBezTo>
                  <a:pt x="698" y="315"/>
                  <a:pt x="699" y="313"/>
                  <a:pt x="698" y="310"/>
                </a:cubicBezTo>
                <a:cubicBezTo>
                  <a:pt x="694" y="307"/>
                  <a:pt x="692" y="303"/>
                  <a:pt x="692" y="298"/>
                </a:cubicBezTo>
                <a:cubicBezTo>
                  <a:pt x="693" y="293"/>
                  <a:pt x="693" y="286"/>
                  <a:pt x="699" y="284"/>
                </a:cubicBezTo>
                <a:cubicBezTo>
                  <a:pt x="704" y="284"/>
                  <a:pt x="709" y="278"/>
                  <a:pt x="714" y="281"/>
                </a:cubicBezTo>
                <a:cubicBezTo>
                  <a:pt x="715" y="279"/>
                  <a:pt x="716" y="277"/>
                  <a:pt x="715" y="275"/>
                </a:cubicBezTo>
                <a:cubicBezTo>
                  <a:pt x="714" y="270"/>
                  <a:pt x="709" y="271"/>
                  <a:pt x="706" y="268"/>
                </a:cubicBezTo>
                <a:cubicBezTo>
                  <a:pt x="701" y="270"/>
                  <a:pt x="695" y="274"/>
                  <a:pt x="690" y="272"/>
                </a:cubicBezTo>
                <a:cubicBezTo>
                  <a:pt x="684" y="270"/>
                  <a:pt x="681" y="267"/>
                  <a:pt x="681" y="263"/>
                </a:cubicBezTo>
                <a:cubicBezTo>
                  <a:pt x="673" y="258"/>
                  <a:pt x="671" y="249"/>
                  <a:pt x="673" y="242"/>
                </a:cubicBezTo>
                <a:cubicBezTo>
                  <a:pt x="675" y="239"/>
                  <a:pt x="678" y="235"/>
                  <a:pt x="675" y="231"/>
                </a:cubicBezTo>
                <a:cubicBezTo>
                  <a:pt x="674" y="227"/>
                  <a:pt x="670" y="226"/>
                  <a:pt x="666" y="225"/>
                </a:cubicBezTo>
                <a:cubicBezTo>
                  <a:pt x="660" y="225"/>
                  <a:pt x="654" y="220"/>
                  <a:pt x="651" y="214"/>
                </a:cubicBezTo>
                <a:cubicBezTo>
                  <a:pt x="652" y="204"/>
                  <a:pt x="638" y="206"/>
                  <a:pt x="637" y="196"/>
                </a:cubicBezTo>
                <a:cubicBezTo>
                  <a:pt x="634" y="190"/>
                  <a:pt x="638" y="183"/>
                  <a:pt x="641" y="179"/>
                </a:cubicBezTo>
                <a:cubicBezTo>
                  <a:pt x="646" y="172"/>
                  <a:pt x="656" y="181"/>
                  <a:pt x="659" y="171"/>
                </a:cubicBezTo>
                <a:cubicBezTo>
                  <a:pt x="660" y="168"/>
                  <a:pt x="660" y="165"/>
                  <a:pt x="658" y="163"/>
                </a:cubicBezTo>
                <a:cubicBezTo>
                  <a:pt x="653" y="159"/>
                  <a:pt x="648" y="164"/>
                  <a:pt x="643" y="165"/>
                </a:cubicBezTo>
                <a:cubicBezTo>
                  <a:pt x="637" y="167"/>
                  <a:pt x="632" y="163"/>
                  <a:pt x="627" y="162"/>
                </a:cubicBezTo>
                <a:cubicBezTo>
                  <a:pt x="620" y="162"/>
                  <a:pt x="615" y="157"/>
                  <a:pt x="610" y="153"/>
                </a:cubicBezTo>
                <a:cubicBezTo>
                  <a:pt x="608" y="146"/>
                  <a:pt x="608" y="146"/>
                  <a:pt x="608" y="146"/>
                </a:cubicBezTo>
                <a:cubicBezTo>
                  <a:pt x="603" y="145"/>
                  <a:pt x="600" y="142"/>
                  <a:pt x="596" y="139"/>
                </a:cubicBezTo>
                <a:cubicBezTo>
                  <a:pt x="591" y="137"/>
                  <a:pt x="586" y="134"/>
                  <a:pt x="584" y="129"/>
                </a:cubicBezTo>
                <a:cubicBezTo>
                  <a:pt x="583" y="126"/>
                  <a:pt x="584" y="122"/>
                  <a:pt x="583" y="119"/>
                </a:cubicBezTo>
                <a:cubicBezTo>
                  <a:pt x="576" y="119"/>
                  <a:pt x="569" y="119"/>
                  <a:pt x="565" y="114"/>
                </a:cubicBezTo>
                <a:cubicBezTo>
                  <a:pt x="562" y="109"/>
                  <a:pt x="557" y="106"/>
                  <a:pt x="556" y="100"/>
                </a:cubicBezTo>
                <a:cubicBezTo>
                  <a:pt x="553" y="99"/>
                  <a:pt x="550" y="99"/>
                  <a:pt x="547" y="99"/>
                </a:cubicBezTo>
                <a:cubicBezTo>
                  <a:pt x="540" y="98"/>
                  <a:pt x="534" y="92"/>
                  <a:pt x="533" y="85"/>
                </a:cubicBezTo>
                <a:cubicBezTo>
                  <a:pt x="534" y="82"/>
                  <a:pt x="532" y="80"/>
                  <a:pt x="531" y="78"/>
                </a:cubicBezTo>
                <a:cubicBezTo>
                  <a:pt x="527" y="71"/>
                  <a:pt x="533" y="64"/>
                  <a:pt x="531" y="58"/>
                </a:cubicBezTo>
                <a:cubicBezTo>
                  <a:pt x="530" y="56"/>
                  <a:pt x="528" y="55"/>
                  <a:pt x="526" y="53"/>
                </a:cubicBezTo>
                <a:cubicBezTo>
                  <a:pt x="522" y="53"/>
                  <a:pt x="519" y="55"/>
                  <a:pt x="518" y="58"/>
                </a:cubicBezTo>
                <a:cubicBezTo>
                  <a:pt x="517" y="59"/>
                  <a:pt x="515" y="62"/>
                  <a:pt x="517" y="64"/>
                </a:cubicBezTo>
                <a:cubicBezTo>
                  <a:pt x="519" y="67"/>
                  <a:pt x="518" y="70"/>
                  <a:pt x="517" y="73"/>
                </a:cubicBezTo>
                <a:cubicBezTo>
                  <a:pt x="515" y="79"/>
                  <a:pt x="509" y="80"/>
                  <a:pt x="503" y="82"/>
                </a:cubicBezTo>
                <a:cubicBezTo>
                  <a:pt x="496" y="81"/>
                  <a:pt x="491" y="76"/>
                  <a:pt x="487" y="70"/>
                </a:cubicBezTo>
                <a:cubicBezTo>
                  <a:pt x="482" y="70"/>
                  <a:pt x="476" y="70"/>
                  <a:pt x="472" y="66"/>
                </a:cubicBezTo>
                <a:cubicBezTo>
                  <a:pt x="468" y="61"/>
                  <a:pt x="468" y="50"/>
                  <a:pt x="458" y="50"/>
                </a:cubicBezTo>
                <a:cubicBezTo>
                  <a:pt x="452" y="48"/>
                  <a:pt x="450" y="56"/>
                  <a:pt x="443" y="56"/>
                </a:cubicBezTo>
                <a:cubicBezTo>
                  <a:pt x="435" y="58"/>
                  <a:pt x="430" y="50"/>
                  <a:pt x="422" y="50"/>
                </a:cubicBezTo>
                <a:cubicBezTo>
                  <a:pt x="418" y="48"/>
                  <a:pt x="414" y="44"/>
                  <a:pt x="414" y="38"/>
                </a:cubicBezTo>
                <a:cubicBezTo>
                  <a:pt x="414" y="35"/>
                  <a:pt x="416" y="32"/>
                  <a:pt x="418" y="29"/>
                </a:cubicBezTo>
                <a:cubicBezTo>
                  <a:pt x="417" y="24"/>
                  <a:pt x="413" y="20"/>
                  <a:pt x="409" y="18"/>
                </a:cubicBezTo>
                <a:cubicBezTo>
                  <a:pt x="407" y="18"/>
                  <a:pt x="405" y="19"/>
                  <a:pt x="404" y="21"/>
                </a:cubicBezTo>
                <a:cubicBezTo>
                  <a:pt x="407" y="27"/>
                  <a:pt x="402" y="33"/>
                  <a:pt x="401" y="39"/>
                </a:cubicBezTo>
                <a:cubicBezTo>
                  <a:pt x="398" y="44"/>
                  <a:pt x="392" y="44"/>
                  <a:pt x="387" y="45"/>
                </a:cubicBezTo>
                <a:cubicBezTo>
                  <a:pt x="381" y="47"/>
                  <a:pt x="378" y="43"/>
                  <a:pt x="375" y="41"/>
                </a:cubicBezTo>
                <a:cubicBezTo>
                  <a:pt x="369" y="42"/>
                  <a:pt x="365" y="50"/>
                  <a:pt x="358" y="50"/>
                </a:cubicBezTo>
                <a:cubicBezTo>
                  <a:pt x="352" y="52"/>
                  <a:pt x="349" y="49"/>
                  <a:pt x="344" y="47"/>
                </a:cubicBezTo>
                <a:cubicBezTo>
                  <a:pt x="342" y="47"/>
                  <a:pt x="341" y="49"/>
                  <a:pt x="340" y="50"/>
                </a:cubicBezTo>
                <a:cubicBezTo>
                  <a:pt x="334" y="52"/>
                  <a:pt x="326" y="53"/>
                  <a:pt x="321" y="49"/>
                </a:cubicBezTo>
                <a:cubicBezTo>
                  <a:pt x="320" y="47"/>
                  <a:pt x="318" y="45"/>
                  <a:pt x="315" y="46"/>
                </a:cubicBezTo>
                <a:cubicBezTo>
                  <a:pt x="312" y="49"/>
                  <a:pt x="309" y="52"/>
                  <a:pt x="306" y="53"/>
                </a:cubicBezTo>
                <a:cubicBezTo>
                  <a:pt x="300" y="50"/>
                  <a:pt x="293" y="54"/>
                  <a:pt x="288" y="49"/>
                </a:cubicBezTo>
                <a:cubicBezTo>
                  <a:pt x="278" y="44"/>
                  <a:pt x="286" y="28"/>
                  <a:pt x="274" y="28"/>
                </a:cubicBezTo>
                <a:cubicBezTo>
                  <a:pt x="272" y="31"/>
                  <a:pt x="268" y="35"/>
                  <a:pt x="270" y="39"/>
                </a:cubicBezTo>
                <a:cubicBezTo>
                  <a:pt x="274" y="43"/>
                  <a:pt x="275" y="47"/>
                  <a:pt x="275" y="53"/>
                </a:cubicBezTo>
                <a:cubicBezTo>
                  <a:pt x="273" y="56"/>
                  <a:pt x="272" y="59"/>
                  <a:pt x="268" y="61"/>
                </a:cubicBezTo>
                <a:cubicBezTo>
                  <a:pt x="261" y="62"/>
                  <a:pt x="261" y="62"/>
                  <a:pt x="261" y="62"/>
                </a:cubicBezTo>
                <a:cubicBezTo>
                  <a:pt x="257" y="66"/>
                  <a:pt x="252" y="71"/>
                  <a:pt x="246" y="69"/>
                </a:cubicBezTo>
                <a:cubicBezTo>
                  <a:pt x="240" y="68"/>
                  <a:pt x="234" y="64"/>
                  <a:pt x="229" y="67"/>
                </a:cubicBezTo>
                <a:cubicBezTo>
                  <a:pt x="226" y="73"/>
                  <a:pt x="226" y="79"/>
                  <a:pt x="223" y="84"/>
                </a:cubicBezTo>
                <a:cubicBezTo>
                  <a:pt x="219" y="87"/>
                  <a:pt x="214" y="89"/>
                  <a:pt x="208" y="90"/>
                </a:cubicBezTo>
                <a:cubicBezTo>
                  <a:pt x="203" y="94"/>
                  <a:pt x="202" y="104"/>
                  <a:pt x="194" y="105"/>
                </a:cubicBezTo>
                <a:cubicBezTo>
                  <a:pt x="189" y="105"/>
                  <a:pt x="185" y="105"/>
                  <a:pt x="181" y="103"/>
                </a:cubicBezTo>
                <a:cubicBezTo>
                  <a:pt x="174" y="99"/>
                  <a:pt x="179" y="91"/>
                  <a:pt x="175" y="85"/>
                </a:cubicBezTo>
                <a:cubicBezTo>
                  <a:pt x="173" y="82"/>
                  <a:pt x="170" y="82"/>
                  <a:pt x="166" y="82"/>
                </a:cubicBezTo>
                <a:cubicBezTo>
                  <a:pt x="164" y="85"/>
                  <a:pt x="159" y="87"/>
                  <a:pt x="162" y="92"/>
                </a:cubicBezTo>
                <a:cubicBezTo>
                  <a:pt x="166" y="99"/>
                  <a:pt x="167" y="105"/>
                  <a:pt x="162" y="111"/>
                </a:cubicBezTo>
                <a:cubicBezTo>
                  <a:pt x="165" y="117"/>
                  <a:pt x="161" y="123"/>
                  <a:pt x="158" y="128"/>
                </a:cubicBezTo>
                <a:cubicBezTo>
                  <a:pt x="154" y="131"/>
                  <a:pt x="151" y="132"/>
                  <a:pt x="145" y="132"/>
                </a:cubicBezTo>
                <a:cubicBezTo>
                  <a:pt x="143" y="134"/>
                  <a:pt x="143" y="137"/>
                  <a:pt x="142" y="140"/>
                </a:cubicBezTo>
                <a:cubicBezTo>
                  <a:pt x="137" y="145"/>
                  <a:pt x="137" y="153"/>
                  <a:pt x="130" y="155"/>
                </a:cubicBezTo>
                <a:cubicBezTo>
                  <a:pt x="127" y="158"/>
                  <a:pt x="121" y="155"/>
                  <a:pt x="120" y="160"/>
                </a:cubicBezTo>
                <a:cubicBezTo>
                  <a:pt x="119" y="171"/>
                  <a:pt x="110" y="180"/>
                  <a:pt x="99" y="184"/>
                </a:cubicBezTo>
                <a:cubicBezTo>
                  <a:pt x="98" y="187"/>
                  <a:pt x="99" y="190"/>
                  <a:pt x="98" y="194"/>
                </a:cubicBezTo>
                <a:cubicBezTo>
                  <a:pt x="96" y="200"/>
                  <a:pt x="91" y="204"/>
                  <a:pt x="84" y="205"/>
                </a:cubicBezTo>
                <a:cubicBezTo>
                  <a:pt x="80" y="209"/>
                  <a:pt x="75" y="217"/>
                  <a:pt x="67" y="214"/>
                </a:cubicBezTo>
                <a:cubicBezTo>
                  <a:pt x="63" y="213"/>
                  <a:pt x="59" y="212"/>
                  <a:pt x="56" y="214"/>
                </a:cubicBezTo>
                <a:cubicBezTo>
                  <a:pt x="53" y="214"/>
                  <a:pt x="53" y="217"/>
                  <a:pt x="53" y="220"/>
                </a:cubicBezTo>
                <a:cubicBezTo>
                  <a:pt x="54" y="223"/>
                  <a:pt x="57" y="226"/>
                  <a:pt x="61" y="225"/>
                </a:cubicBezTo>
                <a:cubicBezTo>
                  <a:pt x="64" y="220"/>
                  <a:pt x="69" y="224"/>
                  <a:pt x="73" y="226"/>
                </a:cubicBezTo>
                <a:cubicBezTo>
                  <a:pt x="78" y="229"/>
                  <a:pt x="81" y="237"/>
                  <a:pt x="79" y="243"/>
                </a:cubicBezTo>
                <a:cubicBezTo>
                  <a:pt x="77" y="247"/>
                  <a:pt x="74" y="250"/>
                  <a:pt x="72" y="253"/>
                </a:cubicBezTo>
                <a:cubicBezTo>
                  <a:pt x="70" y="255"/>
                  <a:pt x="69" y="255"/>
                  <a:pt x="67" y="256"/>
                </a:cubicBezTo>
                <a:cubicBezTo>
                  <a:pt x="68" y="261"/>
                  <a:pt x="68" y="266"/>
                  <a:pt x="64" y="270"/>
                </a:cubicBezTo>
                <a:cubicBezTo>
                  <a:pt x="61" y="276"/>
                  <a:pt x="50" y="272"/>
                  <a:pt x="50" y="281"/>
                </a:cubicBezTo>
                <a:cubicBezTo>
                  <a:pt x="47" y="289"/>
                  <a:pt x="56" y="293"/>
                  <a:pt x="55" y="301"/>
                </a:cubicBezTo>
                <a:cubicBezTo>
                  <a:pt x="50" y="307"/>
                  <a:pt x="53" y="317"/>
                  <a:pt x="47" y="323"/>
                </a:cubicBezTo>
                <a:cubicBezTo>
                  <a:pt x="44" y="325"/>
                  <a:pt x="38" y="327"/>
                  <a:pt x="33" y="326"/>
                </a:cubicBezTo>
                <a:cubicBezTo>
                  <a:pt x="30" y="324"/>
                  <a:pt x="28" y="322"/>
                  <a:pt x="25" y="324"/>
                </a:cubicBezTo>
                <a:cubicBezTo>
                  <a:pt x="24" y="322"/>
                  <a:pt x="27" y="320"/>
                  <a:pt x="25" y="318"/>
                </a:cubicBezTo>
                <a:cubicBezTo>
                  <a:pt x="24" y="315"/>
                  <a:pt x="23" y="310"/>
                  <a:pt x="24" y="307"/>
                </a:cubicBezTo>
                <a:cubicBezTo>
                  <a:pt x="25" y="304"/>
                  <a:pt x="26" y="300"/>
                  <a:pt x="30" y="299"/>
                </a:cubicBezTo>
                <a:cubicBezTo>
                  <a:pt x="29" y="297"/>
                  <a:pt x="27" y="295"/>
                  <a:pt x="25" y="294"/>
                </a:cubicBezTo>
                <a:cubicBezTo>
                  <a:pt x="26" y="292"/>
                  <a:pt x="24" y="288"/>
                  <a:pt x="28" y="287"/>
                </a:cubicBezTo>
                <a:cubicBezTo>
                  <a:pt x="30" y="287"/>
                  <a:pt x="30" y="287"/>
                  <a:pt x="30" y="288"/>
                </a:cubicBezTo>
                <a:cubicBezTo>
                  <a:pt x="30" y="291"/>
                  <a:pt x="26" y="289"/>
                  <a:pt x="26" y="291"/>
                </a:cubicBezTo>
                <a:cubicBezTo>
                  <a:pt x="27" y="293"/>
                  <a:pt x="28" y="295"/>
                  <a:pt x="30" y="296"/>
                </a:cubicBezTo>
                <a:cubicBezTo>
                  <a:pt x="33" y="297"/>
                  <a:pt x="36" y="295"/>
                  <a:pt x="38" y="292"/>
                </a:cubicBezTo>
                <a:cubicBezTo>
                  <a:pt x="41" y="289"/>
                  <a:pt x="39" y="284"/>
                  <a:pt x="38" y="280"/>
                </a:cubicBezTo>
                <a:cubicBezTo>
                  <a:pt x="36" y="276"/>
                  <a:pt x="33" y="275"/>
                  <a:pt x="30" y="274"/>
                </a:cubicBezTo>
                <a:cubicBezTo>
                  <a:pt x="24" y="273"/>
                  <a:pt x="19" y="279"/>
                  <a:pt x="15" y="284"/>
                </a:cubicBezTo>
                <a:cubicBezTo>
                  <a:pt x="15" y="287"/>
                  <a:pt x="12" y="290"/>
                  <a:pt x="15" y="295"/>
                </a:cubicBezTo>
                <a:cubicBezTo>
                  <a:pt x="13" y="295"/>
                  <a:pt x="12" y="293"/>
                  <a:pt x="12" y="292"/>
                </a:cubicBezTo>
                <a:cubicBezTo>
                  <a:pt x="12" y="290"/>
                  <a:pt x="12" y="287"/>
                  <a:pt x="13" y="284"/>
                </a:cubicBezTo>
                <a:cubicBezTo>
                  <a:pt x="15" y="279"/>
                  <a:pt x="10" y="274"/>
                  <a:pt x="13" y="269"/>
                </a:cubicBezTo>
                <a:cubicBezTo>
                  <a:pt x="14" y="266"/>
                  <a:pt x="15" y="262"/>
                  <a:pt x="18" y="261"/>
                </a:cubicBezTo>
                <a:cubicBezTo>
                  <a:pt x="21" y="258"/>
                  <a:pt x="27" y="260"/>
                  <a:pt x="30" y="261"/>
                </a:cubicBezTo>
                <a:cubicBezTo>
                  <a:pt x="34" y="261"/>
                  <a:pt x="37" y="264"/>
                  <a:pt x="39" y="267"/>
                </a:cubicBezTo>
                <a:cubicBezTo>
                  <a:pt x="40" y="269"/>
                  <a:pt x="41" y="272"/>
                  <a:pt x="39" y="275"/>
                </a:cubicBezTo>
                <a:cubicBezTo>
                  <a:pt x="38" y="278"/>
                  <a:pt x="41" y="281"/>
                  <a:pt x="41" y="285"/>
                </a:cubicBezTo>
                <a:cubicBezTo>
                  <a:pt x="41" y="288"/>
                  <a:pt x="39" y="291"/>
                  <a:pt x="38" y="295"/>
                </a:cubicBezTo>
                <a:cubicBezTo>
                  <a:pt x="41" y="297"/>
                  <a:pt x="46" y="300"/>
                  <a:pt x="43" y="304"/>
                </a:cubicBezTo>
                <a:cubicBezTo>
                  <a:pt x="42" y="305"/>
                  <a:pt x="42" y="307"/>
                  <a:pt x="41" y="307"/>
                </a:cubicBezTo>
                <a:cubicBezTo>
                  <a:pt x="40" y="306"/>
                  <a:pt x="40" y="306"/>
                  <a:pt x="40" y="306"/>
                </a:cubicBezTo>
                <a:cubicBezTo>
                  <a:pt x="41" y="304"/>
                  <a:pt x="43" y="301"/>
                  <a:pt x="41" y="299"/>
                </a:cubicBezTo>
                <a:cubicBezTo>
                  <a:pt x="39" y="298"/>
                  <a:pt x="37" y="296"/>
                  <a:pt x="34" y="298"/>
                </a:cubicBezTo>
                <a:cubicBezTo>
                  <a:pt x="32" y="299"/>
                  <a:pt x="31" y="302"/>
                  <a:pt x="31" y="305"/>
                </a:cubicBezTo>
                <a:cubicBezTo>
                  <a:pt x="31" y="309"/>
                  <a:pt x="33" y="310"/>
                  <a:pt x="35" y="313"/>
                </a:cubicBezTo>
                <a:cubicBezTo>
                  <a:pt x="39" y="313"/>
                  <a:pt x="43" y="315"/>
                  <a:pt x="46" y="312"/>
                </a:cubicBezTo>
                <a:cubicBezTo>
                  <a:pt x="50" y="310"/>
                  <a:pt x="51" y="304"/>
                  <a:pt x="53" y="301"/>
                </a:cubicBezTo>
                <a:cubicBezTo>
                  <a:pt x="53" y="292"/>
                  <a:pt x="44" y="287"/>
                  <a:pt x="47" y="278"/>
                </a:cubicBezTo>
                <a:cubicBezTo>
                  <a:pt x="50" y="270"/>
                  <a:pt x="62" y="275"/>
                  <a:pt x="64" y="266"/>
                </a:cubicBezTo>
                <a:cubicBezTo>
                  <a:pt x="65" y="263"/>
                  <a:pt x="67" y="259"/>
                  <a:pt x="65" y="256"/>
                </a:cubicBezTo>
                <a:cubicBezTo>
                  <a:pt x="58" y="255"/>
                  <a:pt x="54" y="246"/>
                  <a:pt x="52" y="240"/>
                </a:cubicBezTo>
                <a:cubicBezTo>
                  <a:pt x="50" y="240"/>
                  <a:pt x="49" y="242"/>
                  <a:pt x="49" y="240"/>
                </a:cubicBezTo>
                <a:cubicBezTo>
                  <a:pt x="50" y="238"/>
                  <a:pt x="50" y="236"/>
                  <a:pt x="50" y="234"/>
                </a:cubicBezTo>
                <a:cubicBezTo>
                  <a:pt x="50" y="232"/>
                  <a:pt x="48" y="229"/>
                  <a:pt x="45" y="228"/>
                </a:cubicBezTo>
                <a:cubicBezTo>
                  <a:pt x="42" y="229"/>
                  <a:pt x="38" y="229"/>
                  <a:pt x="36" y="233"/>
                </a:cubicBezTo>
                <a:cubicBezTo>
                  <a:pt x="36" y="235"/>
                  <a:pt x="35" y="236"/>
                  <a:pt x="34" y="237"/>
                </a:cubicBezTo>
                <a:cubicBezTo>
                  <a:pt x="34" y="235"/>
                  <a:pt x="34" y="234"/>
                  <a:pt x="35" y="232"/>
                </a:cubicBezTo>
                <a:cubicBezTo>
                  <a:pt x="38" y="229"/>
                  <a:pt x="41" y="226"/>
                  <a:pt x="44" y="227"/>
                </a:cubicBezTo>
                <a:cubicBezTo>
                  <a:pt x="45" y="227"/>
                  <a:pt x="45" y="226"/>
                  <a:pt x="46" y="226"/>
                </a:cubicBezTo>
                <a:cubicBezTo>
                  <a:pt x="46" y="223"/>
                  <a:pt x="44" y="222"/>
                  <a:pt x="42" y="220"/>
                </a:cubicBezTo>
                <a:cubicBezTo>
                  <a:pt x="40" y="220"/>
                  <a:pt x="37" y="218"/>
                  <a:pt x="35" y="220"/>
                </a:cubicBezTo>
                <a:cubicBezTo>
                  <a:pt x="29" y="223"/>
                  <a:pt x="27" y="229"/>
                  <a:pt x="25" y="235"/>
                </a:cubicBezTo>
                <a:cubicBezTo>
                  <a:pt x="26" y="239"/>
                  <a:pt x="30" y="244"/>
                  <a:pt x="34" y="246"/>
                </a:cubicBezTo>
                <a:cubicBezTo>
                  <a:pt x="35" y="246"/>
                  <a:pt x="35" y="245"/>
                  <a:pt x="36" y="245"/>
                </a:cubicBezTo>
                <a:cubicBezTo>
                  <a:pt x="37" y="243"/>
                  <a:pt x="35" y="241"/>
                  <a:pt x="36" y="240"/>
                </a:cubicBezTo>
                <a:cubicBezTo>
                  <a:pt x="39" y="245"/>
                  <a:pt x="44" y="246"/>
                  <a:pt x="49" y="249"/>
                </a:cubicBezTo>
                <a:cubicBezTo>
                  <a:pt x="52" y="249"/>
                  <a:pt x="55" y="252"/>
                  <a:pt x="56" y="253"/>
                </a:cubicBezTo>
                <a:cubicBezTo>
                  <a:pt x="56" y="256"/>
                  <a:pt x="59" y="260"/>
                  <a:pt x="56" y="263"/>
                </a:cubicBezTo>
                <a:cubicBezTo>
                  <a:pt x="54" y="266"/>
                  <a:pt x="50" y="268"/>
                  <a:pt x="46" y="267"/>
                </a:cubicBezTo>
                <a:cubicBezTo>
                  <a:pt x="44" y="268"/>
                  <a:pt x="44" y="269"/>
                  <a:pt x="41" y="269"/>
                </a:cubicBezTo>
                <a:cubicBezTo>
                  <a:pt x="41" y="266"/>
                  <a:pt x="44" y="266"/>
                  <a:pt x="47" y="265"/>
                </a:cubicBezTo>
                <a:cubicBezTo>
                  <a:pt x="49" y="266"/>
                  <a:pt x="52" y="265"/>
                  <a:pt x="53" y="264"/>
                </a:cubicBezTo>
                <a:cubicBezTo>
                  <a:pt x="56" y="261"/>
                  <a:pt x="56" y="258"/>
                  <a:pt x="56" y="255"/>
                </a:cubicBezTo>
                <a:cubicBezTo>
                  <a:pt x="55" y="251"/>
                  <a:pt x="50" y="252"/>
                  <a:pt x="47" y="250"/>
                </a:cubicBezTo>
                <a:cubicBezTo>
                  <a:pt x="44" y="249"/>
                  <a:pt x="40" y="246"/>
                  <a:pt x="36" y="247"/>
                </a:cubicBezTo>
                <a:cubicBezTo>
                  <a:pt x="32" y="246"/>
                  <a:pt x="25" y="243"/>
                  <a:pt x="24" y="238"/>
                </a:cubicBezTo>
                <a:cubicBezTo>
                  <a:pt x="24" y="235"/>
                  <a:pt x="24" y="230"/>
                  <a:pt x="27" y="227"/>
                </a:cubicBezTo>
                <a:cubicBezTo>
                  <a:pt x="27" y="223"/>
                  <a:pt x="33" y="220"/>
                  <a:pt x="37" y="217"/>
                </a:cubicBezTo>
                <a:cubicBezTo>
                  <a:pt x="38" y="216"/>
                  <a:pt x="37" y="214"/>
                  <a:pt x="37" y="214"/>
                </a:cubicBezTo>
                <a:cubicBezTo>
                  <a:pt x="38" y="204"/>
                  <a:pt x="45" y="197"/>
                  <a:pt x="54" y="194"/>
                </a:cubicBezTo>
                <a:cubicBezTo>
                  <a:pt x="56" y="191"/>
                  <a:pt x="51" y="187"/>
                  <a:pt x="53" y="183"/>
                </a:cubicBezTo>
                <a:cubicBezTo>
                  <a:pt x="55" y="177"/>
                  <a:pt x="61" y="170"/>
                  <a:pt x="67" y="168"/>
                </a:cubicBezTo>
                <a:cubicBezTo>
                  <a:pt x="69" y="164"/>
                  <a:pt x="71" y="161"/>
                  <a:pt x="73" y="157"/>
                </a:cubicBezTo>
                <a:cubicBezTo>
                  <a:pt x="75" y="149"/>
                  <a:pt x="78" y="141"/>
                  <a:pt x="85" y="137"/>
                </a:cubicBezTo>
                <a:cubicBezTo>
                  <a:pt x="79" y="144"/>
                  <a:pt x="76" y="151"/>
                  <a:pt x="74" y="160"/>
                </a:cubicBezTo>
                <a:cubicBezTo>
                  <a:pt x="70" y="165"/>
                  <a:pt x="67" y="174"/>
                  <a:pt x="70" y="181"/>
                </a:cubicBezTo>
                <a:cubicBezTo>
                  <a:pt x="73" y="184"/>
                  <a:pt x="76" y="186"/>
                  <a:pt x="80" y="185"/>
                </a:cubicBezTo>
                <a:cubicBezTo>
                  <a:pt x="82" y="184"/>
                  <a:pt x="84" y="183"/>
                  <a:pt x="84" y="182"/>
                </a:cubicBezTo>
                <a:cubicBezTo>
                  <a:pt x="79" y="177"/>
                  <a:pt x="82" y="169"/>
                  <a:pt x="82" y="162"/>
                </a:cubicBezTo>
                <a:cubicBezTo>
                  <a:pt x="84" y="157"/>
                  <a:pt x="84" y="151"/>
                  <a:pt x="90" y="147"/>
                </a:cubicBezTo>
                <a:cubicBezTo>
                  <a:pt x="96" y="142"/>
                  <a:pt x="96" y="142"/>
                  <a:pt x="96" y="142"/>
                </a:cubicBezTo>
                <a:cubicBezTo>
                  <a:pt x="93" y="147"/>
                  <a:pt x="88" y="150"/>
                  <a:pt x="86" y="154"/>
                </a:cubicBezTo>
                <a:cubicBezTo>
                  <a:pt x="84" y="162"/>
                  <a:pt x="81" y="172"/>
                  <a:pt x="86" y="180"/>
                </a:cubicBezTo>
                <a:cubicBezTo>
                  <a:pt x="88" y="183"/>
                  <a:pt x="92" y="183"/>
                  <a:pt x="96" y="183"/>
                </a:cubicBezTo>
                <a:cubicBezTo>
                  <a:pt x="105" y="181"/>
                  <a:pt x="114" y="174"/>
                  <a:pt x="117" y="165"/>
                </a:cubicBezTo>
                <a:cubicBezTo>
                  <a:pt x="119" y="162"/>
                  <a:pt x="119" y="160"/>
                  <a:pt x="117" y="157"/>
                </a:cubicBezTo>
                <a:cubicBezTo>
                  <a:pt x="116" y="156"/>
                  <a:pt x="113" y="155"/>
                  <a:pt x="113" y="153"/>
                </a:cubicBezTo>
                <a:cubicBezTo>
                  <a:pt x="117" y="157"/>
                  <a:pt x="125" y="156"/>
                  <a:pt x="130" y="153"/>
                </a:cubicBezTo>
                <a:cubicBezTo>
                  <a:pt x="136" y="150"/>
                  <a:pt x="134" y="143"/>
                  <a:pt x="140" y="139"/>
                </a:cubicBezTo>
                <a:cubicBezTo>
                  <a:pt x="142" y="135"/>
                  <a:pt x="142" y="130"/>
                  <a:pt x="140" y="125"/>
                </a:cubicBezTo>
                <a:cubicBezTo>
                  <a:pt x="139" y="122"/>
                  <a:pt x="136" y="121"/>
                  <a:pt x="133" y="120"/>
                </a:cubicBezTo>
                <a:cubicBezTo>
                  <a:pt x="125" y="119"/>
                  <a:pt x="120" y="125"/>
                  <a:pt x="113" y="127"/>
                </a:cubicBezTo>
                <a:cubicBezTo>
                  <a:pt x="108" y="130"/>
                  <a:pt x="101" y="136"/>
                  <a:pt x="100" y="142"/>
                </a:cubicBezTo>
                <a:cubicBezTo>
                  <a:pt x="99" y="143"/>
                  <a:pt x="97" y="142"/>
                  <a:pt x="96" y="142"/>
                </a:cubicBezTo>
                <a:cubicBezTo>
                  <a:pt x="100" y="136"/>
                  <a:pt x="105" y="130"/>
                  <a:pt x="111" y="125"/>
                </a:cubicBezTo>
                <a:cubicBezTo>
                  <a:pt x="117" y="122"/>
                  <a:pt x="123" y="120"/>
                  <a:pt x="128" y="118"/>
                </a:cubicBezTo>
                <a:cubicBezTo>
                  <a:pt x="137" y="119"/>
                  <a:pt x="137" y="119"/>
                  <a:pt x="137" y="119"/>
                </a:cubicBezTo>
                <a:cubicBezTo>
                  <a:pt x="140" y="113"/>
                  <a:pt x="140" y="113"/>
                  <a:pt x="140" y="113"/>
                </a:cubicBezTo>
                <a:cubicBezTo>
                  <a:pt x="141" y="116"/>
                  <a:pt x="142" y="118"/>
                  <a:pt x="142" y="119"/>
                </a:cubicBezTo>
                <a:cubicBezTo>
                  <a:pt x="142" y="120"/>
                  <a:pt x="139" y="120"/>
                  <a:pt x="140" y="122"/>
                </a:cubicBezTo>
                <a:cubicBezTo>
                  <a:pt x="142" y="125"/>
                  <a:pt x="142" y="129"/>
                  <a:pt x="146" y="130"/>
                </a:cubicBezTo>
                <a:cubicBezTo>
                  <a:pt x="153" y="131"/>
                  <a:pt x="158" y="124"/>
                  <a:pt x="161" y="119"/>
                </a:cubicBezTo>
                <a:cubicBezTo>
                  <a:pt x="161" y="117"/>
                  <a:pt x="162" y="116"/>
                  <a:pt x="160" y="116"/>
                </a:cubicBezTo>
                <a:cubicBezTo>
                  <a:pt x="156" y="119"/>
                  <a:pt x="151" y="122"/>
                  <a:pt x="145" y="120"/>
                </a:cubicBezTo>
                <a:cubicBezTo>
                  <a:pt x="146" y="119"/>
                  <a:pt x="149" y="120"/>
                  <a:pt x="151" y="119"/>
                </a:cubicBezTo>
                <a:cubicBezTo>
                  <a:pt x="157" y="117"/>
                  <a:pt x="159" y="111"/>
                  <a:pt x="163" y="107"/>
                </a:cubicBezTo>
                <a:cubicBezTo>
                  <a:pt x="165" y="100"/>
                  <a:pt x="161" y="95"/>
                  <a:pt x="159" y="90"/>
                </a:cubicBezTo>
                <a:cubicBezTo>
                  <a:pt x="161" y="87"/>
                  <a:pt x="161" y="82"/>
                  <a:pt x="165" y="80"/>
                </a:cubicBezTo>
                <a:cubicBezTo>
                  <a:pt x="171" y="79"/>
                  <a:pt x="171" y="79"/>
                  <a:pt x="171" y="79"/>
                </a:cubicBezTo>
                <a:cubicBezTo>
                  <a:pt x="177" y="80"/>
                  <a:pt x="177" y="86"/>
                  <a:pt x="179" y="90"/>
                </a:cubicBezTo>
                <a:cubicBezTo>
                  <a:pt x="182" y="93"/>
                  <a:pt x="187" y="96"/>
                  <a:pt x="191" y="95"/>
                </a:cubicBezTo>
                <a:cubicBezTo>
                  <a:pt x="194" y="95"/>
                  <a:pt x="197" y="93"/>
                  <a:pt x="199" y="90"/>
                </a:cubicBezTo>
                <a:cubicBezTo>
                  <a:pt x="202" y="86"/>
                  <a:pt x="198" y="82"/>
                  <a:pt x="194" y="79"/>
                </a:cubicBezTo>
                <a:cubicBezTo>
                  <a:pt x="193" y="79"/>
                  <a:pt x="191" y="81"/>
                  <a:pt x="190" y="82"/>
                </a:cubicBezTo>
                <a:cubicBezTo>
                  <a:pt x="189" y="85"/>
                  <a:pt x="194" y="85"/>
                  <a:pt x="191" y="87"/>
                </a:cubicBezTo>
                <a:cubicBezTo>
                  <a:pt x="191" y="87"/>
                  <a:pt x="189" y="87"/>
                  <a:pt x="188" y="87"/>
                </a:cubicBezTo>
                <a:cubicBezTo>
                  <a:pt x="187" y="86"/>
                  <a:pt x="186" y="83"/>
                  <a:pt x="188" y="82"/>
                </a:cubicBezTo>
                <a:cubicBezTo>
                  <a:pt x="189" y="79"/>
                  <a:pt x="192" y="78"/>
                  <a:pt x="194" y="78"/>
                </a:cubicBezTo>
                <a:cubicBezTo>
                  <a:pt x="198" y="79"/>
                  <a:pt x="200" y="82"/>
                  <a:pt x="204" y="82"/>
                </a:cubicBezTo>
                <a:cubicBezTo>
                  <a:pt x="207" y="85"/>
                  <a:pt x="208" y="90"/>
                  <a:pt x="213" y="87"/>
                </a:cubicBezTo>
                <a:cubicBezTo>
                  <a:pt x="219" y="85"/>
                  <a:pt x="224" y="80"/>
                  <a:pt x="225" y="74"/>
                </a:cubicBezTo>
                <a:cubicBezTo>
                  <a:pt x="225" y="71"/>
                  <a:pt x="225" y="67"/>
                  <a:pt x="227" y="67"/>
                </a:cubicBezTo>
                <a:cubicBezTo>
                  <a:pt x="230" y="64"/>
                  <a:pt x="235" y="63"/>
                  <a:pt x="239" y="64"/>
                </a:cubicBezTo>
                <a:cubicBezTo>
                  <a:pt x="243" y="67"/>
                  <a:pt x="249" y="68"/>
                  <a:pt x="254" y="66"/>
                </a:cubicBezTo>
                <a:cubicBezTo>
                  <a:pt x="257" y="63"/>
                  <a:pt x="263" y="60"/>
                  <a:pt x="262" y="54"/>
                </a:cubicBezTo>
                <a:cubicBezTo>
                  <a:pt x="260" y="50"/>
                  <a:pt x="258" y="46"/>
                  <a:pt x="254" y="45"/>
                </a:cubicBezTo>
                <a:cubicBezTo>
                  <a:pt x="252" y="44"/>
                  <a:pt x="249" y="44"/>
                  <a:pt x="247" y="45"/>
                </a:cubicBezTo>
                <a:cubicBezTo>
                  <a:pt x="246" y="47"/>
                  <a:pt x="246" y="50"/>
                  <a:pt x="246" y="53"/>
                </a:cubicBezTo>
                <a:cubicBezTo>
                  <a:pt x="247" y="55"/>
                  <a:pt x="249" y="56"/>
                  <a:pt x="252" y="56"/>
                </a:cubicBezTo>
                <a:cubicBezTo>
                  <a:pt x="253" y="55"/>
                  <a:pt x="252" y="50"/>
                  <a:pt x="254" y="52"/>
                </a:cubicBezTo>
                <a:cubicBezTo>
                  <a:pt x="256" y="53"/>
                  <a:pt x="254" y="55"/>
                  <a:pt x="254" y="56"/>
                </a:cubicBezTo>
                <a:cubicBezTo>
                  <a:pt x="252" y="57"/>
                  <a:pt x="250" y="58"/>
                  <a:pt x="248" y="56"/>
                </a:cubicBezTo>
                <a:cubicBezTo>
                  <a:pt x="243" y="53"/>
                  <a:pt x="243" y="53"/>
                  <a:pt x="243" y="53"/>
                </a:cubicBezTo>
                <a:cubicBezTo>
                  <a:pt x="239" y="59"/>
                  <a:pt x="232" y="58"/>
                  <a:pt x="226" y="57"/>
                </a:cubicBezTo>
                <a:cubicBezTo>
                  <a:pt x="223" y="59"/>
                  <a:pt x="217" y="59"/>
                  <a:pt x="216" y="64"/>
                </a:cubicBezTo>
                <a:cubicBezTo>
                  <a:pt x="217" y="73"/>
                  <a:pt x="217" y="73"/>
                  <a:pt x="217" y="73"/>
                </a:cubicBezTo>
                <a:cubicBezTo>
                  <a:pt x="214" y="77"/>
                  <a:pt x="211" y="79"/>
                  <a:pt x="205" y="79"/>
                </a:cubicBezTo>
                <a:cubicBezTo>
                  <a:pt x="202" y="79"/>
                  <a:pt x="200" y="77"/>
                  <a:pt x="198" y="73"/>
                </a:cubicBezTo>
                <a:cubicBezTo>
                  <a:pt x="197" y="68"/>
                  <a:pt x="192" y="66"/>
                  <a:pt x="188" y="63"/>
                </a:cubicBezTo>
                <a:cubicBezTo>
                  <a:pt x="184" y="61"/>
                  <a:pt x="180" y="62"/>
                  <a:pt x="177" y="65"/>
                </a:cubicBezTo>
                <a:cubicBezTo>
                  <a:pt x="176" y="67"/>
                  <a:pt x="174" y="70"/>
                  <a:pt x="176" y="73"/>
                </a:cubicBezTo>
                <a:cubicBezTo>
                  <a:pt x="177" y="74"/>
                  <a:pt x="178" y="77"/>
                  <a:pt x="180" y="76"/>
                </a:cubicBezTo>
                <a:cubicBezTo>
                  <a:pt x="182" y="76"/>
                  <a:pt x="184" y="75"/>
                  <a:pt x="185" y="73"/>
                </a:cubicBezTo>
                <a:cubicBezTo>
                  <a:pt x="185" y="72"/>
                  <a:pt x="184" y="70"/>
                  <a:pt x="182" y="70"/>
                </a:cubicBezTo>
                <a:cubicBezTo>
                  <a:pt x="182" y="70"/>
                  <a:pt x="182" y="71"/>
                  <a:pt x="180" y="71"/>
                </a:cubicBezTo>
                <a:cubicBezTo>
                  <a:pt x="180" y="70"/>
                  <a:pt x="181" y="69"/>
                  <a:pt x="182" y="68"/>
                </a:cubicBezTo>
                <a:cubicBezTo>
                  <a:pt x="185" y="68"/>
                  <a:pt x="185" y="70"/>
                  <a:pt x="187" y="72"/>
                </a:cubicBezTo>
                <a:cubicBezTo>
                  <a:pt x="188" y="75"/>
                  <a:pt x="186" y="77"/>
                  <a:pt x="184" y="78"/>
                </a:cubicBezTo>
                <a:cubicBezTo>
                  <a:pt x="179" y="80"/>
                  <a:pt x="176" y="76"/>
                  <a:pt x="171" y="76"/>
                </a:cubicBezTo>
                <a:cubicBezTo>
                  <a:pt x="168" y="72"/>
                  <a:pt x="162" y="70"/>
                  <a:pt x="156" y="72"/>
                </a:cubicBezTo>
                <a:cubicBezTo>
                  <a:pt x="152" y="75"/>
                  <a:pt x="145" y="79"/>
                  <a:pt x="146" y="86"/>
                </a:cubicBezTo>
                <a:cubicBezTo>
                  <a:pt x="144" y="90"/>
                  <a:pt x="148" y="93"/>
                  <a:pt x="148" y="96"/>
                </a:cubicBezTo>
                <a:cubicBezTo>
                  <a:pt x="149" y="99"/>
                  <a:pt x="151" y="99"/>
                  <a:pt x="151" y="99"/>
                </a:cubicBezTo>
                <a:cubicBezTo>
                  <a:pt x="154" y="101"/>
                  <a:pt x="154" y="104"/>
                  <a:pt x="154" y="107"/>
                </a:cubicBezTo>
                <a:cubicBezTo>
                  <a:pt x="153" y="110"/>
                  <a:pt x="150" y="110"/>
                  <a:pt x="147" y="111"/>
                </a:cubicBezTo>
                <a:cubicBezTo>
                  <a:pt x="146" y="110"/>
                  <a:pt x="146" y="109"/>
                  <a:pt x="146" y="109"/>
                </a:cubicBezTo>
                <a:cubicBezTo>
                  <a:pt x="149" y="108"/>
                  <a:pt x="151" y="108"/>
                  <a:pt x="153" y="105"/>
                </a:cubicBezTo>
                <a:cubicBezTo>
                  <a:pt x="153" y="102"/>
                  <a:pt x="151" y="100"/>
                  <a:pt x="148" y="99"/>
                </a:cubicBezTo>
                <a:cubicBezTo>
                  <a:pt x="145" y="99"/>
                  <a:pt x="142" y="102"/>
                  <a:pt x="140" y="104"/>
                </a:cubicBezTo>
                <a:cubicBezTo>
                  <a:pt x="139" y="106"/>
                  <a:pt x="139" y="109"/>
                  <a:pt x="139" y="111"/>
                </a:cubicBezTo>
                <a:cubicBezTo>
                  <a:pt x="136" y="113"/>
                  <a:pt x="136" y="109"/>
                  <a:pt x="135" y="108"/>
                </a:cubicBezTo>
                <a:cubicBezTo>
                  <a:pt x="138" y="104"/>
                  <a:pt x="142" y="99"/>
                  <a:pt x="145" y="96"/>
                </a:cubicBezTo>
                <a:cubicBezTo>
                  <a:pt x="146" y="93"/>
                  <a:pt x="142" y="91"/>
                  <a:pt x="141" y="90"/>
                </a:cubicBezTo>
                <a:cubicBezTo>
                  <a:pt x="132" y="87"/>
                  <a:pt x="127" y="96"/>
                  <a:pt x="121" y="99"/>
                </a:cubicBezTo>
                <a:cubicBezTo>
                  <a:pt x="120" y="101"/>
                  <a:pt x="119" y="103"/>
                  <a:pt x="120" y="105"/>
                </a:cubicBezTo>
                <a:cubicBezTo>
                  <a:pt x="123" y="107"/>
                  <a:pt x="128" y="103"/>
                  <a:pt x="131" y="106"/>
                </a:cubicBezTo>
                <a:cubicBezTo>
                  <a:pt x="121" y="107"/>
                  <a:pt x="121" y="107"/>
                  <a:pt x="121" y="107"/>
                </a:cubicBezTo>
                <a:cubicBezTo>
                  <a:pt x="116" y="111"/>
                  <a:pt x="111" y="115"/>
                  <a:pt x="105" y="116"/>
                </a:cubicBezTo>
                <a:cubicBezTo>
                  <a:pt x="99" y="120"/>
                  <a:pt x="92" y="125"/>
                  <a:pt x="91" y="133"/>
                </a:cubicBezTo>
                <a:cubicBezTo>
                  <a:pt x="89" y="134"/>
                  <a:pt x="88" y="137"/>
                  <a:pt x="86" y="136"/>
                </a:cubicBezTo>
                <a:cubicBezTo>
                  <a:pt x="89" y="133"/>
                  <a:pt x="90" y="129"/>
                  <a:pt x="93" y="125"/>
                </a:cubicBezTo>
                <a:cubicBezTo>
                  <a:pt x="97" y="119"/>
                  <a:pt x="102" y="113"/>
                  <a:pt x="110" y="113"/>
                </a:cubicBezTo>
                <a:cubicBezTo>
                  <a:pt x="118" y="107"/>
                  <a:pt x="118" y="107"/>
                  <a:pt x="118" y="107"/>
                </a:cubicBezTo>
                <a:cubicBezTo>
                  <a:pt x="117" y="99"/>
                  <a:pt x="123" y="95"/>
                  <a:pt x="128" y="90"/>
                </a:cubicBezTo>
                <a:cubicBezTo>
                  <a:pt x="132" y="87"/>
                  <a:pt x="138" y="89"/>
                  <a:pt x="143" y="87"/>
                </a:cubicBezTo>
                <a:cubicBezTo>
                  <a:pt x="145" y="85"/>
                  <a:pt x="145" y="82"/>
                  <a:pt x="146" y="79"/>
                </a:cubicBezTo>
                <a:cubicBezTo>
                  <a:pt x="150" y="73"/>
                  <a:pt x="155" y="69"/>
                  <a:pt x="162" y="69"/>
                </a:cubicBezTo>
                <a:cubicBezTo>
                  <a:pt x="165" y="69"/>
                  <a:pt x="165" y="66"/>
                  <a:pt x="166" y="64"/>
                </a:cubicBezTo>
                <a:cubicBezTo>
                  <a:pt x="171" y="58"/>
                  <a:pt x="178" y="47"/>
                  <a:pt x="187" y="50"/>
                </a:cubicBezTo>
                <a:cubicBezTo>
                  <a:pt x="191" y="53"/>
                  <a:pt x="194" y="56"/>
                  <a:pt x="195" y="61"/>
                </a:cubicBezTo>
                <a:cubicBezTo>
                  <a:pt x="193" y="66"/>
                  <a:pt x="200" y="69"/>
                  <a:pt x="200" y="74"/>
                </a:cubicBezTo>
                <a:cubicBezTo>
                  <a:pt x="202" y="77"/>
                  <a:pt x="205" y="76"/>
                  <a:pt x="206" y="77"/>
                </a:cubicBezTo>
                <a:cubicBezTo>
                  <a:pt x="210" y="76"/>
                  <a:pt x="214" y="76"/>
                  <a:pt x="214" y="71"/>
                </a:cubicBezTo>
                <a:cubicBezTo>
                  <a:pt x="215" y="67"/>
                  <a:pt x="212" y="64"/>
                  <a:pt x="215" y="61"/>
                </a:cubicBezTo>
                <a:cubicBezTo>
                  <a:pt x="214" y="56"/>
                  <a:pt x="206" y="57"/>
                  <a:pt x="205" y="51"/>
                </a:cubicBezTo>
                <a:cubicBezTo>
                  <a:pt x="204" y="46"/>
                  <a:pt x="205" y="41"/>
                  <a:pt x="208" y="36"/>
                </a:cubicBezTo>
                <a:cubicBezTo>
                  <a:pt x="211" y="34"/>
                  <a:pt x="215" y="31"/>
                  <a:pt x="220" y="30"/>
                </a:cubicBezTo>
                <a:cubicBezTo>
                  <a:pt x="223" y="31"/>
                  <a:pt x="228" y="32"/>
                  <a:pt x="231" y="30"/>
                </a:cubicBezTo>
                <a:cubicBezTo>
                  <a:pt x="234" y="27"/>
                  <a:pt x="238" y="27"/>
                  <a:pt x="243" y="27"/>
                </a:cubicBezTo>
                <a:cubicBezTo>
                  <a:pt x="246" y="29"/>
                  <a:pt x="249" y="28"/>
                  <a:pt x="252" y="27"/>
                </a:cubicBezTo>
                <a:cubicBezTo>
                  <a:pt x="253" y="25"/>
                  <a:pt x="256" y="24"/>
                  <a:pt x="256" y="21"/>
                </a:cubicBezTo>
                <a:cubicBezTo>
                  <a:pt x="260" y="16"/>
                  <a:pt x="267" y="13"/>
                  <a:pt x="273" y="12"/>
                </a:cubicBezTo>
                <a:cubicBezTo>
                  <a:pt x="277" y="12"/>
                  <a:pt x="282" y="12"/>
                  <a:pt x="286" y="12"/>
                </a:cubicBezTo>
                <a:cubicBezTo>
                  <a:pt x="293" y="13"/>
                  <a:pt x="298" y="6"/>
                  <a:pt x="305" y="9"/>
                </a:cubicBezTo>
                <a:cubicBezTo>
                  <a:pt x="308" y="10"/>
                  <a:pt x="310" y="14"/>
                  <a:pt x="313" y="12"/>
                </a:cubicBezTo>
                <a:cubicBezTo>
                  <a:pt x="317" y="6"/>
                  <a:pt x="323" y="5"/>
                  <a:pt x="328" y="3"/>
                </a:cubicBezTo>
                <a:cubicBezTo>
                  <a:pt x="332" y="2"/>
                  <a:pt x="336" y="3"/>
                  <a:pt x="341" y="1"/>
                </a:cubicBezTo>
                <a:cubicBezTo>
                  <a:pt x="349" y="2"/>
                  <a:pt x="358" y="0"/>
                  <a:pt x="365" y="5"/>
                </a:cubicBezTo>
                <a:close/>
                <a:moveTo>
                  <a:pt x="368" y="10"/>
                </a:moveTo>
                <a:cubicBezTo>
                  <a:pt x="375" y="10"/>
                  <a:pt x="381" y="13"/>
                  <a:pt x="383" y="20"/>
                </a:cubicBezTo>
                <a:cubicBezTo>
                  <a:pt x="384" y="23"/>
                  <a:pt x="384" y="25"/>
                  <a:pt x="383" y="27"/>
                </a:cubicBezTo>
                <a:cubicBezTo>
                  <a:pt x="381" y="30"/>
                  <a:pt x="380" y="31"/>
                  <a:pt x="378" y="32"/>
                </a:cubicBezTo>
                <a:cubicBezTo>
                  <a:pt x="375" y="27"/>
                  <a:pt x="373" y="21"/>
                  <a:pt x="367" y="19"/>
                </a:cubicBezTo>
                <a:cubicBezTo>
                  <a:pt x="361" y="19"/>
                  <a:pt x="355" y="13"/>
                  <a:pt x="349" y="14"/>
                </a:cubicBezTo>
                <a:cubicBezTo>
                  <a:pt x="343" y="15"/>
                  <a:pt x="339" y="15"/>
                  <a:pt x="333" y="15"/>
                </a:cubicBezTo>
                <a:cubicBezTo>
                  <a:pt x="327" y="18"/>
                  <a:pt x="327" y="18"/>
                  <a:pt x="327" y="18"/>
                </a:cubicBezTo>
                <a:cubicBezTo>
                  <a:pt x="323" y="22"/>
                  <a:pt x="315" y="23"/>
                  <a:pt x="312" y="30"/>
                </a:cubicBezTo>
                <a:cubicBezTo>
                  <a:pt x="310" y="38"/>
                  <a:pt x="310" y="38"/>
                  <a:pt x="310" y="38"/>
                </a:cubicBezTo>
                <a:cubicBezTo>
                  <a:pt x="308" y="38"/>
                  <a:pt x="306" y="37"/>
                  <a:pt x="304" y="35"/>
                </a:cubicBezTo>
                <a:cubicBezTo>
                  <a:pt x="301" y="29"/>
                  <a:pt x="303" y="24"/>
                  <a:pt x="306" y="18"/>
                </a:cubicBezTo>
                <a:cubicBezTo>
                  <a:pt x="312" y="14"/>
                  <a:pt x="318" y="12"/>
                  <a:pt x="324" y="7"/>
                </a:cubicBezTo>
                <a:cubicBezTo>
                  <a:pt x="335" y="4"/>
                  <a:pt x="335" y="4"/>
                  <a:pt x="335" y="4"/>
                </a:cubicBezTo>
                <a:cubicBezTo>
                  <a:pt x="339" y="6"/>
                  <a:pt x="344" y="4"/>
                  <a:pt x="347" y="3"/>
                </a:cubicBezTo>
                <a:cubicBezTo>
                  <a:pt x="355" y="3"/>
                  <a:pt x="363" y="4"/>
                  <a:pt x="368" y="10"/>
                </a:cubicBezTo>
                <a:close/>
                <a:moveTo>
                  <a:pt x="388" y="6"/>
                </a:moveTo>
                <a:cubicBezTo>
                  <a:pt x="388" y="7"/>
                  <a:pt x="387" y="8"/>
                  <a:pt x="385" y="9"/>
                </a:cubicBezTo>
                <a:cubicBezTo>
                  <a:pt x="384" y="11"/>
                  <a:pt x="381" y="13"/>
                  <a:pt x="379" y="11"/>
                </a:cubicBezTo>
                <a:cubicBezTo>
                  <a:pt x="378" y="10"/>
                  <a:pt x="376" y="9"/>
                  <a:pt x="378" y="8"/>
                </a:cubicBezTo>
                <a:cubicBezTo>
                  <a:pt x="381" y="4"/>
                  <a:pt x="384" y="4"/>
                  <a:pt x="388" y="5"/>
                </a:cubicBezTo>
                <a:lnTo>
                  <a:pt x="388" y="6"/>
                </a:lnTo>
                <a:close/>
                <a:moveTo>
                  <a:pt x="430" y="14"/>
                </a:moveTo>
                <a:cubicBezTo>
                  <a:pt x="437" y="20"/>
                  <a:pt x="445" y="9"/>
                  <a:pt x="453" y="13"/>
                </a:cubicBezTo>
                <a:cubicBezTo>
                  <a:pt x="458" y="15"/>
                  <a:pt x="462" y="19"/>
                  <a:pt x="465" y="24"/>
                </a:cubicBezTo>
                <a:cubicBezTo>
                  <a:pt x="466" y="28"/>
                  <a:pt x="464" y="33"/>
                  <a:pt x="460" y="36"/>
                </a:cubicBezTo>
                <a:cubicBezTo>
                  <a:pt x="457" y="38"/>
                  <a:pt x="453" y="36"/>
                  <a:pt x="449" y="38"/>
                </a:cubicBezTo>
                <a:cubicBezTo>
                  <a:pt x="447" y="37"/>
                  <a:pt x="444" y="35"/>
                  <a:pt x="443" y="33"/>
                </a:cubicBezTo>
                <a:cubicBezTo>
                  <a:pt x="442" y="30"/>
                  <a:pt x="444" y="28"/>
                  <a:pt x="445" y="27"/>
                </a:cubicBezTo>
                <a:cubicBezTo>
                  <a:pt x="447" y="26"/>
                  <a:pt x="448" y="25"/>
                  <a:pt x="450" y="26"/>
                </a:cubicBezTo>
                <a:cubicBezTo>
                  <a:pt x="451" y="28"/>
                  <a:pt x="448" y="30"/>
                  <a:pt x="450" y="31"/>
                </a:cubicBezTo>
                <a:cubicBezTo>
                  <a:pt x="451" y="30"/>
                  <a:pt x="452" y="30"/>
                  <a:pt x="453" y="29"/>
                </a:cubicBezTo>
                <a:cubicBezTo>
                  <a:pt x="453" y="27"/>
                  <a:pt x="452" y="24"/>
                  <a:pt x="449" y="24"/>
                </a:cubicBezTo>
                <a:cubicBezTo>
                  <a:pt x="445" y="22"/>
                  <a:pt x="444" y="27"/>
                  <a:pt x="441" y="28"/>
                </a:cubicBezTo>
                <a:cubicBezTo>
                  <a:pt x="439" y="27"/>
                  <a:pt x="436" y="24"/>
                  <a:pt x="433" y="23"/>
                </a:cubicBezTo>
                <a:cubicBezTo>
                  <a:pt x="428" y="23"/>
                  <a:pt x="424" y="23"/>
                  <a:pt x="421" y="25"/>
                </a:cubicBezTo>
                <a:cubicBezTo>
                  <a:pt x="415" y="24"/>
                  <a:pt x="416" y="16"/>
                  <a:pt x="410" y="16"/>
                </a:cubicBezTo>
                <a:cubicBezTo>
                  <a:pt x="405" y="18"/>
                  <a:pt x="402" y="18"/>
                  <a:pt x="399" y="15"/>
                </a:cubicBezTo>
                <a:cubicBezTo>
                  <a:pt x="396" y="15"/>
                  <a:pt x="393" y="16"/>
                  <a:pt x="392" y="19"/>
                </a:cubicBezTo>
                <a:cubicBezTo>
                  <a:pt x="392" y="21"/>
                  <a:pt x="390" y="24"/>
                  <a:pt x="393" y="24"/>
                </a:cubicBezTo>
                <a:cubicBezTo>
                  <a:pt x="394" y="24"/>
                  <a:pt x="396" y="24"/>
                  <a:pt x="396" y="24"/>
                </a:cubicBezTo>
                <a:cubicBezTo>
                  <a:pt x="396" y="21"/>
                  <a:pt x="392" y="21"/>
                  <a:pt x="394" y="18"/>
                </a:cubicBezTo>
                <a:cubicBezTo>
                  <a:pt x="396" y="17"/>
                  <a:pt x="399" y="18"/>
                  <a:pt x="401" y="18"/>
                </a:cubicBezTo>
                <a:cubicBezTo>
                  <a:pt x="404" y="21"/>
                  <a:pt x="403" y="25"/>
                  <a:pt x="403" y="28"/>
                </a:cubicBezTo>
                <a:cubicBezTo>
                  <a:pt x="401" y="31"/>
                  <a:pt x="399" y="33"/>
                  <a:pt x="396" y="33"/>
                </a:cubicBezTo>
                <a:cubicBezTo>
                  <a:pt x="393" y="32"/>
                  <a:pt x="389" y="31"/>
                  <a:pt x="386" y="27"/>
                </a:cubicBezTo>
                <a:cubicBezTo>
                  <a:pt x="384" y="14"/>
                  <a:pt x="384" y="14"/>
                  <a:pt x="384" y="14"/>
                </a:cubicBezTo>
                <a:cubicBezTo>
                  <a:pt x="387" y="9"/>
                  <a:pt x="393" y="5"/>
                  <a:pt x="399" y="6"/>
                </a:cubicBezTo>
                <a:cubicBezTo>
                  <a:pt x="402" y="8"/>
                  <a:pt x="404" y="4"/>
                  <a:pt x="407" y="4"/>
                </a:cubicBezTo>
                <a:cubicBezTo>
                  <a:pt x="416" y="4"/>
                  <a:pt x="424" y="9"/>
                  <a:pt x="430" y="14"/>
                </a:cubicBezTo>
                <a:close/>
                <a:moveTo>
                  <a:pt x="307" y="13"/>
                </a:moveTo>
                <a:cubicBezTo>
                  <a:pt x="306" y="15"/>
                  <a:pt x="305" y="19"/>
                  <a:pt x="301" y="19"/>
                </a:cubicBezTo>
                <a:cubicBezTo>
                  <a:pt x="299" y="16"/>
                  <a:pt x="296" y="15"/>
                  <a:pt x="295" y="12"/>
                </a:cubicBezTo>
                <a:cubicBezTo>
                  <a:pt x="298" y="10"/>
                  <a:pt x="304" y="10"/>
                  <a:pt x="307" y="13"/>
                </a:cubicBezTo>
                <a:close/>
                <a:moveTo>
                  <a:pt x="280" y="15"/>
                </a:moveTo>
                <a:cubicBezTo>
                  <a:pt x="284" y="14"/>
                  <a:pt x="288" y="13"/>
                  <a:pt x="292" y="14"/>
                </a:cubicBezTo>
                <a:cubicBezTo>
                  <a:pt x="296" y="15"/>
                  <a:pt x="299" y="19"/>
                  <a:pt x="301" y="24"/>
                </a:cubicBezTo>
                <a:cubicBezTo>
                  <a:pt x="298" y="27"/>
                  <a:pt x="303" y="33"/>
                  <a:pt x="299" y="35"/>
                </a:cubicBezTo>
                <a:cubicBezTo>
                  <a:pt x="297" y="38"/>
                  <a:pt x="294" y="40"/>
                  <a:pt x="290" y="39"/>
                </a:cubicBezTo>
                <a:cubicBezTo>
                  <a:pt x="286" y="39"/>
                  <a:pt x="285" y="36"/>
                  <a:pt x="283" y="34"/>
                </a:cubicBezTo>
                <a:cubicBezTo>
                  <a:pt x="283" y="32"/>
                  <a:pt x="283" y="30"/>
                  <a:pt x="283" y="28"/>
                </a:cubicBezTo>
                <a:cubicBezTo>
                  <a:pt x="285" y="26"/>
                  <a:pt x="288" y="25"/>
                  <a:pt x="290" y="26"/>
                </a:cubicBezTo>
                <a:cubicBezTo>
                  <a:pt x="292" y="27"/>
                  <a:pt x="290" y="32"/>
                  <a:pt x="294" y="31"/>
                </a:cubicBezTo>
                <a:cubicBezTo>
                  <a:pt x="295" y="30"/>
                  <a:pt x="295" y="27"/>
                  <a:pt x="294" y="25"/>
                </a:cubicBezTo>
                <a:cubicBezTo>
                  <a:pt x="292" y="24"/>
                  <a:pt x="289" y="22"/>
                  <a:pt x="287" y="24"/>
                </a:cubicBezTo>
                <a:cubicBezTo>
                  <a:pt x="283" y="24"/>
                  <a:pt x="280" y="30"/>
                  <a:pt x="277" y="26"/>
                </a:cubicBezTo>
                <a:cubicBezTo>
                  <a:pt x="274" y="27"/>
                  <a:pt x="269" y="28"/>
                  <a:pt x="269" y="32"/>
                </a:cubicBezTo>
                <a:cubicBezTo>
                  <a:pt x="269" y="33"/>
                  <a:pt x="269" y="35"/>
                  <a:pt x="266" y="36"/>
                </a:cubicBezTo>
                <a:cubicBezTo>
                  <a:pt x="261" y="35"/>
                  <a:pt x="255" y="33"/>
                  <a:pt x="250" y="37"/>
                </a:cubicBezTo>
                <a:cubicBezTo>
                  <a:pt x="248" y="38"/>
                  <a:pt x="246" y="41"/>
                  <a:pt x="245" y="42"/>
                </a:cubicBezTo>
                <a:cubicBezTo>
                  <a:pt x="242" y="41"/>
                  <a:pt x="238" y="41"/>
                  <a:pt x="236" y="42"/>
                </a:cubicBezTo>
                <a:cubicBezTo>
                  <a:pt x="235" y="43"/>
                  <a:pt x="235" y="45"/>
                  <a:pt x="235" y="46"/>
                </a:cubicBezTo>
                <a:cubicBezTo>
                  <a:pt x="236" y="47"/>
                  <a:pt x="237" y="47"/>
                  <a:pt x="237" y="47"/>
                </a:cubicBezTo>
                <a:cubicBezTo>
                  <a:pt x="239" y="45"/>
                  <a:pt x="238" y="43"/>
                  <a:pt x="240" y="43"/>
                </a:cubicBezTo>
                <a:cubicBezTo>
                  <a:pt x="242" y="43"/>
                  <a:pt x="243" y="44"/>
                  <a:pt x="243" y="45"/>
                </a:cubicBezTo>
                <a:cubicBezTo>
                  <a:pt x="245" y="50"/>
                  <a:pt x="240" y="53"/>
                  <a:pt x="237" y="56"/>
                </a:cubicBezTo>
                <a:cubicBezTo>
                  <a:pt x="233" y="56"/>
                  <a:pt x="228" y="56"/>
                  <a:pt x="224" y="53"/>
                </a:cubicBezTo>
                <a:cubicBezTo>
                  <a:pt x="221" y="50"/>
                  <a:pt x="221" y="46"/>
                  <a:pt x="221" y="42"/>
                </a:cubicBezTo>
                <a:cubicBezTo>
                  <a:pt x="223" y="35"/>
                  <a:pt x="231" y="31"/>
                  <a:pt x="237" y="30"/>
                </a:cubicBezTo>
                <a:cubicBezTo>
                  <a:pt x="243" y="29"/>
                  <a:pt x="250" y="33"/>
                  <a:pt x="255" y="28"/>
                </a:cubicBezTo>
                <a:cubicBezTo>
                  <a:pt x="262" y="19"/>
                  <a:pt x="262" y="19"/>
                  <a:pt x="262" y="19"/>
                </a:cubicBezTo>
                <a:cubicBezTo>
                  <a:pt x="268" y="17"/>
                  <a:pt x="274" y="11"/>
                  <a:pt x="280" y="15"/>
                </a:cubicBezTo>
                <a:close/>
                <a:moveTo>
                  <a:pt x="478" y="24"/>
                </a:moveTo>
                <a:cubicBezTo>
                  <a:pt x="477" y="27"/>
                  <a:pt x="479" y="31"/>
                  <a:pt x="477" y="34"/>
                </a:cubicBezTo>
                <a:cubicBezTo>
                  <a:pt x="475" y="37"/>
                  <a:pt x="472" y="37"/>
                  <a:pt x="469" y="38"/>
                </a:cubicBezTo>
                <a:cubicBezTo>
                  <a:pt x="465" y="37"/>
                  <a:pt x="465" y="37"/>
                  <a:pt x="465" y="37"/>
                </a:cubicBezTo>
                <a:cubicBezTo>
                  <a:pt x="465" y="34"/>
                  <a:pt x="468" y="30"/>
                  <a:pt x="468" y="26"/>
                </a:cubicBezTo>
                <a:cubicBezTo>
                  <a:pt x="467" y="23"/>
                  <a:pt x="465" y="18"/>
                  <a:pt x="462" y="16"/>
                </a:cubicBezTo>
                <a:cubicBezTo>
                  <a:pt x="461" y="15"/>
                  <a:pt x="462" y="15"/>
                  <a:pt x="463" y="15"/>
                </a:cubicBezTo>
                <a:cubicBezTo>
                  <a:pt x="469" y="15"/>
                  <a:pt x="476" y="18"/>
                  <a:pt x="478" y="24"/>
                </a:cubicBezTo>
                <a:close/>
                <a:moveTo>
                  <a:pt x="361" y="21"/>
                </a:moveTo>
                <a:cubicBezTo>
                  <a:pt x="364" y="21"/>
                  <a:pt x="368" y="23"/>
                  <a:pt x="372" y="24"/>
                </a:cubicBezTo>
                <a:cubicBezTo>
                  <a:pt x="373" y="28"/>
                  <a:pt x="375" y="33"/>
                  <a:pt x="374" y="36"/>
                </a:cubicBezTo>
                <a:cubicBezTo>
                  <a:pt x="373" y="39"/>
                  <a:pt x="371" y="40"/>
                  <a:pt x="369" y="41"/>
                </a:cubicBezTo>
                <a:cubicBezTo>
                  <a:pt x="365" y="47"/>
                  <a:pt x="359" y="47"/>
                  <a:pt x="354" y="49"/>
                </a:cubicBezTo>
                <a:cubicBezTo>
                  <a:pt x="350" y="49"/>
                  <a:pt x="348" y="46"/>
                  <a:pt x="345" y="44"/>
                </a:cubicBezTo>
                <a:cubicBezTo>
                  <a:pt x="346" y="41"/>
                  <a:pt x="344" y="37"/>
                  <a:pt x="346" y="34"/>
                </a:cubicBezTo>
                <a:cubicBezTo>
                  <a:pt x="347" y="33"/>
                  <a:pt x="350" y="31"/>
                  <a:pt x="352" y="32"/>
                </a:cubicBezTo>
                <a:cubicBezTo>
                  <a:pt x="354" y="33"/>
                  <a:pt x="357" y="34"/>
                  <a:pt x="356" y="36"/>
                </a:cubicBezTo>
                <a:cubicBezTo>
                  <a:pt x="355" y="37"/>
                  <a:pt x="353" y="36"/>
                  <a:pt x="353" y="38"/>
                </a:cubicBezTo>
                <a:cubicBezTo>
                  <a:pt x="353" y="39"/>
                  <a:pt x="355" y="39"/>
                  <a:pt x="355" y="39"/>
                </a:cubicBezTo>
                <a:cubicBezTo>
                  <a:pt x="357" y="39"/>
                  <a:pt x="358" y="38"/>
                  <a:pt x="358" y="36"/>
                </a:cubicBezTo>
                <a:cubicBezTo>
                  <a:pt x="358" y="34"/>
                  <a:pt x="358" y="30"/>
                  <a:pt x="354" y="30"/>
                </a:cubicBezTo>
                <a:cubicBezTo>
                  <a:pt x="350" y="27"/>
                  <a:pt x="347" y="30"/>
                  <a:pt x="343" y="32"/>
                </a:cubicBezTo>
                <a:cubicBezTo>
                  <a:pt x="340" y="31"/>
                  <a:pt x="335" y="30"/>
                  <a:pt x="331" y="32"/>
                </a:cubicBezTo>
                <a:cubicBezTo>
                  <a:pt x="329" y="33"/>
                  <a:pt x="329" y="35"/>
                  <a:pt x="329" y="37"/>
                </a:cubicBezTo>
                <a:cubicBezTo>
                  <a:pt x="329" y="38"/>
                  <a:pt x="330" y="41"/>
                  <a:pt x="332" y="41"/>
                </a:cubicBezTo>
                <a:cubicBezTo>
                  <a:pt x="333" y="41"/>
                  <a:pt x="335" y="40"/>
                  <a:pt x="335" y="38"/>
                </a:cubicBezTo>
                <a:cubicBezTo>
                  <a:pt x="335" y="37"/>
                  <a:pt x="333" y="37"/>
                  <a:pt x="332" y="36"/>
                </a:cubicBezTo>
                <a:cubicBezTo>
                  <a:pt x="332" y="35"/>
                  <a:pt x="334" y="33"/>
                  <a:pt x="335" y="33"/>
                </a:cubicBezTo>
                <a:cubicBezTo>
                  <a:pt x="339" y="32"/>
                  <a:pt x="342" y="35"/>
                  <a:pt x="343" y="37"/>
                </a:cubicBezTo>
                <a:cubicBezTo>
                  <a:pt x="344" y="41"/>
                  <a:pt x="344" y="44"/>
                  <a:pt x="341" y="46"/>
                </a:cubicBezTo>
                <a:cubicBezTo>
                  <a:pt x="338" y="49"/>
                  <a:pt x="333" y="50"/>
                  <a:pt x="328" y="49"/>
                </a:cubicBezTo>
                <a:cubicBezTo>
                  <a:pt x="324" y="46"/>
                  <a:pt x="317" y="45"/>
                  <a:pt x="314" y="39"/>
                </a:cubicBezTo>
                <a:cubicBezTo>
                  <a:pt x="312" y="34"/>
                  <a:pt x="315" y="30"/>
                  <a:pt x="318" y="26"/>
                </a:cubicBezTo>
                <a:cubicBezTo>
                  <a:pt x="322" y="24"/>
                  <a:pt x="327" y="24"/>
                  <a:pt x="330" y="19"/>
                </a:cubicBezTo>
                <a:cubicBezTo>
                  <a:pt x="333" y="18"/>
                  <a:pt x="338" y="16"/>
                  <a:pt x="341" y="19"/>
                </a:cubicBezTo>
                <a:cubicBezTo>
                  <a:pt x="347" y="15"/>
                  <a:pt x="355" y="17"/>
                  <a:pt x="361" y="21"/>
                </a:cubicBezTo>
                <a:close/>
                <a:moveTo>
                  <a:pt x="436" y="27"/>
                </a:moveTo>
                <a:cubicBezTo>
                  <a:pt x="436" y="30"/>
                  <a:pt x="432" y="29"/>
                  <a:pt x="430" y="30"/>
                </a:cubicBezTo>
                <a:cubicBezTo>
                  <a:pt x="426" y="34"/>
                  <a:pt x="426" y="34"/>
                  <a:pt x="426" y="34"/>
                </a:cubicBezTo>
                <a:cubicBezTo>
                  <a:pt x="422" y="38"/>
                  <a:pt x="424" y="44"/>
                  <a:pt x="426" y="49"/>
                </a:cubicBezTo>
                <a:cubicBezTo>
                  <a:pt x="422" y="49"/>
                  <a:pt x="419" y="46"/>
                  <a:pt x="417" y="44"/>
                </a:cubicBezTo>
                <a:cubicBezTo>
                  <a:pt x="416" y="40"/>
                  <a:pt x="416" y="35"/>
                  <a:pt x="417" y="33"/>
                </a:cubicBezTo>
                <a:cubicBezTo>
                  <a:pt x="422" y="29"/>
                  <a:pt x="426" y="23"/>
                  <a:pt x="433" y="26"/>
                </a:cubicBezTo>
                <a:cubicBezTo>
                  <a:pt x="434" y="26"/>
                  <a:pt x="436" y="27"/>
                  <a:pt x="436" y="27"/>
                </a:cubicBezTo>
                <a:close/>
                <a:moveTo>
                  <a:pt x="522" y="41"/>
                </a:moveTo>
                <a:cubicBezTo>
                  <a:pt x="522" y="44"/>
                  <a:pt x="520" y="47"/>
                  <a:pt x="518" y="49"/>
                </a:cubicBezTo>
                <a:cubicBezTo>
                  <a:pt x="517" y="49"/>
                  <a:pt x="517" y="49"/>
                  <a:pt x="517" y="49"/>
                </a:cubicBezTo>
                <a:cubicBezTo>
                  <a:pt x="515" y="47"/>
                  <a:pt x="517" y="44"/>
                  <a:pt x="515" y="43"/>
                </a:cubicBezTo>
                <a:cubicBezTo>
                  <a:pt x="512" y="38"/>
                  <a:pt x="509" y="35"/>
                  <a:pt x="503" y="36"/>
                </a:cubicBezTo>
                <a:cubicBezTo>
                  <a:pt x="500" y="37"/>
                  <a:pt x="497" y="41"/>
                  <a:pt x="494" y="39"/>
                </a:cubicBezTo>
                <a:cubicBezTo>
                  <a:pt x="494" y="36"/>
                  <a:pt x="496" y="34"/>
                  <a:pt x="498" y="32"/>
                </a:cubicBezTo>
                <a:cubicBezTo>
                  <a:pt x="500" y="31"/>
                  <a:pt x="503" y="29"/>
                  <a:pt x="506" y="30"/>
                </a:cubicBezTo>
                <a:cubicBezTo>
                  <a:pt x="513" y="31"/>
                  <a:pt x="522" y="33"/>
                  <a:pt x="522" y="41"/>
                </a:cubicBezTo>
                <a:close/>
                <a:moveTo>
                  <a:pt x="400" y="34"/>
                </a:moveTo>
                <a:cubicBezTo>
                  <a:pt x="401" y="35"/>
                  <a:pt x="400" y="36"/>
                  <a:pt x="399" y="38"/>
                </a:cubicBezTo>
                <a:cubicBezTo>
                  <a:pt x="398" y="39"/>
                  <a:pt x="395" y="42"/>
                  <a:pt x="393" y="41"/>
                </a:cubicBezTo>
                <a:cubicBezTo>
                  <a:pt x="390" y="43"/>
                  <a:pt x="385" y="44"/>
                  <a:pt x="382" y="42"/>
                </a:cubicBezTo>
                <a:cubicBezTo>
                  <a:pt x="380" y="41"/>
                  <a:pt x="378" y="40"/>
                  <a:pt x="376" y="38"/>
                </a:cubicBezTo>
                <a:cubicBezTo>
                  <a:pt x="375" y="33"/>
                  <a:pt x="382" y="34"/>
                  <a:pt x="384" y="30"/>
                </a:cubicBezTo>
                <a:cubicBezTo>
                  <a:pt x="389" y="32"/>
                  <a:pt x="394" y="36"/>
                  <a:pt x="400" y="34"/>
                </a:cubicBezTo>
                <a:close/>
                <a:moveTo>
                  <a:pt x="224" y="33"/>
                </a:moveTo>
                <a:cubicBezTo>
                  <a:pt x="224" y="35"/>
                  <a:pt x="222" y="35"/>
                  <a:pt x="221" y="36"/>
                </a:cubicBezTo>
                <a:cubicBezTo>
                  <a:pt x="217" y="40"/>
                  <a:pt x="219" y="46"/>
                  <a:pt x="220" y="50"/>
                </a:cubicBezTo>
                <a:cubicBezTo>
                  <a:pt x="220" y="53"/>
                  <a:pt x="224" y="55"/>
                  <a:pt x="222" y="56"/>
                </a:cubicBezTo>
                <a:cubicBezTo>
                  <a:pt x="217" y="59"/>
                  <a:pt x="214" y="56"/>
                  <a:pt x="209" y="53"/>
                </a:cubicBezTo>
                <a:cubicBezTo>
                  <a:pt x="207" y="50"/>
                  <a:pt x="208" y="45"/>
                  <a:pt x="208" y="41"/>
                </a:cubicBezTo>
                <a:cubicBezTo>
                  <a:pt x="210" y="35"/>
                  <a:pt x="216" y="33"/>
                  <a:pt x="222" y="32"/>
                </a:cubicBezTo>
                <a:cubicBezTo>
                  <a:pt x="223" y="32"/>
                  <a:pt x="223" y="33"/>
                  <a:pt x="224" y="33"/>
                </a:cubicBezTo>
                <a:close/>
                <a:moveTo>
                  <a:pt x="267" y="40"/>
                </a:moveTo>
                <a:cubicBezTo>
                  <a:pt x="271" y="41"/>
                  <a:pt x="270" y="45"/>
                  <a:pt x="272" y="48"/>
                </a:cubicBezTo>
                <a:cubicBezTo>
                  <a:pt x="272" y="52"/>
                  <a:pt x="270" y="56"/>
                  <a:pt x="267" y="59"/>
                </a:cubicBezTo>
                <a:cubicBezTo>
                  <a:pt x="266" y="59"/>
                  <a:pt x="265" y="59"/>
                  <a:pt x="264" y="59"/>
                </a:cubicBezTo>
                <a:cubicBezTo>
                  <a:pt x="263" y="57"/>
                  <a:pt x="265" y="55"/>
                  <a:pt x="264" y="53"/>
                </a:cubicBezTo>
                <a:cubicBezTo>
                  <a:pt x="263" y="47"/>
                  <a:pt x="257" y="43"/>
                  <a:pt x="252" y="42"/>
                </a:cubicBezTo>
                <a:cubicBezTo>
                  <a:pt x="252" y="42"/>
                  <a:pt x="250" y="43"/>
                  <a:pt x="249" y="41"/>
                </a:cubicBezTo>
                <a:cubicBezTo>
                  <a:pt x="251" y="38"/>
                  <a:pt x="255" y="38"/>
                  <a:pt x="258" y="37"/>
                </a:cubicBezTo>
                <a:cubicBezTo>
                  <a:pt x="262" y="36"/>
                  <a:pt x="263" y="44"/>
                  <a:pt x="267" y="40"/>
                </a:cubicBezTo>
                <a:close/>
                <a:moveTo>
                  <a:pt x="312" y="42"/>
                </a:moveTo>
                <a:cubicBezTo>
                  <a:pt x="312" y="44"/>
                  <a:pt x="312" y="45"/>
                  <a:pt x="312" y="46"/>
                </a:cubicBezTo>
                <a:cubicBezTo>
                  <a:pt x="309" y="49"/>
                  <a:pt x="306" y="52"/>
                  <a:pt x="302" y="50"/>
                </a:cubicBezTo>
                <a:cubicBezTo>
                  <a:pt x="298" y="48"/>
                  <a:pt x="295" y="50"/>
                  <a:pt x="292" y="48"/>
                </a:cubicBezTo>
                <a:cubicBezTo>
                  <a:pt x="289" y="47"/>
                  <a:pt x="285" y="44"/>
                  <a:pt x="285" y="41"/>
                </a:cubicBezTo>
                <a:cubicBezTo>
                  <a:pt x="288" y="42"/>
                  <a:pt x="292" y="42"/>
                  <a:pt x="295" y="41"/>
                </a:cubicBezTo>
                <a:cubicBezTo>
                  <a:pt x="301" y="37"/>
                  <a:pt x="301" y="37"/>
                  <a:pt x="301" y="37"/>
                </a:cubicBezTo>
                <a:cubicBezTo>
                  <a:pt x="305" y="39"/>
                  <a:pt x="308" y="41"/>
                  <a:pt x="312" y="42"/>
                </a:cubicBezTo>
                <a:close/>
                <a:moveTo>
                  <a:pt x="193" y="59"/>
                </a:moveTo>
                <a:cubicBezTo>
                  <a:pt x="193" y="60"/>
                  <a:pt x="193" y="63"/>
                  <a:pt x="191" y="62"/>
                </a:cubicBezTo>
                <a:cubicBezTo>
                  <a:pt x="187" y="61"/>
                  <a:pt x="182" y="59"/>
                  <a:pt x="179" y="61"/>
                </a:cubicBezTo>
                <a:cubicBezTo>
                  <a:pt x="174" y="64"/>
                  <a:pt x="171" y="67"/>
                  <a:pt x="172" y="73"/>
                </a:cubicBezTo>
                <a:cubicBezTo>
                  <a:pt x="171" y="74"/>
                  <a:pt x="171" y="73"/>
                  <a:pt x="170" y="73"/>
                </a:cubicBezTo>
                <a:cubicBezTo>
                  <a:pt x="168" y="71"/>
                  <a:pt x="168" y="67"/>
                  <a:pt x="168" y="65"/>
                </a:cubicBezTo>
                <a:cubicBezTo>
                  <a:pt x="168" y="60"/>
                  <a:pt x="175" y="59"/>
                  <a:pt x="177" y="54"/>
                </a:cubicBezTo>
                <a:cubicBezTo>
                  <a:pt x="179" y="53"/>
                  <a:pt x="182" y="52"/>
                  <a:pt x="183" y="52"/>
                </a:cubicBezTo>
                <a:cubicBezTo>
                  <a:pt x="188" y="52"/>
                  <a:pt x="191" y="56"/>
                  <a:pt x="193" y="59"/>
                </a:cubicBezTo>
                <a:close/>
                <a:moveTo>
                  <a:pt x="573" y="64"/>
                </a:moveTo>
                <a:cubicBezTo>
                  <a:pt x="573" y="66"/>
                  <a:pt x="574" y="67"/>
                  <a:pt x="574" y="69"/>
                </a:cubicBezTo>
                <a:cubicBezTo>
                  <a:pt x="568" y="69"/>
                  <a:pt x="563" y="69"/>
                  <a:pt x="558" y="70"/>
                </a:cubicBezTo>
                <a:cubicBezTo>
                  <a:pt x="555" y="67"/>
                  <a:pt x="553" y="64"/>
                  <a:pt x="548" y="63"/>
                </a:cubicBezTo>
                <a:cubicBezTo>
                  <a:pt x="548" y="62"/>
                  <a:pt x="548" y="60"/>
                  <a:pt x="549" y="59"/>
                </a:cubicBezTo>
                <a:cubicBezTo>
                  <a:pt x="551" y="57"/>
                  <a:pt x="553" y="56"/>
                  <a:pt x="555" y="56"/>
                </a:cubicBezTo>
                <a:cubicBezTo>
                  <a:pt x="562" y="56"/>
                  <a:pt x="567" y="60"/>
                  <a:pt x="573" y="64"/>
                </a:cubicBezTo>
                <a:close/>
                <a:moveTo>
                  <a:pt x="580" y="75"/>
                </a:moveTo>
                <a:cubicBezTo>
                  <a:pt x="592" y="73"/>
                  <a:pt x="601" y="82"/>
                  <a:pt x="607" y="90"/>
                </a:cubicBezTo>
                <a:cubicBezTo>
                  <a:pt x="609" y="93"/>
                  <a:pt x="612" y="90"/>
                  <a:pt x="614" y="93"/>
                </a:cubicBezTo>
                <a:cubicBezTo>
                  <a:pt x="620" y="99"/>
                  <a:pt x="628" y="102"/>
                  <a:pt x="630" y="111"/>
                </a:cubicBezTo>
                <a:cubicBezTo>
                  <a:pt x="630" y="119"/>
                  <a:pt x="639" y="123"/>
                  <a:pt x="635" y="131"/>
                </a:cubicBezTo>
                <a:cubicBezTo>
                  <a:pt x="636" y="136"/>
                  <a:pt x="632" y="138"/>
                  <a:pt x="629" y="139"/>
                </a:cubicBezTo>
                <a:cubicBezTo>
                  <a:pt x="628" y="139"/>
                  <a:pt x="626" y="140"/>
                  <a:pt x="625" y="139"/>
                </a:cubicBezTo>
                <a:cubicBezTo>
                  <a:pt x="623" y="137"/>
                  <a:pt x="625" y="135"/>
                  <a:pt x="625" y="132"/>
                </a:cubicBezTo>
                <a:cubicBezTo>
                  <a:pt x="624" y="126"/>
                  <a:pt x="621" y="120"/>
                  <a:pt x="617" y="115"/>
                </a:cubicBezTo>
                <a:cubicBezTo>
                  <a:pt x="617" y="109"/>
                  <a:pt x="612" y="105"/>
                  <a:pt x="608" y="101"/>
                </a:cubicBezTo>
                <a:cubicBezTo>
                  <a:pt x="602" y="100"/>
                  <a:pt x="598" y="93"/>
                  <a:pt x="594" y="89"/>
                </a:cubicBezTo>
                <a:cubicBezTo>
                  <a:pt x="590" y="86"/>
                  <a:pt x="585" y="86"/>
                  <a:pt x="580" y="85"/>
                </a:cubicBezTo>
                <a:cubicBezTo>
                  <a:pt x="574" y="85"/>
                  <a:pt x="569" y="79"/>
                  <a:pt x="563" y="82"/>
                </a:cubicBezTo>
                <a:cubicBezTo>
                  <a:pt x="562" y="84"/>
                  <a:pt x="560" y="85"/>
                  <a:pt x="557" y="83"/>
                </a:cubicBezTo>
                <a:cubicBezTo>
                  <a:pt x="555" y="81"/>
                  <a:pt x="558" y="78"/>
                  <a:pt x="558" y="76"/>
                </a:cubicBezTo>
                <a:cubicBezTo>
                  <a:pt x="563" y="68"/>
                  <a:pt x="571" y="71"/>
                  <a:pt x="577" y="73"/>
                </a:cubicBezTo>
                <a:lnTo>
                  <a:pt x="580" y="75"/>
                </a:lnTo>
                <a:close/>
                <a:moveTo>
                  <a:pt x="578" y="87"/>
                </a:moveTo>
                <a:cubicBezTo>
                  <a:pt x="592" y="85"/>
                  <a:pt x="596" y="99"/>
                  <a:pt x="606" y="102"/>
                </a:cubicBezTo>
                <a:cubicBezTo>
                  <a:pt x="615" y="106"/>
                  <a:pt x="615" y="116"/>
                  <a:pt x="619" y="122"/>
                </a:cubicBezTo>
                <a:cubicBezTo>
                  <a:pt x="622" y="127"/>
                  <a:pt x="624" y="134"/>
                  <a:pt x="620" y="139"/>
                </a:cubicBezTo>
                <a:cubicBezTo>
                  <a:pt x="616" y="142"/>
                  <a:pt x="610" y="145"/>
                  <a:pt x="604" y="143"/>
                </a:cubicBezTo>
                <a:cubicBezTo>
                  <a:pt x="600" y="141"/>
                  <a:pt x="599" y="136"/>
                  <a:pt x="594" y="136"/>
                </a:cubicBezTo>
                <a:cubicBezTo>
                  <a:pt x="589" y="134"/>
                  <a:pt x="586" y="129"/>
                  <a:pt x="585" y="124"/>
                </a:cubicBezTo>
                <a:cubicBezTo>
                  <a:pt x="585" y="119"/>
                  <a:pt x="589" y="115"/>
                  <a:pt x="592" y="111"/>
                </a:cubicBezTo>
                <a:cubicBezTo>
                  <a:pt x="594" y="109"/>
                  <a:pt x="597" y="111"/>
                  <a:pt x="600" y="112"/>
                </a:cubicBezTo>
                <a:cubicBezTo>
                  <a:pt x="603" y="113"/>
                  <a:pt x="603" y="118"/>
                  <a:pt x="604" y="122"/>
                </a:cubicBezTo>
                <a:cubicBezTo>
                  <a:pt x="604" y="123"/>
                  <a:pt x="603" y="125"/>
                  <a:pt x="601" y="126"/>
                </a:cubicBezTo>
                <a:cubicBezTo>
                  <a:pt x="599" y="127"/>
                  <a:pt x="597" y="122"/>
                  <a:pt x="595" y="125"/>
                </a:cubicBezTo>
                <a:cubicBezTo>
                  <a:pt x="595" y="128"/>
                  <a:pt x="597" y="128"/>
                  <a:pt x="599" y="128"/>
                </a:cubicBezTo>
                <a:cubicBezTo>
                  <a:pt x="602" y="129"/>
                  <a:pt x="603" y="127"/>
                  <a:pt x="606" y="125"/>
                </a:cubicBezTo>
                <a:cubicBezTo>
                  <a:pt x="608" y="121"/>
                  <a:pt x="606" y="117"/>
                  <a:pt x="604" y="113"/>
                </a:cubicBezTo>
                <a:cubicBezTo>
                  <a:pt x="601" y="110"/>
                  <a:pt x="597" y="108"/>
                  <a:pt x="592" y="109"/>
                </a:cubicBezTo>
                <a:cubicBezTo>
                  <a:pt x="590" y="108"/>
                  <a:pt x="592" y="104"/>
                  <a:pt x="589" y="102"/>
                </a:cubicBezTo>
                <a:cubicBezTo>
                  <a:pt x="586" y="100"/>
                  <a:pt x="583" y="95"/>
                  <a:pt x="578" y="96"/>
                </a:cubicBezTo>
                <a:cubicBezTo>
                  <a:pt x="576" y="98"/>
                  <a:pt x="574" y="99"/>
                  <a:pt x="572" y="101"/>
                </a:cubicBezTo>
                <a:cubicBezTo>
                  <a:pt x="571" y="104"/>
                  <a:pt x="573" y="107"/>
                  <a:pt x="574" y="109"/>
                </a:cubicBezTo>
                <a:cubicBezTo>
                  <a:pt x="575" y="110"/>
                  <a:pt x="577" y="110"/>
                  <a:pt x="578" y="110"/>
                </a:cubicBezTo>
                <a:cubicBezTo>
                  <a:pt x="580" y="109"/>
                  <a:pt x="578" y="108"/>
                  <a:pt x="578" y="108"/>
                </a:cubicBezTo>
                <a:cubicBezTo>
                  <a:pt x="576" y="107"/>
                  <a:pt x="574" y="107"/>
                  <a:pt x="574" y="105"/>
                </a:cubicBezTo>
                <a:cubicBezTo>
                  <a:pt x="574" y="102"/>
                  <a:pt x="576" y="99"/>
                  <a:pt x="579" y="99"/>
                </a:cubicBezTo>
                <a:cubicBezTo>
                  <a:pt x="581" y="99"/>
                  <a:pt x="583" y="99"/>
                  <a:pt x="585" y="100"/>
                </a:cubicBezTo>
                <a:cubicBezTo>
                  <a:pt x="588" y="102"/>
                  <a:pt x="588" y="106"/>
                  <a:pt x="589" y="108"/>
                </a:cubicBezTo>
                <a:cubicBezTo>
                  <a:pt x="588" y="113"/>
                  <a:pt x="584" y="116"/>
                  <a:pt x="579" y="117"/>
                </a:cubicBezTo>
                <a:cubicBezTo>
                  <a:pt x="574" y="119"/>
                  <a:pt x="570" y="115"/>
                  <a:pt x="566" y="113"/>
                </a:cubicBezTo>
                <a:cubicBezTo>
                  <a:pt x="563" y="110"/>
                  <a:pt x="563" y="106"/>
                  <a:pt x="560" y="103"/>
                </a:cubicBezTo>
                <a:cubicBezTo>
                  <a:pt x="558" y="99"/>
                  <a:pt x="554" y="93"/>
                  <a:pt x="559" y="89"/>
                </a:cubicBezTo>
                <a:cubicBezTo>
                  <a:pt x="560" y="87"/>
                  <a:pt x="563" y="85"/>
                  <a:pt x="566" y="85"/>
                </a:cubicBezTo>
                <a:cubicBezTo>
                  <a:pt x="571" y="83"/>
                  <a:pt x="574" y="87"/>
                  <a:pt x="578" y="87"/>
                </a:cubicBezTo>
                <a:close/>
                <a:moveTo>
                  <a:pt x="205" y="87"/>
                </a:moveTo>
                <a:cubicBezTo>
                  <a:pt x="206" y="90"/>
                  <a:pt x="204" y="93"/>
                  <a:pt x="202" y="94"/>
                </a:cubicBezTo>
                <a:cubicBezTo>
                  <a:pt x="200" y="96"/>
                  <a:pt x="200" y="99"/>
                  <a:pt x="197" y="101"/>
                </a:cubicBezTo>
                <a:cubicBezTo>
                  <a:pt x="194" y="104"/>
                  <a:pt x="188" y="102"/>
                  <a:pt x="185" y="102"/>
                </a:cubicBezTo>
                <a:cubicBezTo>
                  <a:pt x="182" y="100"/>
                  <a:pt x="177" y="99"/>
                  <a:pt x="179" y="95"/>
                </a:cubicBezTo>
                <a:cubicBezTo>
                  <a:pt x="185" y="98"/>
                  <a:pt x="194" y="99"/>
                  <a:pt x="199" y="94"/>
                </a:cubicBezTo>
                <a:cubicBezTo>
                  <a:pt x="202" y="91"/>
                  <a:pt x="202" y="87"/>
                  <a:pt x="202" y="85"/>
                </a:cubicBezTo>
                <a:cubicBezTo>
                  <a:pt x="203" y="85"/>
                  <a:pt x="205" y="86"/>
                  <a:pt x="205" y="87"/>
                </a:cubicBezTo>
                <a:close/>
                <a:moveTo>
                  <a:pt x="552" y="87"/>
                </a:moveTo>
                <a:cubicBezTo>
                  <a:pt x="553" y="86"/>
                  <a:pt x="554" y="85"/>
                  <a:pt x="556" y="86"/>
                </a:cubicBezTo>
                <a:cubicBezTo>
                  <a:pt x="557" y="89"/>
                  <a:pt x="554" y="92"/>
                  <a:pt x="554" y="96"/>
                </a:cubicBezTo>
                <a:cubicBezTo>
                  <a:pt x="549" y="99"/>
                  <a:pt x="544" y="96"/>
                  <a:pt x="540" y="93"/>
                </a:cubicBezTo>
                <a:cubicBezTo>
                  <a:pt x="538" y="90"/>
                  <a:pt x="534" y="87"/>
                  <a:pt x="536" y="85"/>
                </a:cubicBezTo>
                <a:cubicBezTo>
                  <a:pt x="540" y="88"/>
                  <a:pt x="546" y="89"/>
                  <a:pt x="552" y="87"/>
                </a:cubicBezTo>
                <a:close/>
                <a:moveTo>
                  <a:pt x="652" y="139"/>
                </a:moveTo>
                <a:cubicBezTo>
                  <a:pt x="651" y="142"/>
                  <a:pt x="650" y="144"/>
                  <a:pt x="648" y="146"/>
                </a:cubicBezTo>
                <a:cubicBezTo>
                  <a:pt x="645" y="143"/>
                  <a:pt x="644" y="136"/>
                  <a:pt x="638" y="136"/>
                </a:cubicBezTo>
                <a:cubicBezTo>
                  <a:pt x="636" y="132"/>
                  <a:pt x="641" y="127"/>
                  <a:pt x="637" y="122"/>
                </a:cubicBezTo>
                <a:cubicBezTo>
                  <a:pt x="638" y="122"/>
                  <a:pt x="638" y="120"/>
                  <a:pt x="639" y="120"/>
                </a:cubicBezTo>
                <a:cubicBezTo>
                  <a:pt x="647" y="123"/>
                  <a:pt x="652" y="131"/>
                  <a:pt x="652" y="139"/>
                </a:cubicBezTo>
                <a:close/>
                <a:moveTo>
                  <a:pt x="128" y="140"/>
                </a:moveTo>
                <a:cubicBezTo>
                  <a:pt x="129" y="144"/>
                  <a:pt x="125" y="147"/>
                  <a:pt x="122" y="148"/>
                </a:cubicBezTo>
                <a:cubicBezTo>
                  <a:pt x="122" y="149"/>
                  <a:pt x="119" y="148"/>
                  <a:pt x="120" y="147"/>
                </a:cubicBezTo>
                <a:cubicBezTo>
                  <a:pt x="121" y="145"/>
                  <a:pt x="125" y="146"/>
                  <a:pt x="125" y="142"/>
                </a:cubicBezTo>
                <a:cubicBezTo>
                  <a:pt x="125" y="141"/>
                  <a:pt x="125" y="137"/>
                  <a:pt x="122" y="137"/>
                </a:cubicBezTo>
                <a:cubicBezTo>
                  <a:pt x="116" y="139"/>
                  <a:pt x="116" y="139"/>
                  <a:pt x="116" y="139"/>
                </a:cubicBezTo>
                <a:cubicBezTo>
                  <a:pt x="113" y="142"/>
                  <a:pt x="111" y="146"/>
                  <a:pt x="111" y="150"/>
                </a:cubicBezTo>
                <a:cubicBezTo>
                  <a:pt x="112" y="151"/>
                  <a:pt x="112" y="151"/>
                  <a:pt x="112" y="151"/>
                </a:cubicBezTo>
                <a:cubicBezTo>
                  <a:pt x="108" y="151"/>
                  <a:pt x="103" y="151"/>
                  <a:pt x="100" y="156"/>
                </a:cubicBezTo>
                <a:cubicBezTo>
                  <a:pt x="99" y="159"/>
                  <a:pt x="99" y="162"/>
                  <a:pt x="101" y="165"/>
                </a:cubicBezTo>
                <a:cubicBezTo>
                  <a:pt x="102" y="166"/>
                  <a:pt x="103" y="166"/>
                  <a:pt x="105" y="166"/>
                </a:cubicBezTo>
                <a:cubicBezTo>
                  <a:pt x="107" y="165"/>
                  <a:pt x="104" y="160"/>
                  <a:pt x="108" y="162"/>
                </a:cubicBezTo>
                <a:cubicBezTo>
                  <a:pt x="108" y="163"/>
                  <a:pt x="108" y="165"/>
                  <a:pt x="108" y="166"/>
                </a:cubicBezTo>
                <a:cubicBezTo>
                  <a:pt x="105" y="168"/>
                  <a:pt x="102" y="171"/>
                  <a:pt x="99" y="167"/>
                </a:cubicBezTo>
                <a:cubicBezTo>
                  <a:pt x="97" y="164"/>
                  <a:pt x="98" y="160"/>
                  <a:pt x="98" y="158"/>
                </a:cubicBezTo>
                <a:cubicBezTo>
                  <a:pt x="100" y="154"/>
                  <a:pt x="102" y="149"/>
                  <a:pt x="108" y="150"/>
                </a:cubicBezTo>
                <a:cubicBezTo>
                  <a:pt x="111" y="147"/>
                  <a:pt x="108" y="142"/>
                  <a:pt x="113" y="139"/>
                </a:cubicBezTo>
                <a:cubicBezTo>
                  <a:pt x="116" y="138"/>
                  <a:pt x="118" y="135"/>
                  <a:pt x="121" y="135"/>
                </a:cubicBezTo>
                <a:cubicBezTo>
                  <a:pt x="124" y="136"/>
                  <a:pt x="127" y="138"/>
                  <a:pt x="128" y="140"/>
                </a:cubicBezTo>
                <a:close/>
                <a:moveTo>
                  <a:pt x="644" y="143"/>
                </a:moveTo>
                <a:cubicBezTo>
                  <a:pt x="646" y="145"/>
                  <a:pt x="646" y="148"/>
                  <a:pt x="644" y="150"/>
                </a:cubicBezTo>
                <a:cubicBezTo>
                  <a:pt x="643" y="151"/>
                  <a:pt x="641" y="153"/>
                  <a:pt x="638" y="153"/>
                </a:cubicBezTo>
                <a:cubicBezTo>
                  <a:pt x="637" y="152"/>
                  <a:pt x="635" y="151"/>
                  <a:pt x="635" y="151"/>
                </a:cubicBezTo>
                <a:cubicBezTo>
                  <a:pt x="635" y="149"/>
                  <a:pt x="638" y="148"/>
                  <a:pt x="635" y="147"/>
                </a:cubicBezTo>
                <a:cubicBezTo>
                  <a:pt x="634" y="147"/>
                  <a:pt x="632" y="148"/>
                  <a:pt x="632" y="150"/>
                </a:cubicBezTo>
                <a:cubicBezTo>
                  <a:pt x="632" y="152"/>
                  <a:pt x="635" y="154"/>
                  <a:pt x="637" y="154"/>
                </a:cubicBezTo>
                <a:cubicBezTo>
                  <a:pt x="643" y="157"/>
                  <a:pt x="646" y="150"/>
                  <a:pt x="652" y="148"/>
                </a:cubicBezTo>
                <a:cubicBezTo>
                  <a:pt x="655" y="151"/>
                  <a:pt x="658" y="145"/>
                  <a:pt x="661" y="148"/>
                </a:cubicBezTo>
                <a:cubicBezTo>
                  <a:pt x="668" y="148"/>
                  <a:pt x="669" y="156"/>
                  <a:pt x="672" y="160"/>
                </a:cubicBezTo>
                <a:cubicBezTo>
                  <a:pt x="672" y="162"/>
                  <a:pt x="671" y="163"/>
                  <a:pt x="670" y="165"/>
                </a:cubicBezTo>
                <a:cubicBezTo>
                  <a:pt x="667" y="165"/>
                  <a:pt x="664" y="169"/>
                  <a:pt x="664" y="172"/>
                </a:cubicBezTo>
                <a:cubicBezTo>
                  <a:pt x="663" y="175"/>
                  <a:pt x="665" y="178"/>
                  <a:pt x="663" y="181"/>
                </a:cubicBezTo>
                <a:cubicBezTo>
                  <a:pt x="662" y="184"/>
                  <a:pt x="663" y="187"/>
                  <a:pt x="666" y="188"/>
                </a:cubicBezTo>
                <a:cubicBezTo>
                  <a:pt x="668" y="188"/>
                  <a:pt x="669" y="187"/>
                  <a:pt x="670" y="185"/>
                </a:cubicBezTo>
                <a:cubicBezTo>
                  <a:pt x="669" y="184"/>
                  <a:pt x="669" y="183"/>
                  <a:pt x="669" y="183"/>
                </a:cubicBezTo>
                <a:cubicBezTo>
                  <a:pt x="668" y="183"/>
                  <a:pt x="667" y="186"/>
                  <a:pt x="666" y="185"/>
                </a:cubicBezTo>
                <a:cubicBezTo>
                  <a:pt x="664" y="183"/>
                  <a:pt x="666" y="180"/>
                  <a:pt x="666" y="179"/>
                </a:cubicBezTo>
                <a:cubicBezTo>
                  <a:pt x="667" y="177"/>
                  <a:pt x="669" y="176"/>
                  <a:pt x="672" y="177"/>
                </a:cubicBezTo>
                <a:cubicBezTo>
                  <a:pt x="675" y="180"/>
                  <a:pt x="678" y="183"/>
                  <a:pt x="677" y="188"/>
                </a:cubicBezTo>
                <a:cubicBezTo>
                  <a:pt x="677" y="194"/>
                  <a:pt x="671" y="198"/>
                  <a:pt x="666" y="200"/>
                </a:cubicBezTo>
                <a:cubicBezTo>
                  <a:pt x="662" y="203"/>
                  <a:pt x="663" y="207"/>
                  <a:pt x="664" y="211"/>
                </a:cubicBezTo>
                <a:cubicBezTo>
                  <a:pt x="664" y="214"/>
                  <a:pt x="669" y="216"/>
                  <a:pt x="671" y="217"/>
                </a:cubicBezTo>
                <a:cubicBezTo>
                  <a:pt x="675" y="218"/>
                  <a:pt x="681" y="214"/>
                  <a:pt x="683" y="219"/>
                </a:cubicBezTo>
                <a:cubicBezTo>
                  <a:pt x="683" y="223"/>
                  <a:pt x="684" y="225"/>
                  <a:pt x="685" y="227"/>
                </a:cubicBezTo>
                <a:cubicBezTo>
                  <a:pt x="684" y="234"/>
                  <a:pt x="684" y="240"/>
                  <a:pt x="690" y="245"/>
                </a:cubicBezTo>
                <a:cubicBezTo>
                  <a:pt x="689" y="246"/>
                  <a:pt x="687" y="247"/>
                  <a:pt x="686" y="250"/>
                </a:cubicBezTo>
                <a:cubicBezTo>
                  <a:pt x="686" y="252"/>
                  <a:pt x="687" y="255"/>
                  <a:pt x="689" y="255"/>
                </a:cubicBezTo>
                <a:cubicBezTo>
                  <a:pt x="690" y="256"/>
                  <a:pt x="692" y="255"/>
                  <a:pt x="692" y="254"/>
                </a:cubicBezTo>
                <a:cubicBezTo>
                  <a:pt x="692" y="253"/>
                  <a:pt x="692" y="252"/>
                  <a:pt x="691" y="252"/>
                </a:cubicBezTo>
                <a:cubicBezTo>
                  <a:pt x="690" y="252"/>
                  <a:pt x="690" y="252"/>
                  <a:pt x="689" y="251"/>
                </a:cubicBezTo>
                <a:cubicBezTo>
                  <a:pt x="689" y="249"/>
                  <a:pt x="690" y="247"/>
                  <a:pt x="691" y="247"/>
                </a:cubicBezTo>
                <a:cubicBezTo>
                  <a:pt x="694" y="246"/>
                  <a:pt x="697" y="248"/>
                  <a:pt x="698" y="251"/>
                </a:cubicBezTo>
                <a:cubicBezTo>
                  <a:pt x="699" y="253"/>
                  <a:pt x="699" y="257"/>
                  <a:pt x="698" y="258"/>
                </a:cubicBezTo>
                <a:cubicBezTo>
                  <a:pt x="695" y="262"/>
                  <a:pt x="690" y="260"/>
                  <a:pt x="687" y="261"/>
                </a:cubicBezTo>
                <a:cubicBezTo>
                  <a:pt x="681" y="262"/>
                  <a:pt x="678" y="257"/>
                  <a:pt x="675" y="252"/>
                </a:cubicBezTo>
                <a:cubicBezTo>
                  <a:pt x="674" y="246"/>
                  <a:pt x="674" y="246"/>
                  <a:pt x="674" y="246"/>
                </a:cubicBezTo>
                <a:cubicBezTo>
                  <a:pt x="675" y="241"/>
                  <a:pt x="682" y="237"/>
                  <a:pt x="678" y="231"/>
                </a:cubicBezTo>
                <a:cubicBezTo>
                  <a:pt x="675" y="223"/>
                  <a:pt x="666" y="222"/>
                  <a:pt x="659" y="221"/>
                </a:cubicBezTo>
                <a:cubicBezTo>
                  <a:pt x="656" y="218"/>
                  <a:pt x="652" y="214"/>
                  <a:pt x="652" y="210"/>
                </a:cubicBezTo>
                <a:cubicBezTo>
                  <a:pt x="654" y="207"/>
                  <a:pt x="657" y="209"/>
                  <a:pt x="658" y="207"/>
                </a:cubicBezTo>
                <a:cubicBezTo>
                  <a:pt x="660" y="206"/>
                  <a:pt x="662" y="203"/>
                  <a:pt x="663" y="200"/>
                </a:cubicBezTo>
                <a:cubicBezTo>
                  <a:pt x="660" y="196"/>
                  <a:pt x="665" y="190"/>
                  <a:pt x="659" y="186"/>
                </a:cubicBezTo>
                <a:cubicBezTo>
                  <a:pt x="658" y="185"/>
                  <a:pt x="658" y="185"/>
                  <a:pt x="655" y="185"/>
                </a:cubicBezTo>
                <a:cubicBezTo>
                  <a:pt x="655" y="186"/>
                  <a:pt x="652" y="187"/>
                  <a:pt x="654" y="189"/>
                </a:cubicBezTo>
                <a:cubicBezTo>
                  <a:pt x="656" y="192"/>
                  <a:pt x="656" y="185"/>
                  <a:pt x="658" y="189"/>
                </a:cubicBezTo>
                <a:cubicBezTo>
                  <a:pt x="661" y="192"/>
                  <a:pt x="658" y="196"/>
                  <a:pt x="658" y="199"/>
                </a:cubicBezTo>
                <a:cubicBezTo>
                  <a:pt x="659" y="200"/>
                  <a:pt x="661" y="201"/>
                  <a:pt x="659" y="203"/>
                </a:cubicBezTo>
                <a:cubicBezTo>
                  <a:pt x="657" y="206"/>
                  <a:pt x="654" y="206"/>
                  <a:pt x="650" y="206"/>
                </a:cubicBezTo>
                <a:cubicBezTo>
                  <a:pt x="646" y="206"/>
                  <a:pt x="642" y="200"/>
                  <a:pt x="640" y="197"/>
                </a:cubicBezTo>
                <a:cubicBezTo>
                  <a:pt x="638" y="192"/>
                  <a:pt x="639" y="187"/>
                  <a:pt x="641" y="183"/>
                </a:cubicBezTo>
                <a:cubicBezTo>
                  <a:pt x="643" y="181"/>
                  <a:pt x="646" y="177"/>
                  <a:pt x="649" y="179"/>
                </a:cubicBezTo>
                <a:cubicBezTo>
                  <a:pt x="647" y="185"/>
                  <a:pt x="642" y="190"/>
                  <a:pt x="646" y="196"/>
                </a:cubicBezTo>
                <a:cubicBezTo>
                  <a:pt x="648" y="199"/>
                  <a:pt x="650" y="201"/>
                  <a:pt x="654" y="202"/>
                </a:cubicBezTo>
                <a:cubicBezTo>
                  <a:pt x="655" y="202"/>
                  <a:pt x="656" y="201"/>
                  <a:pt x="657" y="200"/>
                </a:cubicBezTo>
                <a:cubicBezTo>
                  <a:pt x="655" y="198"/>
                  <a:pt x="653" y="200"/>
                  <a:pt x="652" y="199"/>
                </a:cubicBezTo>
                <a:cubicBezTo>
                  <a:pt x="649" y="197"/>
                  <a:pt x="647" y="194"/>
                  <a:pt x="647" y="191"/>
                </a:cubicBezTo>
                <a:cubicBezTo>
                  <a:pt x="648" y="184"/>
                  <a:pt x="652" y="177"/>
                  <a:pt x="659" y="174"/>
                </a:cubicBezTo>
                <a:cubicBezTo>
                  <a:pt x="662" y="172"/>
                  <a:pt x="663" y="168"/>
                  <a:pt x="661" y="164"/>
                </a:cubicBezTo>
                <a:cubicBezTo>
                  <a:pt x="659" y="162"/>
                  <a:pt x="656" y="158"/>
                  <a:pt x="652" y="159"/>
                </a:cubicBezTo>
                <a:cubicBezTo>
                  <a:pt x="645" y="162"/>
                  <a:pt x="635" y="165"/>
                  <a:pt x="628" y="159"/>
                </a:cubicBezTo>
                <a:cubicBezTo>
                  <a:pt x="626" y="155"/>
                  <a:pt x="623" y="148"/>
                  <a:pt x="626" y="144"/>
                </a:cubicBezTo>
                <a:cubicBezTo>
                  <a:pt x="629" y="141"/>
                  <a:pt x="632" y="140"/>
                  <a:pt x="636" y="138"/>
                </a:cubicBezTo>
                <a:cubicBezTo>
                  <a:pt x="640" y="137"/>
                  <a:pt x="643" y="141"/>
                  <a:pt x="644" y="143"/>
                </a:cubicBezTo>
                <a:close/>
                <a:moveTo>
                  <a:pt x="623" y="142"/>
                </a:moveTo>
                <a:cubicBezTo>
                  <a:pt x="623" y="144"/>
                  <a:pt x="623" y="146"/>
                  <a:pt x="622" y="148"/>
                </a:cubicBezTo>
                <a:cubicBezTo>
                  <a:pt x="621" y="151"/>
                  <a:pt x="623" y="155"/>
                  <a:pt x="623" y="159"/>
                </a:cubicBezTo>
                <a:cubicBezTo>
                  <a:pt x="617" y="158"/>
                  <a:pt x="612" y="154"/>
                  <a:pt x="610" y="148"/>
                </a:cubicBezTo>
                <a:cubicBezTo>
                  <a:pt x="610" y="147"/>
                  <a:pt x="612" y="146"/>
                  <a:pt x="613" y="145"/>
                </a:cubicBezTo>
                <a:cubicBezTo>
                  <a:pt x="617" y="145"/>
                  <a:pt x="619" y="142"/>
                  <a:pt x="623" y="141"/>
                </a:cubicBezTo>
                <a:lnTo>
                  <a:pt x="623" y="142"/>
                </a:lnTo>
                <a:close/>
                <a:moveTo>
                  <a:pt x="687" y="177"/>
                </a:moveTo>
                <a:cubicBezTo>
                  <a:pt x="690" y="181"/>
                  <a:pt x="688" y="186"/>
                  <a:pt x="687" y="189"/>
                </a:cubicBezTo>
                <a:cubicBezTo>
                  <a:pt x="685" y="192"/>
                  <a:pt x="682" y="195"/>
                  <a:pt x="678" y="194"/>
                </a:cubicBezTo>
                <a:cubicBezTo>
                  <a:pt x="676" y="192"/>
                  <a:pt x="680" y="191"/>
                  <a:pt x="679" y="188"/>
                </a:cubicBezTo>
                <a:cubicBezTo>
                  <a:pt x="680" y="183"/>
                  <a:pt x="678" y="180"/>
                  <a:pt x="675" y="177"/>
                </a:cubicBezTo>
                <a:cubicBezTo>
                  <a:pt x="672" y="174"/>
                  <a:pt x="668" y="176"/>
                  <a:pt x="666" y="173"/>
                </a:cubicBezTo>
                <a:cubicBezTo>
                  <a:pt x="667" y="169"/>
                  <a:pt x="670" y="167"/>
                  <a:pt x="673" y="165"/>
                </a:cubicBezTo>
                <a:cubicBezTo>
                  <a:pt x="680" y="167"/>
                  <a:pt x="684" y="171"/>
                  <a:pt x="687" y="177"/>
                </a:cubicBezTo>
                <a:close/>
                <a:moveTo>
                  <a:pt x="69" y="183"/>
                </a:moveTo>
                <a:cubicBezTo>
                  <a:pt x="67" y="186"/>
                  <a:pt x="63" y="189"/>
                  <a:pt x="63" y="194"/>
                </a:cubicBezTo>
                <a:cubicBezTo>
                  <a:pt x="62" y="195"/>
                  <a:pt x="60" y="195"/>
                  <a:pt x="59" y="194"/>
                </a:cubicBezTo>
                <a:cubicBezTo>
                  <a:pt x="56" y="192"/>
                  <a:pt x="56" y="188"/>
                  <a:pt x="55" y="185"/>
                </a:cubicBezTo>
                <a:cubicBezTo>
                  <a:pt x="56" y="180"/>
                  <a:pt x="59" y="173"/>
                  <a:pt x="65" y="171"/>
                </a:cubicBezTo>
                <a:cubicBezTo>
                  <a:pt x="68" y="174"/>
                  <a:pt x="65" y="180"/>
                  <a:pt x="69" y="183"/>
                </a:cubicBezTo>
                <a:close/>
                <a:moveTo>
                  <a:pt x="97" y="190"/>
                </a:moveTo>
                <a:cubicBezTo>
                  <a:pt x="96" y="194"/>
                  <a:pt x="93" y="200"/>
                  <a:pt x="88" y="201"/>
                </a:cubicBezTo>
                <a:cubicBezTo>
                  <a:pt x="89" y="197"/>
                  <a:pt x="90" y="190"/>
                  <a:pt x="88" y="186"/>
                </a:cubicBezTo>
                <a:cubicBezTo>
                  <a:pt x="92" y="184"/>
                  <a:pt x="98" y="184"/>
                  <a:pt x="97" y="190"/>
                </a:cubicBezTo>
                <a:close/>
                <a:moveTo>
                  <a:pt x="85" y="186"/>
                </a:moveTo>
                <a:cubicBezTo>
                  <a:pt x="87" y="188"/>
                  <a:pt x="87" y="190"/>
                  <a:pt x="87" y="192"/>
                </a:cubicBezTo>
                <a:cubicBezTo>
                  <a:pt x="87" y="197"/>
                  <a:pt x="86" y="201"/>
                  <a:pt x="82" y="205"/>
                </a:cubicBezTo>
                <a:cubicBezTo>
                  <a:pt x="78" y="207"/>
                  <a:pt x="75" y="214"/>
                  <a:pt x="67" y="212"/>
                </a:cubicBezTo>
                <a:cubicBezTo>
                  <a:pt x="64" y="210"/>
                  <a:pt x="59" y="211"/>
                  <a:pt x="56" y="211"/>
                </a:cubicBezTo>
                <a:cubicBezTo>
                  <a:pt x="54" y="213"/>
                  <a:pt x="50" y="214"/>
                  <a:pt x="51" y="218"/>
                </a:cubicBezTo>
                <a:cubicBezTo>
                  <a:pt x="51" y="223"/>
                  <a:pt x="54" y="225"/>
                  <a:pt x="58" y="226"/>
                </a:cubicBezTo>
                <a:cubicBezTo>
                  <a:pt x="62" y="226"/>
                  <a:pt x="65" y="229"/>
                  <a:pt x="67" y="232"/>
                </a:cubicBezTo>
                <a:cubicBezTo>
                  <a:pt x="69" y="236"/>
                  <a:pt x="70" y="239"/>
                  <a:pt x="68" y="242"/>
                </a:cubicBezTo>
                <a:cubicBezTo>
                  <a:pt x="66" y="246"/>
                  <a:pt x="62" y="248"/>
                  <a:pt x="58" y="247"/>
                </a:cubicBezTo>
                <a:cubicBezTo>
                  <a:pt x="55" y="246"/>
                  <a:pt x="53" y="243"/>
                  <a:pt x="55" y="240"/>
                </a:cubicBezTo>
                <a:cubicBezTo>
                  <a:pt x="57" y="238"/>
                  <a:pt x="57" y="243"/>
                  <a:pt x="59" y="240"/>
                </a:cubicBezTo>
                <a:cubicBezTo>
                  <a:pt x="60" y="238"/>
                  <a:pt x="58" y="237"/>
                  <a:pt x="56" y="237"/>
                </a:cubicBezTo>
                <a:cubicBezTo>
                  <a:pt x="55" y="237"/>
                  <a:pt x="54" y="238"/>
                  <a:pt x="53" y="238"/>
                </a:cubicBezTo>
                <a:cubicBezTo>
                  <a:pt x="54" y="232"/>
                  <a:pt x="47" y="230"/>
                  <a:pt x="49" y="224"/>
                </a:cubicBezTo>
                <a:cubicBezTo>
                  <a:pt x="46" y="220"/>
                  <a:pt x="37" y="218"/>
                  <a:pt x="40" y="210"/>
                </a:cubicBezTo>
                <a:cubicBezTo>
                  <a:pt x="44" y="205"/>
                  <a:pt x="47" y="197"/>
                  <a:pt x="55" y="195"/>
                </a:cubicBezTo>
                <a:cubicBezTo>
                  <a:pt x="63" y="197"/>
                  <a:pt x="63" y="197"/>
                  <a:pt x="63" y="197"/>
                </a:cubicBezTo>
                <a:cubicBezTo>
                  <a:pt x="65" y="200"/>
                  <a:pt x="69" y="203"/>
                  <a:pt x="73" y="201"/>
                </a:cubicBezTo>
                <a:cubicBezTo>
                  <a:pt x="76" y="199"/>
                  <a:pt x="76" y="195"/>
                  <a:pt x="76" y="193"/>
                </a:cubicBezTo>
                <a:cubicBezTo>
                  <a:pt x="75" y="192"/>
                  <a:pt x="74" y="192"/>
                  <a:pt x="73" y="192"/>
                </a:cubicBezTo>
                <a:cubicBezTo>
                  <a:pt x="71" y="194"/>
                  <a:pt x="75" y="196"/>
                  <a:pt x="73" y="198"/>
                </a:cubicBezTo>
                <a:cubicBezTo>
                  <a:pt x="72" y="200"/>
                  <a:pt x="70" y="200"/>
                  <a:pt x="68" y="199"/>
                </a:cubicBezTo>
                <a:cubicBezTo>
                  <a:pt x="64" y="197"/>
                  <a:pt x="65" y="193"/>
                  <a:pt x="66" y="190"/>
                </a:cubicBezTo>
                <a:cubicBezTo>
                  <a:pt x="68" y="188"/>
                  <a:pt x="70" y="183"/>
                  <a:pt x="74" y="186"/>
                </a:cubicBezTo>
                <a:cubicBezTo>
                  <a:pt x="77" y="188"/>
                  <a:pt x="80" y="186"/>
                  <a:pt x="84" y="186"/>
                </a:cubicBezTo>
                <a:lnTo>
                  <a:pt x="85" y="186"/>
                </a:lnTo>
                <a:close/>
                <a:moveTo>
                  <a:pt x="705" y="213"/>
                </a:moveTo>
                <a:cubicBezTo>
                  <a:pt x="707" y="215"/>
                  <a:pt x="711" y="218"/>
                  <a:pt x="709" y="222"/>
                </a:cubicBezTo>
                <a:cubicBezTo>
                  <a:pt x="702" y="221"/>
                  <a:pt x="693" y="216"/>
                  <a:pt x="688" y="223"/>
                </a:cubicBezTo>
                <a:cubicBezTo>
                  <a:pt x="687" y="223"/>
                  <a:pt x="685" y="221"/>
                  <a:pt x="685" y="220"/>
                </a:cubicBezTo>
                <a:cubicBezTo>
                  <a:pt x="686" y="217"/>
                  <a:pt x="685" y="214"/>
                  <a:pt x="688" y="211"/>
                </a:cubicBezTo>
                <a:cubicBezTo>
                  <a:pt x="691" y="206"/>
                  <a:pt x="696" y="210"/>
                  <a:pt x="701" y="209"/>
                </a:cubicBezTo>
                <a:lnTo>
                  <a:pt x="705" y="213"/>
                </a:lnTo>
                <a:close/>
                <a:moveTo>
                  <a:pt x="707" y="226"/>
                </a:moveTo>
                <a:cubicBezTo>
                  <a:pt x="713" y="227"/>
                  <a:pt x="714" y="235"/>
                  <a:pt x="715" y="240"/>
                </a:cubicBezTo>
                <a:cubicBezTo>
                  <a:pt x="715" y="245"/>
                  <a:pt x="712" y="249"/>
                  <a:pt x="715" y="252"/>
                </a:cubicBezTo>
                <a:cubicBezTo>
                  <a:pt x="719" y="259"/>
                  <a:pt x="728" y="264"/>
                  <a:pt x="727" y="272"/>
                </a:cubicBezTo>
                <a:cubicBezTo>
                  <a:pt x="727" y="277"/>
                  <a:pt x="726" y="281"/>
                  <a:pt x="728" y="284"/>
                </a:cubicBezTo>
                <a:cubicBezTo>
                  <a:pt x="728" y="288"/>
                  <a:pt x="727" y="292"/>
                  <a:pt x="726" y="295"/>
                </a:cubicBezTo>
                <a:cubicBezTo>
                  <a:pt x="720" y="299"/>
                  <a:pt x="720" y="299"/>
                  <a:pt x="720" y="299"/>
                </a:cubicBezTo>
                <a:cubicBezTo>
                  <a:pt x="715" y="297"/>
                  <a:pt x="710" y="301"/>
                  <a:pt x="707" y="297"/>
                </a:cubicBezTo>
                <a:cubicBezTo>
                  <a:pt x="706" y="292"/>
                  <a:pt x="701" y="287"/>
                  <a:pt x="707" y="284"/>
                </a:cubicBezTo>
                <a:cubicBezTo>
                  <a:pt x="708" y="282"/>
                  <a:pt x="710" y="281"/>
                  <a:pt x="713" y="281"/>
                </a:cubicBezTo>
                <a:cubicBezTo>
                  <a:pt x="714" y="282"/>
                  <a:pt x="714" y="285"/>
                  <a:pt x="716" y="285"/>
                </a:cubicBezTo>
                <a:cubicBezTo>
                  <a:pt x="716" y="283"/>
                  <a:pt x="716" y="279"/>
                  <a:pt x="718" y="278"/>
                </a:cubicBezTo>
                <a:cubicBezTo>
                  <a:pt x="716" y="273"/>
                  <a:pt x="713" y="268"/>
                  <a:pt x="709" y="266"/>
                </a:cubicBezTo>
                <a:cubicBezTo>
                  <a:pt x="707" y="261"/>
                  <a:pt x="710" y="255"/>
                  <a:pt x="706" y="250"/>
                </a:cubicBezTo>
                <a:cubicBezTo>
                  <a:pt x="704" y="247"/>
                  <a:pt x="700" y="249"/>
                  <a:pt x="698" y="246"/>
                </a:cubicBezTo>
                <a:cubicBezTo>
                  <a:pt x="701" y="245"/>
                  <a:pt x="702" y="243"/>
                  <a:pt x="703" y="240"/>
                </a:cubicBezTo>
                <a:cubicBezTo>
                  <a:pt x="703" y="238"/>
                  <a:pt x="702" y="236"/>
                  <a:pt x="701" y="235"/>
                </a:cubicBezTo>
                <a:cubicBezTo>
                  <a:pt x="699" y="235"/>
                  <a:pt x="698" y="235"/>
                  <a:pt x="697" y="235"/>
                </a:cubicBezTo>
                <a:cubicBezTo>
                  <a:pt x="695" y="236"/>
                  <a:pt x="695" y="237"/>
                  <a:pt x="696" y="238"/>
                </a:cubicBezTo>
                <a:cubicBezTo>
                  <a:pt x="698" y="239"/>
                  <a:pt x="701" y="238"/>
                  <a:pt x="701" y="240"/>
                </a:cubicBezTo>
                <a:cubicBezTo>
                  <a:pt x="701" y="241"/>
                  <a:pt x="701" y="243"/>
                  <a:pt x="698" y="244"/>
                </a:cubicBezTo>
                <a:cubicBezTo>
                  <a:pt x="695" y="245"/>
                  <a:pt x="692" y="243"/>
                  <a:pt x="690" y="240"/>
                </a:cubicBezTo>
                <a:cubicBezTo>
                  <a:pt x="687" y="235"/>
                  <a:pt x="687" y="229"/>
                  <a:pt x="690" y="225"/>
                </a:cubicBezTo>
                <a:cubicBezTo>
                  <a:pt x="694" y="222"/>
                  <a:pt x="700" y="220"/>
                  <a:pt x="704" y="223"/>
                </a:cubicBezTo>
                <a:lnTo>
                  <a:pt x="707" y="226"/>
                </a:lnTo>
                <a:close/>
                <a:moveTo>
                  <a:pt x="76" y="235"/>
                </a:moveTo>
                <a:cubicBezTo>
                  <a:pt x="79" y="241"/>
                  <a:pt x="73" y="246"/>
                  <a:pt x="70" y="252"/>
                </a:cubicBezTo>
                <a:cubicBezTo>
                  <a:pt x="67" y="254"/>
                  <a:pt x="63" y="254"/>
                  <a:pt x="60" y="252"/>
                </a:cubicBezTo>
                <a:cubicBezTo>
                  <a:pt x="60" y="250"/>
                  <a:pt x="60" y="250"/>
                  <a:pt x="60" y="250"/>
                </a:cubicBezTo>
                <a:cubicBezTo>
                  <a:pt x="64" y="249"/>
                  <a:pt x="68" y="248"/>
                  <a:pt x="70" y="243"/>
                </a:cubicBezTo>
                <a:cubicBezTo>
                  <a:pt x="73" y="237"/>
                  <a:pt x="69" y="232"/>
                  <a:pt x="66" y="226"/>
                </a:cubicBezTo>
                <a:cubicBezTo>
                  <a:pt x="67" y="224"/>
                  <a:pt x="70" y="227"/>
                  <a:pt x="72" y="227"/>
                </a:cubicBezTo>
                <a:lnTo>
                  <a:pt x="76" y="235"/>
                </a:lnTo>
                <a:close/>
                <a:moveTo>
                  <a:pt x="46" y="240"/>
                </a:moveTo>
                <a:cubicBezTo>
                  <a:pt x="46" y="240"/>
                  <a:pt x="46" y="240"/>
                  <a:pt x="46" y="240"/>
                </a:cubicBezTo>
                <a:cubicBezTo>
                  <a:pt x="44" y="241"/>
                  <a:pt x="44" y="239"/>
                  <a:pt x="43" y="238"/>
                </a:cubicBezTo>
                <a:cubicBezTo>
                  <a:pt x="43" y="235"/>
                  <a:pt x="46" y="238"/>
                  <a:pt x="46" y="240"/>
                </a:cubicBezTo>
                <a:close/>
                <a:moveTo>
                  <a:pt x="706" y="255"/>
                </a:moveTo>
                <a:cubicBezTo>
                  <a:pt x="706" y="264"/>
                  <a:pt x="706" y="264"/>
                  <a:pt x="706" y="264"/>
                </a:cubicBezTo>
                <a:cubicBezTo>
                  <a:pt x="701" y="268"/>
                  <a:pt x="697" y="272"/>
                  <a:pt x="690" y="269"/>
                </a:cubicBezTo>
                <a:cubicBezTo>
                  <a:pt x="688" y="269"/>
                  <a:pt x="685" y="268"/>
                  <a:pt x="684" y="266"/>
                </a:cubicBezTo>
                <a:cubicBezTo>
                  <a:pt x="685" y="263"/>
                  <a:pt x="690" y="266"/>
                  <a:pt x="691" y="264"/>
                </a:cubicBezTo>
                <a:cubicBezTo>
                  <a:pt x="696" y="263"/>
                  <a:pt x="699" y="259"/>
                  <a:pt x="701" y="255"/>
                </a:cubicBezTo>
                <a:cubicBezTo>
                  <a:pt x="701" y="251"/>
                  <a:pt x="701" y="251"/>
                  <a:pt x="701" y="251"/>
                </a:cubicBezTo>
                <a:cubicBezTo>
                  <a:pt x="704" y="252"/>
                  <a:pt x="706" y="252"/>
                  <a:pt x="706" y="255"/>
                </a:cubicBezTo>
                <a:close/>
                <a:moveTo>
                  <a:pt x="35" y="265"/>
                </a:moveTo>
                <a:cubicBezTo>
                  <a:pt x="37" y="268"/>
                  <a:pt x="40" y="270"/>
                  <a:pt x="38" y="273"/>
                </a:cubicBezTo>
                <a:cubicBezTo>
                  <a:pt x="38" y="275"/>
                  <a:pt x="35" y="275"/>
                  <a:pt x="34" y="274"/>
                </a:cubicBezTo>
                <a:cubicBezTo>
                  <a:pt x="30" y="270"/>
                  <a:pt x="24" y="272"/>
                  <a:pt x="19" y="276"/>
                </a:cubicBezTo>
                <a:cubicBezTo>
                  <a:pt x="18" y="277"/>
                  <a:pt x="16" y="279"/>
                  <a:pt x="15" y="278"/>
                </a:cubicBezTo>
                <a:cubicBezTo>
                  <a:pt x="12" y="273"/>
                  <a:pt x="15" y="268"/>
                  <a:pt x="18" y="264"/>
                </a:cubicBezTo>
                <a:cubicBezTo>
                  <a:pt x="23" y="259"/>
                  <a:pt x="28" y="263"/>
                  <a:pt x="33" y="263"/>
                </a:cubicBezTo>
                <a:lnTo>
                  <a:pt x="35" y="265"/>
                </a:lnTo>
                <a:close/>
                <a:moveTo>
                  <a:pt x="703" y="287"/>
                </a:moveTo>
                <a:cubicBezTo>
                  <a:pt x="701" y="292"/>
                  <a:pt x="704" y="297"/>
                  <a:pt x="708" y="300"/>
                </a:cubicBezTo>
                <a:cubicBezTo>
                  <a:pt x="710" y="304"/>
                  <a:pt x="704" y="306"/>
                  <a:pt x="704" y="310"/>
                </a:cubicBezTo>
                <a:cubicBezTo>
                  <a:pt x="702" y="310"/>
                  <a:pt x="701" y="310"/>
                  <a:pt x="699" y="310"/>
                </a:cubicBezTo>
                <a:cubicBezTo>
                  <a:pt x="692" y="304"/>
                  <a:pt x="695" y="296"/>
                  <a:pt x="696" y="289"/>
                </a:cubicBezTo>
                <a:cubicBezTo>
                  <a:pt x="698" y="287"/>
                  <a:pt x="702" y="282"/>
                  <a:pt x="703" y="287"/>
                </a:cubicBezTo>
                <a:close/>
                <a:moveTo>
                  <a:pt x="718" y="290"/>
                </a:moveTo>
                <a:cubicBezTo>
                  <a:pt x="716" y="291"/>
                  <a:pt x="715" y="291"/>
                  <a:pt x="714" y="291"/>
                </a:cubicBezTo>
                <a:cubicBezTo>
                  <a:pt x="717" y="287"/>
                  <a:pt x="717" y="287"/>
                  <a:pt x="717" y="287"/>
                </a:cubicBezTo>
                <a:cubicBezTo>
                  <a:pt x="718" y="287"/>
                  <a:pt x="718" y="289"/>
                  <a:pt x="718" y="290"/>
                </a:cubicBezTo>
                <a:close/>
                <a:moveTo>
                  <a:pt x="6" y="322"/>
                </a:moveTo>
                <a:cubicBezTo>
                  <a:pt x="4" y="325"/>
                  <a:pt x="1" y="330"/>
                  <a:pt x="3" y="333"/>
                </a:cubicBezTo>
                <a:cubicBezTo>
                  <a:pt x="5" y="341"/>
                  <a:pt x="5" y="341"/>
                  <a:pt x="5" y="341"/>
                </a:cubicBezTo>
                <a:cubicBezTo>
                  <a:pt x="4" y="341"/>
                  <a:pt x="4" y="341"/>
                  <a:pt x="4" y="341"/>
                </a:cubicBezTo>
                <a:cubicBezTo>
                  <a:pt x="1" y="337"/>
                  <a:pt x="0" y="331"/>
                  <a:pt x="1" y="326"/>
                </a:cubicBezTo>
                <a:cubicBezTo>
                  <a:pt x="4" y="321"/>
                  <a:pt x="9" y="315"/>
                  <a:pt x="13" y="311"/>
                </a:cubicBezTo>
                <a:cubicBezTo>
                  <a:pt x="15" y="309"/>
                  <a:pt x="15" y="305"/>
                  <a:pt x="17" y="303"/>
                </a:cubicBezTo>
                <a:cubicBezTo>
                  <a:pt x="19" y="312"/>
                  <a:pt x="10" y="315"/>
                  <a:pt x="6" y="322"/>
                </a:cubicBezTo>
                <a:close/>
                <a:moveTo>
                  <a:pt x="31" y="310"/>
                </a:moveTo>
                <a:cubicBezTo>
                  <a:pt x="35" y="313"/>
                  <a:pt x="41" y="318"/>
                  <a:pt x="47" y="314"/>
                </a:cubicBezTo>
                <a:cubicBezTo>
                  <a:pt x="49" y="316"/>
                  <a:pt x="46" y="319"/>
                  <a:pt x="45" y="321"/>
                </a:cubicBezTo>
                <a:cubicBezTo>
                  <a:pt x="42" y="324"/>
                  <a:pt x="37" y="324"/>
                  <a:pt x="33" y="324"/>
                </a:cubicBezTo>
                <a:cubicBezTo>
                  <a:pt x="29" y="323"/>
                  <a:pt x="27" y="318"/>
                  <a:pt x="25" y="314"/>
                </a:cubicBezTo>
                <a:cubicBezTo>
                  <a:pt x="24" y="310"/>
                  <a:pt x="25" y="307"/>
                  <a:pt x="28" y="304"/>
                </a:cubicBezTo>
                <a:cubicBezTo>
                  <a:pt x="30" y="305"/>
                  <a:pt x="30" y="309"/>
                  <a:pt x="31" y="310"/>
                </a:cubicBezTo>
                <a:close/>
                <a:moveTo>
                  <a:pt x="721" y="317"/>
                </a:moveTo>
                <a:cubicBezTo>
                  <a:pt x="720" y="321"/>
                  <a:pt x="724" y="321"/>
                  <a:pt x="726" y="324"/>
                </a:cubicBezTo>
                <a:cubicBezTo>
                  <a:pt x="730" y="328"/>
                  <a:pt x="728" y="336"/>
                  <a:pt x="728" y="341"/>
                </a:cubicBezTo>
                <a:cubicBezTo>
                  <a:pt x="733" y="351"/>
                  <a:pt x="726" y="361"/>
                  <a:pt x="721" y="369"/>
                </a:cubicBezTo>
                <a:cubicBezTo>
                  <a:pt x="718" y="371"/>
                  <a:pt x="713" y="370"/>
                  <a:pt x="710" y="372"/>
                </a:cubicBezTo>
                <a:cubicBezTo>
                  <a:pt x="710" y="374"/>
                  <a:pt x="713" y="377"/>
                  <a:pt x="714" y="378"/>
                </a:cubicBezTo>
                <a:cubicBezTo>
                  <a:pt x="715" y="378"/>
                  <a:pt x="715" y="379"/>
                  <a:pt x="716" y="379"/>
                </a:cubicBezTo>
                <a:cubicBezTo>
                  <a:pt x="714" y="380"/>
                  <a:pt x="713" y="383"/>
                  <a:pt x="711" y="384"/>
                </a:cubicBezTo>
                <a:cubicBezTo>
                  <a:pt x="710" y="382"/>
                  <a:pt x="712" y="381"/>
                  <a:pt x="712" y="379"/>
                </a:cubicBezTo>
                <a:cubicBezTo>
                  <a:pt x="710" y="376"/>
                  <a:pt x="707" y="374"/>
                  <a:pt x="708" y="370"/>
                </a:cubicBezTo>
                <a:cubicBezTo>
                  <a:pt x="713" y="369"/>
                  <a:pt x="718" y="370"/>
                  <a:pt x="721" y="365"/>
                </a:cubicBezTo>
                <a:cubicBezTo>
                  <a:pt x="726" y="358"/>
                  <a:pt x="730" y="350"/>
                  <a:pt x="725" y="341"/>
                </a:cubicBezTo>
                <a:cubicBezTo>
                  <a:pt x="727" y="336"/>
                  <a:pt x="727" y="328"/>
                  <a:pt x="723" y="324"/>
                </a:cubicBezTo>
                <a:cubicBezTo>
                  <a:pt x="718" y="321"/>
                  <a:pt x="718" y="314"/>
                  <a:pt x="713" y="312"/>
                </a:cubicBezTo>
                <a:cubicBezTo>
                  <a:pt x="712" y="311"/>
                  <a:pt x="710" y="310"/>
                  <a:pt x="711" y="309"/>
                </a:cubicBezTo>
                <a:cubicBezTo>
                  <a:pt x="715" y="310"/>
                  <a:pt x="720" y="312"/>
                  <a:pt x="721" y="317"/>
                </a:cubicBezTo>
                <a:close/>
                <a:moveTo>
                  <a:pt x="21" y="325"/>
                </a:moveTo>
                <a:cubicBezTo>
                  <a:pt x="21" y="329"/>
                  <a:pt x="15" y="333"/>
                  <a:pt x="20" y="336"/>
                </a:cubicBezTo>
                <a:cubicBezTo>
                  <a:pt x="27" y="334"/>
                  <a:pt x="34" y="336"/>
                  <a:pt x="40" y="339"/>
                </a:cubicBezTo>
                <a:cubicBezTo>
                  <a:pt x="47" y="344"/>
                  <a:pt x="44" y="352"/>
                  <a:pt x="47" y="358"/>
                </a:cubicBezTo>
                <a:cubicBezTo>
                  <a:pt x="48" y="363"/>
                  <a:pt x="41" y="367"/>
                  <a:pt x="45" y="372"/>
                </a:cubicBezTo>
                <a:cubicBezTo>
                  <a:pt x="49" y="376"/>
                  <a:pt x="53" y="381"/>
                  <a:pt x="51" y="387"/>
                </a:cubicBezTo>
                <a:cubicBezTo>
                  <a:pt x="52" y="391"/>
                  <a:pt x="46" y="393"/>
                  <a:pt x="49" y="396"/>
                </a:cubicBezTo>
                <a:cubicBezTo>
                  <a:pt x="54" y="399"/>
                  <a:pt x="55" y="406"/>
                  <a:pt x="55" y="412"/>
                </a:cubicBezTo>
                <a:cubicBezTo>
                  <a:pt x="52" y="415"/>
                  <a:pt x="50" y="419"/>
                  <a:pt x="49" y="424"/>
                </a:cubicBezTo>
                <a:cubicBezTo>
                  <a:pt x="53" y="428"/>
                  <a:pt x="55" y="431"/>
                  <a:pt x="55" y="437"/>
                </a:cubicBezTo>
                <a:cubicBezTo>
                  <a:pt x="53" y="442"/>
                  <a:pt x="55" y="449"/>
                  <a:pt x="49" y="453"/>
                </a:cubicBezTo>
                <a:cubicBezTo>
                  <a:pt x="46" y="454"/>
                  <a:pt x="41" y="454"/>
                  <a:pt x="39" y="458"/>
                </a:cubicBezTo>
                <a:cubicBezTo>
                  <a:pt x="37" y="460"/>
                  <a:pt x="33" y="458"/>
                  <a:pt x="32" y="462"/>
                </a:cubicBezTo>
                <a:cubicBezTo>
                  <a:pt x="33" y="467"/>
                  <a:pt x="38" y="469"/>
                  <a:pt x="41" y="470"/>
                </a:cubicBezTo>
                <a:cubicBezTo>
                  <a:pt x="44" y="466"/>
                  <a:pt x="50" y="465"/>
                  <a:pt x="55" y="465"/>
                </a:cubicBezTo>
                <a:cubicBezTo>
                  <a:pt x="61" y="465"/>
                  <a:pt x="65" y="469"/>
                  <a:pt x="67" y="474"/>
                </a:cubicBezTo>
                <a:cubicBezTo>
                  <a:pt x="67" y="478"/>
                  <a:pt x="70" y="479"/>
                  <a:pt x="72" y="482"/>
                </a:cubicBezTo>
                <a:cubicBezTo>
                  <a:pt x="75" y="490"/>
                  <a:pt x="73" y="498"/>
                  <a:pt x="70" y="505"/>
                </a:cubicBezTo>
                <a:cubicBezTo>
                  <a:pt x="70" y="509"/>
                  <a:pt x="73" y="510"/>
                  <a:pt x="76" y="512"/>
                </a:cubicBezTo>
                <a:cubicBezTo>
                  <a:pt x="82" y="511"/>
                  <a:pt x="87" y="513"/>
                  <a:pt x="90" y="518"/>
                </a:cubicBezTo>
                <a:cubicBezTo>
                  <a:pt x="96" y="522"/>
                  <a:pt x="89" y="532"/>
                  <a:pt x="97" y="532"/>
                </a:cubicBezTo>
                <a:cubicBezTo>
                  <a:pt x="102" y="535"/>
                  <a:pt x="108" y="540"/>
                  <a:pt x="109" y="545"/>
                </a:cubicBezTo>
                <a:cubicBezTo>
                  <a:pt x="110" y="551"/>
                  <a:pt x="108" y="558"/>
                  <a:pt x="102" y="561"/>
                </a:cubicBezTo>
                <a:cubicBezTo>
                  <a:pt x="98" y="565"/>
                  <a:pt x="93" y="561"/>
                  <a:pt x="87" y="562"/>
                </a:cubicBezTo>
                <a:cubicBezTo>
                  <a:pt x="86" y="564"/>
                  <a:pt x="84" y="567"/>
                  <a:pt x="85" y="570"/>
                </a:cubicBezTo>
                <a:cubicBezTo>
                  <a:pt x="87" y="573"/>
                  <a:pt x="90" y="575"/>
                  <a:pt x="93" y="576"/>
                </a:cubicBezTo>
                <a:cubicBezTo>
                  <a:pt x="99" y="574"/>
                  <a:pt x="106" y="574"/>
                  <a:pt x="112" y="575"/>
                </a:cubicBezTo>
                <a:cubicBezTo>
                  <a:pt x="118" y="575"/>
                  <a:pt x="125" y="575"/>
                  <a:pt x="129" y="581"/>
                </a:cubicBezTo>
                <a:cubicBezTo>
                  <a:pt x="133" y="584"/>
                  <a:pt x="136" y="588"/>
                  <a:pt x="136" y="593"/>
                </a:cubicBezTo>
                <a:cubicBezTo>
                  <a:pt x="141" y="600"/>
                  <a:pt x="151" y="595"/>
                  <a:pt x="155" y="604"/>
                </a:cubicBezTo>
                <a:cubicBezTo>
                  <a:pt x="159" y="607"/>
                  <a:pt x="158" y="613"/>
                  <a:pt x="159" y="617"/>
                </a:cubicBezTo>
                <a:cubicBezTo>
                  <a:pt x="166" y="617"/>
                  <a:pt x="174" y="618"/>
                  <a:pt x="179" y="624"/>
                </a:cubicBezTo>
                <a:cubicBezTo>
                  <a:pt x="182" y="629"/>
                  <a:pt x="184" y="639"/>
                  <a:pt x="193" y="636"/>
                </a:cubicBezTo>
                <a:cubicBezTo>
                  <a:pt x="202" y="639"/>
                  <a:pt x="208" y="647"/>
                  <a:pt x="208" y="656"/>
                </a:cubicBezTo>
                <a:cubicBezTo>
                  <a:pt x="219" y="663"/>
                  <a:pt x="205" y="684"/>
                  <a:pt x="224" y="682"/>
                </a:cubicBezTo>
                <a:cubicBezTo>
                  <a:pt x="226" y="682"/>
                  <a:pt x="227" y="680"/>
                  <a:pt x="228" y="679"/>
                </a:cubicBezTo>
                <a:cubicBezTo>
                  <a:pt x="226" y="673"/>
                  <a:pt x="224" y="668"/>
                  <a:pt x="227" y="664"/>
                </a:cubicBezTo>
                <a:cubicBezTo>
                  <a:pt x="231" y="659"/>
                  <a:pt x="238" y="656"/>
                  <a:pt x="245" y="657"/>
                </a:cubicBezTo>
                <a:cubicBezTo>
                  <a:pt x="249" y="661"/>
                  <a:pt x="255" y="664"/>
                  <a:pt x="258" y="669"/>
                </a:cubicBezTo>
                <a:cubicBezTo>
                  <a:pt x="264" y="669"/>
                  <a:pt x="269" y="669"/>
                  <a:pt x="274" y="672"/>
                </a:cubicBezTo>
                <a:cubicBezTo>
                  <a:pt x="280" y="676"/>
                  <a:pt x="277" y="688"/>
                  <a:pt x="286" y="688"/>
                </a:cubicBezTo>
                <a:cubicBezTo>
                  <a:pt x="292" y="688"/>
                  <a:pt x="297" y="682"/>
                  <a:pt x="303" y="683"/>
                </a:cubicBezTo>
                <a:cubicBezTo>
                  <a:pt x="306" y="682"/>
                  <a:pt x="310" y="684"/>
                  <a:pt x="314" y="685"/>
                </a:cubicBezTo>
                <a:cubicBezTo>
                  <a:pt x="312" y="687"/>
                  <a:pt x="309" y="686"/>
                  <a:pt x="308" y="685"/>
                </a:cubicBezTo>
                <a:cubicBezTo>
                  <a:pt x="302" y="684"/>
                  <a:pt x="298" y="687"/>
                  <a:pt x="293" y="688"/>
                </a:cubicBezTo>
                <a:cubicBezTo>
                  <a:pt x="289" y="691"/>
                  <a:pt x="285" y="689"/>
                  <a:pt x="281" y="688"/>
                </a:cubicBezTo>
                <a:cubicBezTo>
                  <a:pt x="275" y="685"/>
                  <a:pt x="277" y="675"/>
                  <a:pt x="269" y="672"/>
                </a:cubicBezTo>
                <a:cubicBezTo>
                  <a:pt x="267" y="671"/>
                  <a:pt x="263" y="671"/>
                  <a:pt x="260" y="671"/>
                </a:cubicBezTo>
                <a:cubicBezTo>
                  <a:pt x="257" y="674"/>
                  <a:pt x="258" y="680"/>
                  <a:pt x="254" y="682"/>
                </a:cubicBezTo>
                <a:cubicBezTo>
                  <a:pt x="250" y="682"/>
                  <a:pt x="245" y="682"/>
                  <a:pt x="243" y="686"/>
                </a:cubicBezTo>
                <a:cubicBezTo>
                  <a:pt x="243" y="688"/>
                  <a:pt x="243" y="691"/>
                  <a:pt x="242" y="691"/>
                </a:cubicBezTo>
                <a:cubicBezTo>
                  <a:pt x="240" y="693"/>
                  <a:pt x="239" y="694"/>
                  <a:pt x="237" y="694"/>
                </a:cubicBezTo>
                <a:cubicBezTo>
                  <a:pt x="237" y="692"/>
                  <a:pt x="237" y="692"/>
                  <a:pt x="237" y="692"/>
                </a:cubicBezTo>
                <a:cubicBezTo>
                  <a:pt x="237" y="691"/>
                  <a:pt x="243" y="692"/>
                  <a:pt x="241" y="688"/>
                </a:cubicBezTo>
                <a:cubicBezTo>
                  <a:pt x="241" y="688"/>
                  <a:pt x="240" y="686"/>
                  <a:pt x="239" y="686"/>
                </a:cubicBezTo>
                <a:cubicBezTo>
                  <a:pt x="235" y="685"/>
                  <a:pt x="233" y="689"/>
                  <a:pt x="231" y="691"/>
                </a:cubicBezTo>
                <a:cubicBezTo>
                  <a:pt x="231" y="695"/>
                  <a:pt x="234" y="698"/>
                  <a:pt x="237" y="699"/>
                </a:cubicBezTo>
                <a:cubicBezTo>
                  <a:pt x="244" y="699"/>
                  <a:pt x="251" y="697"/>
                  <a:pt x="254" y="690"/>
                </a:cubicBezTo>
                <a:cubicBezTo>
                  <a:pt x="254" y="687"/>
                  <a:pt x="256" y="684"/>
                  <a:pt x="258" y="682"/>
                </a:cubicBezTo>
                <a:cubicBezTo>
                  <a:pt x="262" y="682"/>
                  <a:pt x="267" y="682"/>
                  <a:pt x="269" y="686"/>
                </a:cubicBezTo>
                <a:cubicBezTo>
                  <a:pt x="269" y="688"/>
                  <a:pt x="269" y="689"/>
                  <a:pt x="269" y="691"/>
                </a:cubicBezTo>
                <a:cubicBezTo>
                  <a:pt x="266" y="689"/>
                  <a:pt x="266" y="684"/>
                  <a:pt x="261" y="684"/>
                </a:cubicBezTo>
                <a:cubicBezTo>
                  <a:pt x="256" y="685"/>
                  <a:pt x="255" y="692"/>
                  <a:pt x="252" y="696"/>
                </a:cubicBezTo>
                <a:cubicBezTo>
                  <a:pt x="254" y="699"/>
                  <a:pt x="252" y="705"/>
                  <a:pt x="249" y="708"/>
                </a:cubicBezTo>
                <a:cubicBezTo>
                  <a:pt x="242" y="711"/>
                  <a:pt x="242" y="711"/>
                  <a:pt x="242" y="711"/>
                </a:cubicBezTo>
                <a:cubicBezTo>
                  <a:pt x="235" y="713"/>
                  <a:pt x="230" y="711"/>
                  <a:pt x="225" y="708"/>
                </a:cubicBezTo>
                <a:cubicBezTo>
                  <a:pt x="222" y="705"/>
                  <a:pt x="223" y="702"/>
                  <a:pt x="219" y="701"/>
                </a:cubicBezTo>
                <a:cubicBezTo>
                  <a:pt x="213" y="702"/>
                  <a:pt x="209" y="697"/>
                  <a:pt x="204" y="694"/>
                </a:cubicBezTo>
                <a:cubicBezTo>
                  <a:pt x="200" y="691"/>
                  <a:pt x="202" y="678"/>
                  <a:pt x="193" y="684"/>
                </a:cubicBezTo>
                <a:cubicBezTo>
                  <a:pt x="185" y="685"/>
                  <a:pt x="178" y="683"/>
                  <a:pt x="171" y="679"/>
                </a:cubicBezTo>
                <a:cubicBezTo>
                  <a:pt x="171" y="676"/>
                  <a:pt x="166" y="674"/>
                  <a:pt x="167" y="671"/>
                </a:cubicBezTo>
                <a:cubicBezTo>
                  <a:pt x="164" y="665"/>
                  <a:pt x="159" y="670"/>
                  <a:pt x="155" y="668"/>
                </a:cubicBezTo>
                <a:cubicBezTo>
                  <a:pt x="149" y="668"/>
                  <a:pt x="142" y="665"/>
                  <a:pt x="138" y="659"/>
                </a:cubicBezTo>
                <a:cubicBezTo>
                  <a:pt x="138" y="659"/>
                  <a:pt x="138" y="659"/>
                  <a:pt x="139" y="659"/>
                </a:cubicBezTo>
                <a:cubicBezTo>
                  <a:pt x="143" y="664"/>
                  <a:pt x="150" y="665"/>
                  <a:pt x="156" y="667"/>
                </a:cubicBezTo>
                <a:cubicBezTo>
                  <a:pt x="162" y="664"/>
                  <a:pt x="168" y="669"/>
                  <a:pt x="174" y="668"/>
                </a:cubicBezTo>
                <a:cubicBezTo>
                  <a:pt x="179" y="669"/>
                  <a:pt x="183" y="664"/>
                  <a:pt x="187" y="663"/>
                </a:cubicBezTo>
                <a:cubicBezTo>
                  <a:pt x="187" y="667"/>
                  <a:pt x="189" y="669"/>
                  <a:pt x="191" y="671"/>
                </a:cubicBezTo>
                <a:cubicBezTo>
                  <a:pt x="194" y="674"/>
                  <a:pt x="197" y="672"/>
                  <a:pt x="200" y="672"/>
                </a:cubicBezTo>
                <a:cubicBezTo>
                  <a:pt x="202" y="671"/>
                  <a:pt x="202" y="668"/>
                  <a:pt x="202" y="665"/>
                </a:cubicBezTo>
                <a:cubicBezTo>
                  <a:pt x="200" y="664"/>
                  <a:pt x="194" y="668"/>
                  <a:pt x="197" y="662"/>
                </a:cubicBezTo>
                <a:cubicBezTo>
                  <a:pt x="199" y="662"/>
                  <a:pt x="201" y="661"/>
                  <a:pt x="202" y="663"/>
                </a:cubicBezTo>
                <a:cubicBezTo>
                  <a:pt x="204" y="665"/>
                  <a:pt x="204" y="668"/>
                  <a:pt x="203" y="670"/>
                </a:cubicBezTo>
                <a:cubicBezTo>
                  <a:pt x="203" y="672"/>
                  <a:pt x="199" y="673"/>
                  <a:pt x="201" y="676"/>
                </a:cubicBezTo>
                <a:cubicBezTo>
                  <a:pt x="200" y="680"/>
                  <a:pt x="202" y="685"/>
                  <a:pt x="203" y="688"/>
                </a:cubicBezTo>
                <a:cubicBezTo>
                  <a:pt x="205" y="694"/>
                  <a:pt x="211" y="699"/>
                  <a:pt x="219" y="699"/>
                </a:cubicBezTo>
                <a:cubicBezTo>
                  <a:pt x="221" y="699"/>
                  <a:pt x="220" y="694"/>
                  <a:pt x="223" y="697"/>
                </a:cubicBezTo>
                <a:cubicBezTo>
                  <a:pt x="221" y="702"/>
                  <a:pt x="226" y="705"/>
                  <a:pt x="229" y="708"/>
                </a:cubicBezTo>
                <a:cubicBezTo>
                  <a:pt x="234" y="709"/>
                  <a:pt x="239" y="713"/>
                  <a:pt x="244" y="709"/>
                </a:cubicBezTo>
                <a:cubicBezTo>
                  <a:pt x="247" y="708"/>
                  <a:pt x="251" y="705"/>
                  <a:pt x="252" y="701"/>
                </a:cubicBezTo>
                <a:cubicBezTo>
                  <a:pt x="251" y="700"/>
                  <a:pt x="251" y="699"/>
                  <a:pt x="249" y="699"/>
                </a:cubicBezTo>
                <a:cubicBezTo>
                  <a:pt x="245" y="700"/>
                  <a:pt x="237" y="702"/>
                  <a:pt x="232" y="699"/>
                </a:cubicBezTo>
                <a:cubicBezTo>
                  <a:pt x="232" y="696"/>
                  <a:pt x="228" y="694"/>
                  <a:pt x="231" y="691"/>
                </a:cubicBezTo>
                <a:cubicBezTo>
                  <a:pt x="229" y="690"/>
                  <a:pt x="231" y="688"/>
                  <a:pt x="231" y="687"/>
                </a:cubicBezTo>
                <a:cubicBezTo>
                  <a:pt x="234" y="685"/>
                  <a:pt x="235" y="683"/>
                  <a:pt x="238" y="684"/>
                </a:cubicBezTo>
                <a:cubicBezTo>
                  <a:pt x="240" y="682"/>
                  <a:pt x="238" y="677"/>
                  <a:pt x="242" y="677"/>
                </a:cubicBezTo>
                <a:cubicBezTo>
                  <a:pt x="243" y="679"/>
                  <a:pt x="240" y="682"/>
                  <a:pt x="243" y="682"/>
                </a:cubicBezTo>
                <a:cubicBezTo>
                  <a:pt x="246" y="684"/>
                  <a:pt x="248" y="680"/>
                  <a:pt x="249" y="679"/>
                </a:cubicBezTo>
                <a:cubicBezTo>
                  <a:pt x="251" y="677"/>
                  <a:pt x="251" y="674"/>
                  <a:pt x="250" y="672"/>
                </a:cubicBezTo>
                <a:cubicBezTo>
                  <a:pt x="247" y="668"/>
                  <a:pt x="243" y="669"/>
                  <a:pt x="239" y="669"/>
                </a:cubicBezTo>
                <a:cubicBezTo>
                  <a:pt x="233" y="671"/>
                  <a:pt x="229" y="674"/>
                  <a:pt x="228" y="680"/>
                </a:cubicBezTo>
                <a:cubicBezTo>
                  <a:pt x="227" y="682"/>
                  <a:pt x="226" y="685"/>
                  <a:pt x="223" y="686"/>
                </a:cubicBezTo>
                <a:cubicBezTo>
                  <a:pt x="219" y="687"/>
                  <a:pt x="217" y="684"/>
                  <a:pt x="214" y="682"/>
                </a:cubicBezTo>
                <a:cubicBezTo>
                  <a:pt x="212" y="680"/>
                  <a:pt x="211" y="676"/>
                  <a:pt x="211" y="673"/>
                </a:cubicBezTo>
                <a:cubicBezTo>
                  <a:pt x="211" y="668"/>
                  <a:pt x="211" y="662"/>
                  <a:pt x="207" y="657"/>
                </a:cubicBezTo>
                <a:cubicBezTo>
                  <a:pt x="203" y="652"/>
                  <a:pt x="197" y="651"/>
                  <a:pt x="192" y="653"/>
                </a:cubicBezTo>
                <a:cubicBezTo>
                  <a:pt x="188" y="653"/>
                  <a:pt x="189" y="657"/>
                  <a:pt x="188" y="659"/>
                </a:cubicBezTo>
                <a:cubicBezTo>
                  <a:pt x="186" y="658"/>
                  <a:pt x="187" y="656"/>
                  <a:pt x="185" y="655"/>
                </a:cubicBezTo>
                <a:cubicBezTo>
                  <a:pt x="180" y="656"/>
                  <a:pt x="175" y="659"/>
                  <a:pt x="169" y="657"/>
                </a:cubicBezTo>
                <a:cubicBezTo>
                  <a:pt x="161" y="655"/>
                  <a:pt x="151" y="653"/>
                  <a:pt x="145" y="646"/>
                </a:cubicBezTo>
                <a:cubicBezTo>
                  <a:pt x="143" y="645"/>
                  <a:pt x="143" y="641"/>
                  <a:pt x="142" y="639"/>
                </a:cubicBezTo>
                <a:cubicBezTo>
                  <a:pt x="136" y="637"/>
                  <a:pt x="130" y="634"/>
                  <a:pt x="127" y="629"/>
                </a:cubicBezTo>
                <a:cubicBezTo>
                  <a:pt x="124" y="619"/>
                  <a:pt x="115" y="610"/>
                  <a:pt x="120" y="599"/>
                </a:cubicBezTo>
                <a:cubicBezTo>
                  <a:pt x="119" y="597"/>
                  <a:pt x="115" y="598"/>
                  <a:pt x="113" y="599"/>
                </a:cubicBezTo>
                <a:cubicBezTo>
                  <a:pt x="108" y="603"/>
                  <a:pt x="108" y="610"/>
                  <a:pt x="108" y="616"/>
                </a:cubicBezTo>
                <a:cubicBezTo>
                  <a:pt x="109" y="619"/>
                  <a:pt x="111" y="621"/>
                  <a:pt x="113" y="624"/>
                </a:cubicBezTo>
                <a:cubicBezTo>
                  <a:pt x="113" y="633"/>
                  <a:pt x="119" y="641"/>
                  <a:pt x="128" y="645"/>
                </a:cubicBezTo>
                <a:cubicBezTo>
                  <a:pt x="134" y="646"/>
                  <a:pt x="136" y="653"/>
                  <a:pt x="138" y="658"/>
                </a:cubicBezTo>
                <a:cubicBezTo>
                  <a:pt x="134" y="656"/>
                  <a:pt x="134" y="651"/>
                  <a:pt x="131" y="649"/>
                </a:cubicBezTo>
                <a:cubicBezTo>
                  <a:pt x="119" y="645"/>
                  <a:pt x="111" y="634"/>
                  <a:pt x="110" y="622"/>
                </a:cubicBezTo>
                <a:cubicBezTo>
                  <a:pt x="108" y="616"/>
                  <a:pt x="101" y="619"/>
                  <a:pt x="97" y="616"/>
                </a:cubicBezTo>
                <a:cubicBezTo>
                  <a:pt x="93" y="613"/>
                  <a:pt x="93" y="607"/>
                  <a:pt x="90" y="604"/>
                </a:cubicBezTo>
                <a:cubicBezTo>
                  <a:pt x="88" y="599"/>
                  <a:pt x="91" y="595"/>
                  <a:pt x="90" y="590"/>
                </a:cubicBezTo>
                <a:cubicBezTo>
                  <a:pt x="86" y="590"/>
                  <a:pt x="80" y="591"/>
                  <a:pt x="77" y="586"/>
                </a:cubicBezTo>
                <a:cubicBezTo>
                  <a:pt x="74" y="582"/>
                  <a:pt x="72" y="578"/>
                  <a:pt x="72" y="573"/>
                </a:cubicBezTo>
                <a:cubicBezTo>
                  <a:pt x="70" y="570"/>
                  <a:pt x="67" y="573"/>
                  <a:pt x="65" y="571"/>
                </a:cubicBezTo>
                <a:cubicBezTo>
                  <a:pt x="68" y="570"/>
                  <a:pt x="73" y="571"/>
                  <a:pt x="76" y="569"/>
                </a:cubicBezTo>
                <a:cubicBezTo>
                  <a:pt x="76" y="567"/>
                  <a:pt x="79" y="565"/>
                  <a:pt x="78" y="563"/>
                </a:cubicBezTo>
                <a:cubicBezTo>
                  <a:pt x="74" y="561"/>
                  <a:pt x="68" y="564"/>
                  <a:pt x="66" y="558"/>
                </a:cubicBezTo>
                <a:cubicBezTo>
                  <a:pt x="64" y="554"/>
                  <a:pt x="64" y="548"/>
                  <a:pt x="66" y="544"/>
                </a:cubicBezTo>
                <a:cubicBezTo>
                  <a:pt x="67" y="544"/>
                  <a:pt x="66" y="543"/>
                  <a:pt x="66" y="543"/>
                </a:cubicBezTo>
                <a:cubicBezTo>
                  <a:pt x="62" y="544"/>
                  <a:pt x="57" y="546"/>
                  <a:pt x="57" y="550"/>
                </a:cubicBezTo>
                <a:cubicBezTo>
                  <a:pt x="59" y="552"/>
                  <a:pt x="56" y="555"/>
                  <a:pt x="56" y="557"/>
                </a:cubicBezTo>
                <a:cubicBezTo>
                  <a:pt x="58" y="562"/>
                  <a:pt x="59" y="567"/>
                  <a:pt x="64" y="570"/>
                </a:cubicBezTo>
                <a:cubicBezTo>
                  <a:pt x="59" y="569"/>
                  <a:pt x="57" y="564"/>
                  <a:pt x="56" y="561"/>
                </a:cubicBezTo>
                <a:cubicBezTo>
                  <a:pt x="54" y="555"/>
                  <a:pt x="56" y="552"/>
                  <a:pt x="56" y="546"/>
                </a:cubicBezTo>
                <a:cubicBezTo>
                  <a:pt x="61" y="539"/>
                  <a:pt x="72" y="542"/>
                  <a:pt x="77" y="535"/>
                </a:cubicBezTo>
                <a:cubicBezTo>
                  <a:pt x="79" y="532"/>
                  <a:pt x="79" y="531"/>
                  <a:pt x="79" y="528"/>
                </a:cubicBezTo>
                <a:cubicBezTo>
                  <a:pt x="76" y="522"/>
                  <a:pt x="70" y="525"/>
                  <a:pt x="66" y="524"/>
                </a:cubicBezTo>
                <a:cubicBezTo>
                  <a:pt x="64" y="523"/>
                  <a:pt x="62" y="522"/>
                  <a:pt x="61" y="523"/>
                </a:cubicBezTo>
                <a:cubicBezTo>
                  <a:pt x="58" y="526"/>
                  <a:pt x="55" y="530"/>
                  <a:pt x="50" y="529"/>
                </a:cubicBezTo>
                <a:cubicBezTo>
                  <a:pt x="47" y="531"/>
                  <a:pt x="44" y="529"/>
                  <a:pt x="41" y="528"/>
                </a:cubicBezTo>
                <a:cubicBezTo>
                  <a:pt x="35" y="523"/>
                  <a:pt x="35" y="523"/>
                  <a:pt x="35" y="523"/>
                </a:cubicBezTo>
                <a:cubicBezTo>
                  <a:pt x="35" y="519"/>
                  <a:pt x="33" y="515"/>
                  <a:pt x="33" y="510"/>
                </a:cubicBezTo>
                <a:cubicBezTo>
                  <a:pt x="25" y="503"/>
                  <a:pt x="34" y="494"/>
                  <a:pt x="31" y="487"/>
                </a:cubicBezTo>
                <a:cubicBezTo>
                  <a:pt x="28" y="486"/>
                  <a:pt x="30" y="481"/>
                  <a:pt x="26" y="481"/>
                </a:cubicBezTo>
                <a:cubicBezTo>
                  <a:pt x="24" y="479"/>
                  <a:pt x="20" y="479"/>
                  <a:pt x="19" y="475"/>
                </a:cubicBezTo>
                <a:cubicBezTo>
                  <a:pt x="13" y="466"/>
                  <a:pt x="17" y="452"/>
                  <a:pt x="10" y="444"/>
                </a:cubicBezTo>
                <a:cubicBezTo>
                  <a:pt x="7" y="437"/>
                  <a:pt x="14" y="433"/>
                  <a:pt x="12" y="426"/>
                </a:cubicBezTo>
                <a:cubicBezTo>
                  <a:pt x="13" y="425"/>
                  <a:pt x="13" y="425"/>
                  <a:pt x="13" y="425"/>
                </a:cubicBezTo>
                <a:cubicBezTo>
                  <a:pt x="16" y="430"/>
                  <a:pt x="21" y="434"/>
                  <a:pt x="25" y="437"/>
                </a:cubicBezTo>
                <a:cubicBezTo>
                  <a:pt x="30" y="438"/>
                  <a:pt x="35" y="437"/>
                  <a:pt x="38" y="432"/>
                </a:cubicBezTo>
                <a:cubicBezTo>
                  <a:pt x="38" y="430"/>
                  <a:pt x="35" y="429"/>
                  <a:pt x="34" y="428"/>
                </a:cubicBezTo>
                <a:cubicBezTo>
                  <a:pt x="29" y="428"/>
                  <a:pt x="24" y="422"/>
                  <a:pt x="24" y="417"/>
                </a:cubicBezTo>
                <a:cubicBezTo>
                  <a:pt x="21" y="414"/>
                  <a:pt x="19" y="410"/>
                  <a:pt x="17" y="406"/>
                </a:cubicBezTo>
                <a:cubicBezTo>
                  <a:pt x="18" y="400"/>
                  <a:pt x="15" y="395"/>
                  <a:pt x="14" y="390"/>
                </a:cubicBezTo>
                <a:cubicBezTo>
                  <a:pt x="15" y="385"/>
                  <a:pt x="15" y="381"/>
                  <a:pt x="18" y="377"/>
                </a:cubicBezTo>
                <a:cubicBezTo>
                  <a:pt x="20" y="373"/>
                  <a:pt x="22" y="367"/>
                  <a:pt x="27" y="365"/>
                </a:cubicBezTo>
                <a:cubicBezTo>
                  <a:pt x="30" y="364"/>
                  <a:pt x="33" y="363"/>
                  <a:pt x="35" y="363"/>
                </a:cubicBezTo>
                <a:cubicBezTo>
                  <a:pt x="37" y="362"/>
                  <a:pt x="35" y="362"/>
                  <a:pt x="34" y="360"/>
                </a:cubicBezTo>
                <a:cubicBezTo>
                  <a:pt x="32" y="356"/>
                  <a:pt x="27" y="357"/>
                  <a:pt x="23" y="358"/>
                </a:cubicBezTo>
                <a:cubicBezTo>
                  <a:pt x="12" y="360"/>
                  <a:pt x="12" y="372"/>
                  <a:pt x="5" y="378"/>
                </a:cubicBezTo>
                <a:cubicBezTo>
                  <a:pt x="3" y="382"/>
                  <a:pt x="4" y="386"/>
                  <a:pt x="2" y="391"/>
                </a:cubicBezTo>
                <a:cubicBezTo>
                  <a:pt x="0" y="384"/>
                  <a:pt x="4" y="378"/>
                  <a:pt x="7" y="373"/>
                </a:cubicBezTo>
                <a:cubicBezTo>
                  <a:pt x="8" y="372"/>
                  <a:pt x="9" y="371"/>
                  <a:pt x="9" y="370"/>
                </a:cubicBezTo>
                <a:cubicBezTo>
                  <a:pt x="6" y="366"/>
                  <a:pt x="1" y="363"/>
                  <a:pt x="2" y="358"/>
                </a:cubicBezTo>
                <a:cubicBezTo>
                  <a:pt x="0" y="353"/>
                  <a:pt x="7" y="352"/>
                  <a:pt x="7" y="347"/>
                </a:cubicBezTo>
                <a:cubicBezTo>
                  <a:pt x="6" y="346"/>
                  <a:pt x="4" y="344"/>
                  <a:pt x="5" y="344"/>
                </a:cubicBezTo>
                <a:cubicBezTo>
                  <a:pt x="10" y="347"/>
                  <a:pt x="10" y="355"/>
                  <a:pt x="16" y="357"/>
                </a:cubicBezTo>
                <a:cubicBezTo>
                  <a:pt x="18" y="358"/>
                  <a:pt x="21" y="356"/>
                  <a:pt x="23" y="356"/>
                </a:cubicBezTo>
                <a:cubicBezTo>
                  <a:pt x="28" y="355"/>
                  <a:pt x="28" y="355"/>
                  <a:pt x="28" y="355"/>
                </a:cubicBezTo>
                <a:cubicBezTo>
                  <a:pt x="30" y="352"/>
                  <a:pt x="33" y="348"/>
                  <a:pt x="31" y="344"/>
                </a:cubicBezTo>
                <a:cubicBezTo>
                  <a:pt x="30" y="341"/>
                  <a:pt x="30" y="339"/>
                  <a:pt x="27" y="337"/>
                </a:cubicBezTo>
                <a:cubicBezTo>
                  <a:pt x="24" y="337"/>
                  <a:pt x="21" y="337"/>
                  <a:pt x="19" y="341"/>
                </a:cubicBezTo>
                <a:cubicBezTo>
                  <a:pt x="18" y="342"/>
                  <a:pt x="18" y="343"/>
                  <a:pt x="18" y="344"/>
                </a:cubicBezTo>
                <a:cubicBezTo>
                  <a:pt x="16" y="344"/>
                  <a:pt x="16" y="342"/>
                  <a:pt x="16" y="341"/>
                </a:cubicBezTo>
                <a:cubicBezTo>
                  <a:pt x="19" y="337"/>
                  <a:pt x="13" y="333"/>
                  <a:pt x="17" y="328"/>
                </a:cubicBezTo>
                <a:cubicBezTo>
                  <a:pt x="18" y="327"/>
                  <a:pt x="19" y="325"/>
                  <a:pt x="21" y="325"/>
                </a:cubicBezTo>
                <a:close/>
                <a:moveTo>
                  <a:pt x="43" y="347"/>
                </a:moveTo>
                <a:cubicBezTo>
                  <a:pt x="41" y="353"/>
                  <a:pt x="48" y="361"/>
                  <a:pt x="42" y="367"/>
                </a:cubicBezTo>
                <a:cubicBezTo>
                  <a:pt x="38" y="365"/>
                  <a:pt x="39" y="362"/>
                  <a:pt x="36" y="359"/>
                </a:cubicBezTo>
                <a:cubicBezTo>
                  <a:pt x="35" y="357"/>
                  <a:pt x="33" y="357"/>
                  <a:pt x="32" y="356"/>
                </a:cubicBezTo>
                <a:cubicBezTo>
                  <a:pt x="34" y="350"/>
                  <a:pt x="35" y="344"/>
                  <a:pt x="33" y="339"/>
                </a:cubicBezTo>
                <a:cubicBezTo>
                  <a:pt x="37" y="339"/>
                  <a:pt x="41" y="343"/>
                  <a:pt x="43" y="347"/>
                </a:cubicBezTo>
                <a:close/>
                <a:moveTo>
                  <a:pt x="23" y="348"/>
                </a:moveTo>
                <a:cubicBezTo>
                  <a:pt x="22" y="350"/>
                  <a:pt x="21" y="350"/>
                  <a:pt x="20" y="349"/>
                </a:cubicBezTo>
                <a:cubicBezTo>
                  <a:pt x="18" y="347"/>
                  <a:pt x="18" y="347"/>
                  <a:pt x="18" y="347"/>
                </a:cubicBezTo>
                <a:cubicBezTo>
                  <a:pt x="20" y="348"/>
                  <a:pt x="25" y="345"/>
                  <a:pt x="23" y="348"/>
                </a:cubicBezTo>
                <a:close/>
                <a:moveTo>
                  <a:pt x="14" y="358"/>
                </a:moveTo>
                <a:cubicBezTo>
                  <a:pt x="15" y="359"/>
                  <a:pt x="15" y="361"/>
                  <a:pt x="14" y="362"/>
                </a:cubicBezTo>
                <a:cubicBezTo>
                  <a:pt x="12" y="362"/>
                  <a:pt x="11" y="365"/>
                  <a:pt x="10" y="366"/>
                </a:cubicBezTo>
                <a:cubicBezTo>
                  <a:pt x="6" y="365"/>
                  <a:pt x="4" y="362"/>
                  <a:pt x="4" y="358"/>
                </a:cubicBezTo>
                <a:cubicBezTo>
                  <a:pt x="4" y="356"/>
                  <a:pt x="5" y="353"/>
                  <a:pt x="6" y="351"/>
                </a:cubicBezTo>
                <a:cubicBezTo>
                  <a:pt x="10" y="352"/>
                  <a:pt x="10" y="357"/>
                  <a:pt x="14" y="358"/>
                </a:cubicBezTo>
                <a:close/>
                <a:moveTo>
                  <a:pt x="47" y="377"/>
                </a:moveTo>
                <a:cubicBezTo>
                  <a:pt x="49" y="381"/>
                  <a:pt x="49" y="386"/>
                  <a:pt x="47" y="391"/>
                </a:cubicBezTo>
                <a:cubicBezTo>
                  <a:pt x="44" y="393"/>
                  <a:pt x="41" y="395"/>
                  <a:pt x="37" y="395"/>
                </a:cubicBezTo>
                <a:cubicBezTo>
                  <a:pt x="34" y="394"/>
                  <a:pt x="34" y="389"/>
                  <a:pt x="34" y="387"/>
                </a:cubicBezTo>
                <a:cubicBezTo>
                  <a:pt x="35" y="385"/>
                  <a:pt x="35" y="385"/>
                  <a:pt x="36" y="385"/>
                </a:cubicBezTo>
                <a:cubicBezTo>
                  <a:pt x="38" y="385"/>
                  <a:pt x="39" y="387"/>
                  <a:pt x="41" y="385"/>
                </a:cubicBezTo>
                <a:cubicBezTo>
                  <a:pt x="41" y="383"/>
                  <a:pt x="39" y="382"/>
                  <a:pt x="38" y="382"/>
                </a:cubicBezTo>
                <a:cubicBezTo>
                  <a:pt x="35" y="382"/>
                  <a:pt x="33" y="383"/>
                  <a:pt x="32" y="386"/>
                </a:cubicBezTo>
                <a:cubicBezTo>
                  <a:pt x="33" y="390"/>
                  <a:pt x="31" y="393"/>
                  <a:pt x="35" y="396"/>
                </a:cubicBezTo>
                <a:cubicBezTo>
                  <a:pt x="34" y="399"/>
                  <a:pt x="30" y="403"/>
                  <a:pt x="33" y="406"/>
                </a:cubicBezTo>
                <a:cubicBezTo>
                  <a:pt x="35" y="410"/>
                  <a:pt x="38" y="411"/>
                  <a:pt x="41" y="411"/>
                </a:cubicBezTo>
                <a:cubicBezTo>
                  <a:pt x="44" y="409"/>
                  <a:pt x="43" y="408"/>
                  <a:pt x="43" y="406"/>
                </a:cubicBezTo>
                <a:cubicBezTo>
                  <a:pt x="42" y="405"/>
                  <a:pt x="41" y="405"/>
                  <a:pt x="41" y="405"/>
                </a:cubicBezTo>
                <a:cubicBezTo>
                  <a:pt x="41" y="407"/>
                  <a:pt x="38" y="408"/>
                  <a:pt x="36" y="407"/>
                </a:cubicBezTo>
                <a:cubicBezTo>
                  <a:pt x="34" y="405"/>
                  <a:pt x="35" y="402"/>
                  <a:pt x="36" y="399"/>
                </a:cubicBezTo>
                <a:cubicBezTo>
                  <a:pt x="38" y="398"/>
                  <a:pt x="41" y="396"/>
                  <a:pt x="44" y="397"/>
                </a:cubicBezTo>
                <a:cubicBezTo>
                  <a:pt x="47" y="397"/>
                  <a:pt x="48" y="399"/>
                  <a:pt x="50" y="401"/>
                </a:cubicBezTo>
                <a:cubicBezTo>
                  <a:pt x="50" y="405"/>
                  <a:pt x="54" y="408"/>
                  <a:pt x="52" y="412"/>
                </a:cubicBezTo>
                <a:cubicBezTo>
                  <a:pt x="47" y="416"/>
                  <a:pt x="47" y="425"/>
                  <a:pt x="41" y="427"/>
                </a:cubicBezTo>
                <a:cubicBezTo>
                  <a:pt x="37" y="429"/>
                  <a:pt x="34" y="426"/>
                  <a:pt x="30" y="425"/>
                </a:cubicBezTo>
                <a:cubicBezTo>
                  <a:pt x="24" y="421"/>
                  <a:pt x="26" y="413"/>
                  <a:pt x="21" y="409"/>
                </a:cubicBezTo>
                <a:cubicBezTo>
                  <a:pt x="19" y="405"/>
                  <a:pt x="18" y="401"/>
                  <a:pt x="20" y="397"/>
                </a:cubicBezTo>
                <a:cubicBezTo>
                  <a:pt x="16" y="394"/>
                  <a:pt x="16" y="389"/>
                  <a:pt x="17" y="385"/>
                </a:cubicBezTo>
                <a:cubicBezTo>
                  <a:pt x="22" y="380"/>
                  <a:pt x="20" y="373"/>
                  <a:pt x="25" y="369"/>
                </a:cubicBezTo>
                <a:cubicBezTo>
                  <a:pt x="30" y="367"/>
                  <a:pt x="35" y="363"/>
                  <a:pt x="38" y="367"/>
                </a:cubicBezTo>
                <a:cubicBezTo>
                  <a:pt x="40" y="372"/>
                  <a:pt x="45" y="373"/>
                  <a:pt x="47" y="377"/>
                </a:cubicBezTo>
                <a:close/>
                <a:moveTo>
                  <a:pt x="738" y="368"/>
                </a:moveTo>
                <a:cubicBezTo>
                  <a:pt x="743" y="373"/>
                  <a:pt x="744" y="379"/>
                  <a:pt x="742" y="386"/>
                </a:cubicBezTo>
                <a:cubicBezTo>
                  <a:pt x="742" y="388"/>
                  <a:pt x="741" y="388"/>
                  <a:pt x="740" y="389"/>
                </a:cubicBezTo>
                <a:cubicBezTo>
                  <a:pt x="737" y="385"/>
                  <a:pt x="733" y="379"/>
                  <a:pt x="727" y="376"/>
                </a:cubicBezTo>
                <a:cubicBezTo>
                  <a:pt x="731" y="373"/>
                  <a:pt x="735" y="370"/>
                  <a:pt x="736" y="365"/>
                </a:cubicBezTo>
                <a:cubicBezTo>
                  <a:pt x="737" y="365"/>
                  <a:pt x="737" y="367"/>
                  <a:pt x="738" y="368"/>
                </a:cubicBezTo>
                <a:close/>
                <a:moveTo>
                  <a:pt x="776" y="370"/>
                </a:moveTo>
                <a:cubicBezTo>
                  <a:pt x="777" y="370"/>
                  <a:pt x="777" y="370"/>
                  <a:pt x="777" y="370"/>
                </a:cubicBezTo>
                <a:lnTo>
                  <a:pt x="776" y="370"/>
                </a:lnTo>
                <a:close/>
                <a:moveTo>
                  <a:pt x="741" y="375"/>
                </a:moveTo>
                <a:cubicBezTo>
                  <a:pt x="740" y="379"/>
                  <a:pt x="743" y="384"/>
                  <a:pt x="739" y="385"/>
                </a:cubicBezTo>
                <a:cubicBezTo>
                  <a:pt x="733" y="376"/>
                  <a:pt x="733" y="376"/>
                  <a:pt x="733" y="376"/>
                </a:cubicBezTo>
                <a:cubicBezTo>
                  <a:pt x="733" y="374"/>
                  <a:pt x="734" y="373"/>
                  <a:pt x="736" y="371"/>
                </a:cubicBezTo>
                <a:cubicBezTo>
                  <a:pt x="738" y="371"/>
                  <a:pt x="740" y="373"/>
                  <a:pt x="741" y="375"/>
                </a:cubicBezTo>
                <a:close/>
                <a:moveTo>
                  <a:pt x="724" y="379"/>
                </a:moveTo>
                <a:cubicBezTo>
                  <a:pt x="722" y="380"/>
                  <a:pt x="721" y="379"/>
                  <a:pt x="720" y="379"/>
                </a:cubicBezTo>
                <a:cubicBezTo>
                  <a:pt x="721" y="379"/>
                  <a:pt x="724" y="377"/>
                  <a:pt x="724" y="379"/>
                </a:cubicBezTo>
                <a:close/>
                <a:moveTo>
                  <a:pt x="711" y="387"/>
                </a:moveTo>
                <a:cubicBezTo>
                  <a:pt x="711" y="388"/>
                  <a:pt x="711" y="388"/>
                  <a:pt x="710" y="388"/>
                </a:cubicBezTo>
                <a:cubicBezTo>
                  <a:pt x="710" y="385"/>
                  <a:pt x="710" y="385"/>
                  <a:pt x="710" y="385"/>
                </a:cubicBezTo>
                <a:cubicBezTo>
                  <a:pt x="710" y="385"/>
                  <a:pt x="711" y="386"/>
                  <a:pt x="711" y="387"/>
                </a:cubicBezTo>
                <a:close/>
                <a:moveTo>
                  <a:pt x="727" y="391"/>
                </a:moveTo>
                <a:cubicBezTo>
                  <a:pt x="726" y="393"/>
                  <a:pt x="724" y="390"/>
                  <a:pt x="722" y="392"/>
                </a:cubicBezTo>
                <a:cubicBezTo>
                  <a:pt x="721" y="392"/>
                  <a:pt x="721" y="391"/>
                  <a:pt x="721" y="391"/>
                </a:cubicBezTo>
                <a:cubicBezTo>
                  <a:pt x="721" y="389"/>
                  <a:pt x="721" y="388"/>
                  <a:pt x="722" y="388"/>
                </a:cubicBezTo>
                <a:cubicBezTo>
                  <a:pt x="724" y="388"/>
                  <a:pt x="726" y="390"/>
                  <a:pt x="727" y="391"/>
                </a:cubicBezTo>
                <a:close/>
                <a:moveTo>
                  <a:pt x="721" y="399"/>
                </a:moveTo>
                <a:cubicBezTo>
                  <a:pt x="725" y="396"/>
                  <a:pt x="725" y="396"/>
                  <a:pt x="725" y="396"/>
                </a:cubicBezTo>
                <a:cubicBezTo>
                  <a:pt x="727" y="398"/>
                  <a:pt x="724" y="399"/>
                  <a:pt x="724" y="400"/>
                </a:cubicBezTo>
                <a:cubicBezTo>
                  <a:pt x="725" y="403"/>
                  <a:pt x="726" y="406"/>
                  <a:pt x="726" y="408"/>
                </a:cubicBezTo>
                <a:cubicBezTo>
                  <a:pt x="724" y="410"/>
                  <a:pt x="724" y="414"/>
                  <a:pt x="721" y="413"/>
                </a:cubicBezTo>
                <a:cubicBezTo>
                  <a:pt x="721" y="414"/>
                  <a:pt x="720" y="414"/>
                  <a:pt x="719" y="414"/>
                </a:cubicBezTo>
                <a:cubicBezTo>
                  <a:pt x="719" y="411"/>
                  <a:pt x="724" y="411"/>
                  <a:pt x="724" y="408"/>
                </a:cubicBezTo>
                <a:cubicBezTo>
                  <a:pt x="724" y="405"/>
                  <a:pt x="724" y="402"/>
                  <a:pt x="721" y="400"/>
                </a:cubicBezTo>
                <a:cubicBezTo>
                  <a:pt x="717" y="402"/>
                  <a:pt x="715" y="398"/>
                  <a:pt x="712" y="398"/>
                </a:cubicBezTo>
                <a:cubicBezTo>
                  <a:pt x="713" y="396"/>
                  <a:pt x="710" y="394"/>
                  <a:pt x="710" y="391"/>
                </a:cubicBezTo>
                <a:cubicBezTo>
                  <a:pt x="713" y="394"/>
                  <a:pt x="715" y="400"/>
                  <a:pt x="721" y="399"/>
                </a:cubicBezTo>
                <a:close/>
                <a:moveTo>
                  <a:pt x="6" y="407"/>
                </a:moveTo>
                <a:cubicBezTo>
                  <a:pt x="7" y="413"/>
                  <a:pt x="9" y="418"/>
                  <a:pt x="12" y="422"/>
                </a:cubicBezTo>
                <a:cubicBezTo>
                  <a:pt x="12" y="424"/>
                  <a:pt x="12" y="424"/>
                  <a:pt x="12" y="424"/>
                </a:cubicBezTo>
                <a:cubicBezTo>
                  <a:pt x="9" y="423"/>
                  <a:pt x="9" y="417"/>
                  <a:pt x="6" y="415"/>
                </a:cubicBezTo>
                <a:cubicBezTo>
                  <a:pt x="2" y="408"/>
                  <a:pt x="5" y="400"/>
                  <a:pt x="2" y="393"/>
                </a:cubicBezTo>
                <a:cubicBezTo>
                  <a:pt x="3" y="392"/>
                  <a:pt x="3" y="392"/>
                  <a:pt x="3" y="392"/>
                </a:cubicBezTo>
                <a:cubicBezTo>
                  <a:pt x="5" y="396"/>
                  <a:pt x="6" y="402"/>
                  <a:pt x="6" y="407"/>
                </a:cubicBezTo>
                <a:close/>
                <a:moveTo>
                  <a:pt x="739" y="396"/>
                </a:moveTo>
                <a:cubicBezTo>
                  <a:pt x="742" y="402"/>
                  <a:pt x="743" y="407"/>
                  <a:pt x="742" y="413"/>
                </a:cubicBezTo>
                <a:cubicBezTo>
                  <a:pt x="741" y="414"/>
                  <a:pt x="741" y="416"/>
                  <a:pt x="740" y="415"/>
                </a:cubicBezTo>
                <a:cubicBezTo>
                  <a:pt x="741" y="408"/>
                  <a:pt x="741" y="401"/>
                  <a:pt x="737" y="395"/>
                </a:cubicBezTo>
                <a:cubicBezTo>
                  <a:pt x="737" y="394"/>
                  <a:pt x="737" y="393"/>
                  <a:pt x="739" y="393"/>
                </a:cubicBezTo>
                <a:cubicBezTo>
                  <a:pt x="741" y="393"/>
                  <a:pt x="739" y="395"/>
                  <a:pt x="739" y="396"/>
                </a:cubicBezTo>
                <a:close/>
                <a:moveTo>
                  <a:pt x="712" y="411"/>
                </a:moveTo>
                <a:cubicBezTo>
                  <a:pt x="711" y="412"/>
                  <a:pt x="709" y="410"/>
                  <a:pt x="707" y="411"/>
                </a:cubicBezTo>
                <a:cubicBezTo>
                  <a:pt x="703" y="411"/>
                  <a:pt x="700" y="414"/>
                  <a:pt x="698" y="416"/>
                </a:cubicBezTo>
                <a:cubicBezTo>
                  <a:pt x="698" y="419"/>
                  <a:pt x="694" y="422"/>
                  <a:pt x="698" y="425"/>
                </a:cubicBezTo>
                <a:cubicBezTo>
                  <a:pt x="698" y="427"/>
                  <a:pt x="695" y="427"/>
                  <a:pt x="695" y="428"/>
                </a:cubicBezTo>
                <a:cubicBezTo>
                  <a:pt x="694" y="425"/>
                  <a:pt x="694" y="420"/>
                  <a:pt x="695" y="416"/>
                </a:cubicBezTo>
                <a:cubicBezTo>
                  <a:pt x="699" y="411"/>
                  <a:pt x="704" y="408"/>
                  <a:pt x="711" y="410"/>
                </a:cubicBezTo>
                <a:cubicBezTo>
                  <a:pt x="711" y="410"/>
                  <a:pt x="712" y="410"/>
                  <a:pt x="712" y="411"/>
                </a:cubicBezTo>
                <a:close/>
                <a:moveTo>
                  <a:pt x="715" y="412"/>
                </a:moveTo>
                <a:cubicBezTo>
                  <a:pt x="715" y="413"/>
                  <a:pt x="714" y="413"/>
                  <a:pt x="714" y="413"/>
                </a:cubicBezTo>
                <a:cubicBezTo>
                  <a:pt x="714" y="411"/>
                  <a:pt x="714" y="411"/>
                  <a:pt x="714" y="411"/>
                </a:cubicBezTo>
                <a:cubicBezTo>
                  <a:pt x="715" y="411"/>
                  <a:pt x="715" y="412"/>
                  <a:pt x="715" y="412"/>
                </a:cubicBezTo>
                <a:close/>
                <a:moveTo>
                  <a:pt x="720" y="431"/>
                </a:moveTo>
                <a:cubicBezTo>
                  <a:pt x="715" y="438"/>
                  <a:pt x="715" y="438"/>
                  <a:pt x="715" y="438"/>
                </a:cubicBezTo>
                <a:cubicBezTo>
                  <a:pt x="712" y="437"/>
                  <a:pt x="710" y="440"/>
                  <a:pt x="707" y="442"/>
                </a:cubicBezTo>
                <a:cubicBezTo>
                  <a:pt x="705" y="444"/>
                  <a:pt x="706" y="448"/>
                  <a:pt x="704" y="450"/>
                </a:cubicBezTo>
                <a:cubicBezTo>
                  <a:pt x="701" y="446"/>
                  <a:pt x="707" y="442"/>
                  <a:pt x="704" y="439"/>
                </a:cubicBezTo>
                <a:cubicBezTo>
                  <a:pt x="710" y="439"/>
                  <a:pt x="713" y="436"/>
                  <a:pt x="716" y="434"/>
                </a:cubicBezTo>
                <a:cubicBezTo>
                  <a:pt x="720" y="429"/>
                  <a:pt x="720" y="422"/>
                  <a:pt x="718" y="416"/>
                </a:cubicBezTo>
                <a:cubicBezTo>
                  <a:pt x="722" y="420"/>
                  <a:pt x="721" y="426"/>
                  <a:pt x="720" y="431"/>
                </a:cubicBezTo>
                <a:close/>
                <a:moveTo>
                  <a:pt x="738" y="419"/>
                </a:moveTo>
                <a:cubicBezTo>
                  <a:pt x="737" y="422"/>
                  <a:pt x="732" y="422"/>
                  <a:pt x="730" y="426"/>
                </a:cubicBezTo>
                <a:cubicBezTo>
                  <a:pt x="726" y="432"/>
                  <a:pt x="736" y="437"/>
                  <a:pt x="732" y="445"/>
                </a:cubicBezTo>
                <a:cubicBezTo>
                  <a:pt x="729" y="448"/>
                  <a:pt x="734" y="451"/>
                  <a:pt x="733" y="456"/>
                </a:cubicBezTo>
                <a:cubicBezTo>
                  <a:pt x="730" y="454"/>
                  <a:pt x="731" y="451"/>
                  <a:pt x="729" y="448"/>
                </a:cubicBezTo>
                <a:cubicBezTo>
                  <a:pt x="730" y="445"/>
                  <a:pt x="732" y="441"/>
                  <a:pt x="731" y="437"/>
                </a:cubicBezTo>
                <a:cubicBezTo>
                  <a:pt x="728" y="434"/>
                  <a:pt x="727" y="430"/>
                  <a:pt x="728" y="426"/>
                </a:cubicBezTo>
                <a:cubicBezTo>
                  <a:pt x="729" y="421"/>
                  <a:pt x="734" y="421"/>
                  <a:pt x="738" y="419"/>
                </a:cubicBezTo>
                <a:close/>
                <a:moveTo>
                  <a:pt x="715" y="427"/>
                </a:moveTo>
                <a:cubicBezTo>
                  <a:pt x="713" y="429"/>
                  <a:pt x="712" y="425"/>
                  <a:pt x="710" y="424"/>
                </a:cubicBezTo>
                <a:cubicBezTo>
                  <a:pt x="706" y="423"/>
                  <a:pt x="702" y="422"/>
                  <a:pt x="699" y="425"/>
                </a:cubicBezTo>
                <a:cubicBezTo>
                  <a:pt x="699" y="422"/>
                  <a:pt x="703" y="422"/>
                  <a:pt x="704" y="421"/>
                </a:cubicBezTo>
                <a:cubicBezTo>
                  <a:pt x="709" y="421"/>
                  <a:pt x="713" y="425"/>
                  <a:pt x="715" y="427"/>
                </a:cubicBezTo>
                <a:close/>
                <a:moveTo>
                  <a:pt x="53" y="437"/>
                </a:moveTo>
                <a:cubicBezTo>
                  <a:pt x="51" y="442"/>
                  <a:pt x="53" y="448"/>
                  <a:pt x="47" y="451"/>
                </a:cubicBezTo>
                <a:cubicBezTo>
                  <a:pt x="45" y="451"/>
                  <a:pt x="45" y="451"/>
                  <a:pt x="45" y="451"/>
                </a:cubicBezTo>
                <a:cubicBezTo>
                  <a:pt x="44" y="446"/>
                  <a:pt x="44" y="440"/>
                  <a:pt x="40" y="437"/>
                </a:cubicBezTo>
                <a:cubicBezTo>
                  <a:pt x="40" y="432"/>
                  <a:pt x="41" y="428"/>
                  <a:pt x="46" y="427"/>
                </a:cubicBezTo>
                <a:cubicBezTo>
                  <a:pt x="51" y="427"/>
                  <a:pt x="51" y="433"/>
                  <a:pt x="53" y="437"/>
                </a:cubicBezTo>
                <a:close/>
                <a:moveTo>
                  <a:pt x="705" y="429"/>
                </a:moveTo>
                <a:cubicBezTo>
                  <a:pt x="705" y="430"/>
                  <a:pt x="705" y="430"/>
                  <a:pt x="705" y="430"/>
                </a:cubicBezTo>
                <a:cubicBezTo>
                  <a:pt x="704" y="430"/>
                  <a:pt x="704" y="430"/>
                  <a:pt x="704" y="430"/>
                </a:cubicBezTo>
                <a:cubicBezTo>
                  <a:pt x="704" y="430"/>
                  <a:pt x="704" y="429"/>
                  <a:pt x="705" y="429"/>
                </a:cubicBezTo>
                <a:close/>
                <a:moveTo>
                  <a:pt x="692" y="432"/>
                </a:moveTo>
                <a:cubicBezTo>
                  <a:pt x="693" y="435"/>
                  <a:pt x="691" y="437"/>
                  <a:pt x="692" y="440"/>
                </a:cubicBezTo>
                <a:cubicBezTo>
                  <a:pt x="691" y="438"/>
                  <a:pt x="690" y="436"/>
                  <a:pt x="691" y="433"/>
                </a:cubicBezTo>
                <a:cubicBezTo>
                  <a:pt x="692" y="432"/>
                  <a:pt x="692" y="432"/>
                  <a:pt x="692" y="432"/>
                </a:cubicBezTo>
                <a:close/>
                <a:moveTo>
                  <a:pt x="20" y="437"/>
                </a:moveTo>
                <a:cubicBezTo>
                  <a:pt x="21" y="441"/>
                  <a:pt x="15" y="442"/>
                  <a:pt x="15" y="445"/>
                </a:cubicBezTo>
                <a:cubicBezTo>
                  <a:pt x="12" y="447"/>
                  <a:pt x="12" y="443"/>
                  <a:pt x="12" y="442"/>
                </a:cubicBezTo>
                <a:cubicBezTo>
                  <a:pt x="12" y="439"/>
                  <a:pt x="12" y="435"/>
                  <a:pt x="15" y="433"/>
                </a:cubicBezTo>
                <a:cubicBezTo>
                  <a:pt x="17" y="433"/>
                  <a:pt x="18" y="436"/>
                  <a:pt x="20" y="437"/>
                </a:cubicBezTo>
                <a:close/>
                <a:moveTo>
                  <a:pt x="41" y="441"/>
                </a:moveTo>
                <a:cubicBezTo>
                  <a:pt x="40" y="445"/>
                  <a:pt x="44" y="449"/>
                  <a:pt x="41" y="454"/>
                </a:cubicBezTo>
                <a:cubicBezTo>
                  <a:pt x="39" y="460"/>
                  <a:pt x="30" y="454"/>
                  <a:pt x="30" y="461"/>
                </a:cubicBezTo>
                <a:cubicBezTo>
                  <a:pt x="28" y="463"/>
                  <a:pt x="30" y="464"/>
                  <a:pt x="30" y="466"/>
                </a:cubicBezTo>
                <a:cubicBezTo>
                  <a:pt x="33" y="471"/>
                  <a:pt x="41" y="469"/>
                  <a:pt x="40" y="475"/>
                </a:cubicBezTo>
                <a:cubicBezTo>
                  <a:pt x="38" y="477"/>
                  <a:pt x="37" y="480"/>
                  <a:pt x="38" y="483"/>
                </a:cubicBezTo>
                <a:cubicBezTo>
                  <a:pt x="38" y="487"/>
                  <a:pt x="41" y="490"/>
                  <a:pt x="45" y="492"/>
                </a:cubicBezTo>
                <a:cubicBezTo>
                  <a:pt x="43" y="494"/>
                  <a:pt x="41" y="497"/>
                  <a:pt x="42" y="500"/>
                </a:cubicBezTo>
                <a:cubicBezTo>
                  <a:pt x="43" y="502"/>
                  <a:pt x="45" y="504"/>
                  <a:pt x="47" y="504"/>
                </a:cubicBezTo>
                <a:cubicBezTo>
                  <a:pt x="48" y="504"/>
                  <a:pt x="49" y="503"/>
                  <a:pt x="50" y="503"/>
                </a:cubicBezTo>
                <a:cubicBezTo>
                  <a:pt x="50" y="501"/>
                  <a:pt x="49" y="501"/>
                  <a:pt x="48" y="500"/>
                </a:cubicBezTo>
                <a:cubicBezTo>
                  <a:pt x="46" y="502"/>
                  <a:pt x="44" y="500"/>
                  <a:pt x="44" y="499"/>
                </a:cubicBezTo>
                <a:cubicBezTo>
                  <a:pt x="44" y="497"/>
                  <a:pt x="45" y="494"/>
                  <a:pt x="47" y="494"/>
                </a:cubicBezTo>
                <a:cubicBezTo>
                  <a:pt x="54" y="492"/>
                  <a:pt x="55" y="500"/>
                  <a:pt x="57" y="503"/>
                </a:cubicBezTo>
                <a:cubicBezTo>
                  <a:pt x="58" y="506"/>
                  <a:pt x="56" y="511"/>
                  <a:pt x="55" y="513"/>
                </a:cubicBezTo>
                <a:cubicBezTo>
                  <a:pt x="53" y="517"/>
                  <a:pt x="48" y="516"/>
                  <a:pt x="44" y="517"/>
                </a:cubicBezTo>
                <a:cubicBezTo>
                  <a:pt x="42" y="518"/>
                  <a:pt x="40" y="513"/>
                  <a:pt x="38" y="515"/>
                </a:cubicBezTo>
                <a:cubicBezTo>
                  <a:pt x="44" y="520"/>
                  <a:pt x="44" y="520"/>
                  <a:pt x="44" y="520"/>
                </a:cubicBezTo>
                <a:cubicBezTo>
                  <a:pt x="49" y="519"/>
                  <a:pt x="55" y="518"/>
                  <a:pt x="58" y="513"/>
                </a:cubicBezTo>
                <a:cubicBezTo>
                  <a:pt x="61" y="514"/>
                  <a:pt x="59" y="519"/>
                  <a:pt x="59" y="522"/>
                </a:cubicBezTo>
                <a:cubicBezTo>
                  <a:pt x="58" y="526"/>
                  <a:pt x="53" y="526"/>
                  <a:pt x="50" y="528"/>
                </a:cubicBezTo>
                <a:cubicBezTo>
                  <a:pt x="46" y="527"/>
                  <a:pt x="41" y="527"/>
                  <a:pt x="38" y="523"/>
                </a:cubicBezTo>
                <a:cubicBezTo>
                  <a:pt x="38" y="521"/>
                  <a:pt x="34" y="519"/>
                  <a:pt x="35" y="515"/>
                </a:cubicBezTo>
                <a:cubicBezTo>
                  <a:pt x="38" y="512"/>
                  <a:pt x="33" y="510"/>
                  <a:pt x="33" y="506"/>
                </a:cubicBezTo>
                <a:cubicBezTo>
                  <a:pt x="31" y="503"/>
                  <a:pt x="33" y="501"/>
                  <a:pt x="32" y="499"/>
                </a:cubicBezTo>
                <a:cubicBezTo>
                  <a:pt x="37" y="492"/>
                  <a:pt x="32" y="485"/>
                  <a:pt x="28" y="479"/>
                </a:cubicBezTo>
                <a:cubicBezTo>
                  <a:pt x="18" y="474"/>
                  <a:pt x="19" y="463"/>
                  <a:pt x="16" y="454"/>
                </a:cubicBezTo>
                <a:cubicBezTo>
                  <a:pt x="15" y="448"/>
                  <a:pt x="19" y="444"/>
                  <a:pt x="23" y="440"/>
                </a:cubicBezTo>
                <a:cubicBezTo>
                  <a:pt x="25" y="440"/>
                  <a:pt x="28" y="440"/>
                  <a:pt x="31" y="440"/>
                </a:cubicBezTo>
                <a:cubicBezTo>
                  <a:pt x="34" y="439"/>
                  <a:pt x="39" y="437"/>
                  <a:pt x="41" y="441"/>
                </a:cubicBezTo>
                <a:close/>
                <a:moveTo>
                  <a:pt x="718" y="444"/>
                </a:moveTo>
                <a:cubicBezTo>
                  <a:pt x="718" y="445"/>
                  <a:pt x="716" y="448"/>
                  <a:pt x="714" y="448"/>
                </a:cubicBezTo>
                <a:cubicBezTo>
                  <a:pt x="713" y="448"/>
                  <a:pt x="712" y="448"/>
                  <a:pt x="712" y="447"/>
                </a:cubicBezTo>
                <a:cubicBezTo>
                  <a:pt x="713" y="445"/>
                  <a:pt x="717" y="446"/>
                  <a:pt x="717" y="443"/>
                </a:cubicBezTo>
                <a:cubicBezTo>
                  <a:pt x="718" y="440"/>
                  <a:pt x="718" y="440"/>
                  <a:pt x="718" y="440"/>
                </a:cubicBezTo>
                <a:cubicBezTo>
                  <a:pt x="719" y="440"/>
                  <a:pt x="718" y="442"/>
                  <a:pt x="718" y="444"/>
                </a:cubicBezTo>
                <a:close/>
                <a:moveTo>
                  <a:pt x="695" y="444"/>
                </a:moveTo>
                <a:cubicBezTo>
                  <a:pt x="695" y="444"/>
                  <a:pt x="695" y="444"/>
                  <a:pt x="695" y="444"/>
                </a:cubicBezTo>
                <a:cubicBezTo>
                  <a:pt x="693" y="445"/>
                  <a:pt x="692" y="443"/>
                  <a:pt x="693" y="442"/>
                </a:cubicBezTo>
                <a:cubicBezTo>
                  <a:pt x="694" y="442"/>
                  <a:pt x="695" y="443"/>
                  <a:pt x="695" y="444"/>
                </a:cubicBezTo>
                <a:close/>
                <a:moveTo>
                  <a:pt x="34" y="448"/>
                </a:moveTo>
                <a:cubicBezTo>
                  <a:pt x="33" y="449"/>
                  <a:pt x="33" y="449"/>
                  <a:pt x="33" y="449"/>
                </a:cubicBezTo>
                <a:cubicBezTo>
                  <a:pt x="31" y="448"/>
                  <a:pt x="28" y="448"/>
                  <a:pt x="27" y="451"/>
                </a:cubicBezTo>
                <a:cubicBezTo>
                  <a:pt x="26" y="454"/>
                  <a:pt x="30" y="454"/>
                  <a:pt x="29" y="457"/>
                </a:cubicBezTo>
                <a:cubicBezTo>
                  <a:pt x="27" y="457"/>
                  <a:pt x="27" y="454"/>
                  <a:pt x="25" y="453"/>
                </a:cubicBezTo>
                <a:cubicBezTo>
                  <a:pt x="24" y="449"/>
                  <a:pt x="27" y="447"/>
                  <a:pt x="30" y="446"/>
                </a:cubicBezTo>
                <a:cubicBezTo>
                  <a:pt x="31" y="445"/>
                  <a:pt x="33" y="446"/>
                  <a:pt x="34" y="448"/>
                </a:cubicBezTo>
                <a:close/>
                <a:moveTo>
                  <a:pt x="698" y="452"/>
                </a:moveTo>
                <a:cubicBezTo>
                  <a:pt x="698" y="455"/>
                  <a:pt x="698" y="457"/>
                  <a:pt x="696" y="460"/>
                </a:cubicBezTo>
                <a:cubicBezTo>
                  <a:pt x="692" y="462"/>
                  <a:pt x="688" y="462"/>
                  <a:pt x="684" y="464"/>
                </a:cubicBezTo>
                <a:cubicBezTo>
                  <a:pt x="680" y="467"/>
                  <a:pt x="679" y="471"/>
                  <a:pt x="676" y="475"/>
                </a:cubicBezTo>
                <a:cubicBezTo>
                  <a:pt x="674" y="471"/>
                  <a:pt x="678" y="469"/>
                  <a:pt x="680" y="466"/>
                </a:cubicBezTo>
                <a:cubicBezTo>
                  <a:pt x="683" y="460"/>
                  <a:pt x="690" y="460"/>
                  <a:pt x="694" y="458"/>
                </a:cubicBezTo>
                <a:cubicBezTo>
                  <a:pt x="696" y="456"/>
                  <a:pt x="697" y="452"/>
                  <a:pt x="695" y="448"/>
                </a:cubicBezTo>
                <a:cubicBezTo>
                  <a:pt x="698" y="448"/>
                  <a:pt x="697" y="451"/>
                  <a:pt x="698" y="452"/>
                </a:cubicBezTo>
                <a:close/>
                <a:moveTo>
                  <a:pt x="727" y="451"/>
                </a:moveTo>
                <a:cubicBezTo>
                  <a:pt x="728" y="454"/>
                  <a:pt x="724" y="457"/>
                  <a:pt x="722" y="460"/>
                </a:cubicBezTo>
                <a:cubicBezTo>
                  <a:pt x="718" y="462"/>
                  <a:pt x="713" y="464"/>
                  <a:pt x="709" y="461"/>
                </a:cubicBezTo>
                <a:cubicBezTo>
                  <a:pt x="707" y="461"/>
                  <a:pt x="707" y="463"/>
                  <a:pt x="706" y="463"/>
                </a:cubicBezTo>
                <a:cubicBezTo>
                  <a:pt x="705" y="466"/>
                  <a:pt x="705" y="469"/>
                  <a:pt x="708" y="471"/>
                </a:cubicBezTo>
                <a:cubicBezTo>
                  <a:pt x="712" y="474"/>
                  <a:pt x="718" y="474"/>
                  <a:pt x="722" y="471"/>
                </a:cubicBezTo>
                <a:cubicBezTo>
                  <a:pt x="724" y="471"/>
                  <a:pt x="727" y="467"/>
                  <a:pt x="728" y="468"/>
                </a:cubicBezTo>
                <a:cubicBezTo>
                  <a:pt x="724" y="473"/>
                  <a:pt x="718" y="477"/>
                  <a:pt x="712" y="475"/>
                </a:cubicBezTo>
                <a:cubicBezTo>
                  <a:pt x="709" y="474"/>
                  <a:pt x="707" y="472"/>
                  <a:pt x="704" y="470"/>
                </a:cubicBezTo>
                <a:cubicBezTo>
                  <a:pt x="702" y="469"/>
                  <a:pt x="701" y="472"/>
                  <a:pt x="699" y="471"/>
                </a:cubicBezTo>
                <a:cubicBezTo>
                  <a:pt x="701" y="469"/>
                  <a:pt x="705" y="468"/>
                  <a:pt x="704" y="464"/>
                </a:cubicBezTo>
                <a:cubicBezTo>
                  <a:pt x="706" y="459"/>
                  <a:pt x="706" y="459"/>
                  <a:pt x="706" y="459"/>
                </a:cubicBezTo>
                <a:cubicBezTo>
                  <a:pt x="705" y="457"/>
                  <a:pt x="703" y="454"/>
                  <a:pt x="704" y="451"/>
                </a:cubicBezTo>
                <a:cubicBezTo>
                  <a:pt x="706" y="455"/>
                  <a:pt x="710" y="462"/>
                  <a:pt x="715" y="460"/>
                </a:cubicBezTo>
                <a:cubicBezTo>
                  <a:pt x="719" y="460"/>
                  <a:pt x="722" y="457"/>
                  <a:pt x="724" y="454"/>
                </a:cubicBezTo>
                <a:cubicBezTo>
                  <a:pt x="724" y="453"/>
                  <a:pt x="725" y="451"/>
                  <a:pt x="727" y="451"/>
                </a:cubicBezTo>
                <a:close/>
                <a:moveTo>
                  <a:pt x="733" y="458"/>
                </a:moveTo>
                <a:cubicBezTo>
                  <a:pt x="733" y="459"/>
                  <a:pt x="733" y="460"/>
                  <a:pt x="733" y="460"/>
                </a:cubicBezTo>
                <a:cubicBezTo>
                  <a:pt x="733" y="458"/>
                  <a:pt x="733" y="458"/>
                  <a:pt x="733" y="458"/>
                </a:cubicBezTo>
                <a:close/>
                <a:moveTo>
                  <a:pt x="733" y="463"/>
                </a:moveTo>
                <a:cubicBezTo>
                  <a:pt x="732" y="464"/>
                  <a:pt x="732" y="467"/>
                  <a:pt x="730" y="467"/>
                </a:cubicBezTo>
                <a:cubicBezTo>
                  <a:pt x="729" y="466"/>
                  <a:pt x="730" y="466"/>
                  <a:pt x="730" y="464"/>
                </a:cubicBezTo>
                <a:cubicBezTo>
                  <a:pt x="730" y="463"/>
                  <a:pt x="731" y="463"/>
                  <a:pt x="733" y="463"/>
                </a:cubicBezTo>
                <a:close/>
                <a:moveTo>
                  <a:pt x="64" y="472"/>
                </a:moveTo>
                <a:cubicBezTo>
                  <a:pt x="64" y="474"/>
                  <a:pt x="64" y="474"/>
                  <a:pt x="63" y="474"/>
                </a:cubicBezTo>
                <a:cubicBezTo>
                  <a:pt x="59" y="474"/>
                  <a:pt x="56" y="473"/>
                  <a:pt x="53" y="474"/>
                </a:cubicBezTo>
                <a:cubicBezTo>
                  <a:pt x="50" y="477"/>
                  <a:pt x="46" y="480"/>
                  <a:pt x="45" y="483"/>
                </a:cubicBezTo>
                <a:cubicBezTo>
                  <a:pt x="44" y="486"/>
                  <a:pt x="47" y="489"/>
                  <a:pt x="45" y="489"/>
                </a:cubicBezTo>
                <a:cubicBezTo>
                  <a:pt x="42" y="489"/>
                  <a:pt x="41" y="485"/>
                  <a:pt x="40" y="483"/>
                </a:cubicBezTo>
                <a:cubicBezTo>
                  <a:pt x="39" y="478"/>
                  <a:pt x="44" y="476"/>
                  <a:pt x="44" y="471"/>
                </a:cubicBezTo>
                <a:cubicBezTo>
                  <a:pt x="46" y="469"/>
                  <a:pt x="49" y="467"/>
                  <a:pt x="52" y="467"/>
                </a:cubicBezTo>
                <a:cubicBezTo>
                  <a:pt x="56" y="468"/>
                  <a:pt x="61" y="468"/>
                  <a:pt x="64" y="472"/>
                </a:cubicBezTo>
                <a:close/>
                <a:moveTo>
                  <a:pt x="695" y="470"/>
                </a:moveTo>
                <a:cubicBezTo>
                  <a:pt x="692" y="472"/>
                  <a:pt x="690" y="474"/>
                  <a:pt x="688" y="477"/>
                </a:cubicBezTo>
                <a:cubicBezTo>
                  <a:pt x="686" y="482"/>
                  <a:pt x="690" y="486"/>
                  <a:pt x="694" y="488"/>
                </a:cubicBezTo>
                <a:cubicBezTo>
                  <a:pt x="699" y="488"/>
                  <a:pt x="703" y="490"/>
                  <a:pt x="707" y="487"/>
                </a:cubicBezTo>
                <a:cubicBezTo>
                  <a:pt x="707" y="487"/>
                  <a:pt x="709" y="487"/>
                  <a:pt x="709" y="488"/>
                </a:cubicBezTo>
                <a:cubicBezTo>
                  <a:pt x="707" y="489"/>
                  <a:pt x="704" y="489"/>
                  <a:pt x="704" y="491"/>
                </a:cubicBezTo>
                <a:cubicBezTo>
                  <a:pt x="707" y="495"/>
                  <a:pt x="707" y="501"/>
                  <a:pt x="705" y="506"/>
                </a:cubicBezTo>
                <a:cubicBezTo>
                  <a:pt x="703" y="510"/>
                  <a:pt x="700" y="512"/>
                  <a:pt x="698" y="513"/>
                </a:cubicBezTo>
                <a:cubicBezTo>
                  <a:pt x="698" y="515"/>
                  <a:pt x="701" y="516"/>
                  <a:pt x="701" y="517"/>
                </a:cubicBezTo>
                <a:cubicBezTo>
                  <a:pt x="707" y="518"/>
                  <a:pt x="711" y="514"/>
                  <a:pt x="713" y="510"/>
                </a:cubicBezTo>
                <a:cubicBezTo>
                  <a:pt x="713" y="507"/>
                  <a:pt x="714" y="505"/>
                  <a:pt x="716" y="503"/>
                </a:cubicBezTo>
                <a:cubicBezTo>
                  <a:pt x="716" y="500"/>
                  <a:pt x="716" y="497"/>
                  <a:pt x="716" y="494"/>
                </a:cubicBezTo>
                <a:cubicBezTo>
                  <a:pt x="718" y="495"/>
                  <a:pt x="718" y="497"/>
                  <a:pt x="718" y="500"/>
                </a:cubicBezTo>
                <a:cubicBezTo>
                  <a:pt x="718" y="503"/>
                  <a:pt x="715" y="508"/>
                  <a:pt x="714" y="512"/>
                </a:cubicBezTo>
                <a:cubicBezTo>
                  <a:pt x="712" y="515"/>
                  <a:pt x="708" y="518"/>
                  <a:pt x="704" y="518"/>
                </a:cubicBezTo>
                <a:cubicBezTo>
                  <a:pt x="701" y="522"/>
                  <a:pt x="704" y="526"/>
                  <a:pt x="701" y="529"/>
                </a:cubicBezTo>
                <a:cubicBezTo>
                  <a:pt x="701" y="532"/>
                  <a:pt x="701" y="532"/>
                  <a:pt x="701" y="532"/>
                </a:cubicBezTo>
                <a:cubicBezTo>
                  <a:pt x="698" y="534"/>
                  <a:pt x="696" y="540"/>
                  <a:pt x="692" y="540"/>
                </a:cubicBezTo>
                <a:cubicBezTo>
                  <a:pt x="691" y="542"/>
                  <a:pt x="687" y="540"/>
                  <a:pt x="687" y="543"/>
                </a:cubicBezTo>
                <a:cubicBezTo>
                  <a:pt x="688" y="551"/>
                  <a:pt x="689" y="560"/>
                  <a:pt x="681" y="564"/>
                </a:cubicBezTo>
                <a:cubicBezTo>
                  <a:pt x="678" y="567"/>
                  <a:pt x="672" y="565"/>
                  <a:pt x="671" y="571"/>
                </a:cubicBezTo>
                <a:cubicBezTo>
                  <a:pt x="669" y="575"/>
                  <a:pt x="669" y="582"/>
                  <a:pt x="668" y="587"/>
                </a:cubicBezTo>
                <a:cubicBezTo>
                  <a:pt x="664" y="596"/>
                  <a:pt x="664" y="596"/>
                  <a:pt x="664" y="596"/>
                </a:cubicBezTo>
                <a:cubicBezTo>
                  <a:pt x="661" y="601"/>
                  <a:pt x="654" y="604"/>
                  <a:pt x="652" y="610"/>
                </a:cubicBezTo>
                <a:cubicBezTo>
                  <a:pt x="649" y="612"/>
                  <a:pt x="648" y="616"/>
                  <a:pt x="644" y="616"/>
                </a:cubicBezTo>
                <a:cubicBezTo>
                  <a:pt x="644" y="614"/>
                  <a:pt x="646" y="613"/>
                  <a:pt x="648" y="613"/>
                </a:cubicBezTo>
                <a:cubicBezTo>
                  <a:pt x="649" y="607"/>
                  <a:pt x="652" y="602"/>
                  <a:pt x="658" y="600"/>
                </a:cubicBezTo>
                <a:cubicBezTo>
                  <a:pt x="664" y="595"/>
                  <a:pt x="669" y="585"/>
                  <a:pt x="667" y="576"/>
                </a:cubicBezTo>
                <a:cubicBezTo>
                  <a:pt x="667" y="575"/>
                  <a:pt x="669" y="572"/>
                  <a:pt x="670" y="571"/>
                </a:cubicBezTo>
                <a:cubicBezTo>
                  <a:pt x="672" y="565"/>
                  <a:pt x="671" y="558"/>
                  <a:pt x="666" y="554"/>
                </a:cubicBezTo>
                <a:cubicBezTo>
                  <a:pt x="664" y="552"/>
                  <a:pt x="661" y="552"/>
                  <a:pt x="658" y="552"/>
                </a:cubicBezTo>
                <a:cubicBezTo>
                  <a:pt x="654" y="555"/>
                  <a:pt x="659" y="558"/>
                  <a:pt x="659" y="562"/>
                </a:cubicBezTo>
                <a:cubicBezTo>
                  <a:pt x="661" y="569"/>
                  <a:pt x="657" y="573"/>
                  <a:pt x="657" y="580"/>
                </a:cubicBezTo>
                <a:cubicBezTo>
                  <a:pt x="655" y="582"/>
                  <a:pt x="656" y="586"/>
                  <a:pt x="653" y="587"/>
                </a:cubicBezTo>
                <a:cubicBezTo>
                  <a:pt x="652" y="584"/>
                  <a:pt x="655" y="582"/>
                  <a:pt x="656" y="579"/>
                </a:cubicBezTo>
                <a:cubicBezTo>
                  <a:pt x="655" y="576"/>
                  <a:pt x="656" y="573"/>
                  <a:pt x="658" y="571"/>
                </a:cubicBezTo>
                <a:cubicBezTo>
                  <a:pt x="658" y="564"/>
                  <a:pt x="658" y="557"/>
                  <a:pt x="652" y="553"/>
                </a:cubicBezTo>
                <a:cubicBezTo>
                  <a:pt x="647" y="550"/>
                  <a:pt x="643" y="552"/>
                  <a:pt x="639" y="555"/>
                </a:cubicBezTo>
                <a:cubicBezTo>
                  <a:pt x="638" y="558"/>
                  <a:pt x="635" y="558"/>
                  <a:pt x="634" y="558"/>
                </a:cubicBezTo>
                <a:cubicBezTo>
                  <a:pt x="627" y="561"/>
                  <a:pt x="626" y="568"/>
                  <a:pt x="625" y="575"/>
                </a:cubicBezTo>
                <a:cubicBezTo>
                  <a:pt x="625" y="579"/>
                  <a:pt x="629" y="582"/>
                  <a:pt x="632" y="584"/>
                </a:cubicBezTo>
                <a:cubicBezTo>
                  <a:pt x="636" y="585"/>
                  <a:pt x="639" y="583"/>
                  <a:pt x="642" y="580"/>
                </a:cubicBezTo>
                <a:cubicBezTo>
                  <a:pt x="644" y="577"/>
                  <a:pt x="643" y="574"/>
                  <a:pt x="643" y="571"/>
                </a:cubicBezTo>
                <a:cubicBezTo>
                  <a:pt x="645" y="571"/>
                  <a:pt x="646" y="575"/>
                  <a:pt x="645" y="576"/>
                </a:cubicBezTo>
                <a:cubicBezTo>
                  <a:pt x="645" y="580"/>
                  <a:pt x="641" y="584"/>
                  <a:pt x="638" y="585"/>
                </a:cubicBezTo>
                <a:cubicBezTo>
                  <a:pt x="632" y="587"/>
                  <a:pt x="632" y="587"/>
                  <a:pt x="632" y="587"/>
                </a:cubicBezTo>
                <a:cubicBezTo>
                  <a:pt x="632" y="592"/>
                  <a:pt x="632" y="597"/>
                  <a:pt x="626" y="598"/>
                </a:cubicBezTo>
                <a:cubicBezTo>
                  <a:pt x="626" y="598"/>
                  <a:pt x="626" y="598"/>
                  <a:pt x="626" y="598"/>
                </a:cubicBezTo>
                <a:cubicBezTo>
                  <a:pt x="629" y="595"/>
                  <a:pt x="630" y="592"/>
                  <a:pt x="630" y="587"/>
                </a:cubicBezTo>
                <a:cubicBezTo>
                  <a:pt x="629" y="584"/>
                  <a:pt x="626" y="581"/>
                  <a:pt x="622" y="581"/>
                </a:cubicBezTo>
                <a:cubicBezTo>
                  <a:pt x="617" y="581"/>
                  <a:pt x="614" y="584"/>
                  <a:pt x="610" y="586"/>
                </a:cubicBezTo>
                <a:cubicBezTo>
                  <a:pt x="606" y="590"/>
                  <a:pt x="604" y="595"/>
                  <a:pt x="604" y="601"/>
                </a:cubicBezTo>
                <a:cubicBezTo>
                  <a:pt x="603" y="601"/>
                  <a:pt x="603" y="604"/>
                  <a:pt x="601" y="602"/>
                </a:cubicBezTo>
                <a:cubicBezTo>
                  <a:pt x="603" y="596"/>
                  <a:pt x="603" y="590"/>
                  <a:pt x="607" y="586"/>
                </a:cubicBezTo>
                <a:cubicBezTo>
                  <a:pt x="612" y="583"/>
                  <a:pt x="617" y="578"/>
                  <a:pt x="623" y="579"/>
                </a:cubicBezTo>
                <a:cubicBezTo>
                  <a:pt x="624" y="569"/>
                  <a:pt x="624" y="569"/>
                  <a:pt x="624" y="569"/>
                </a:cubicBezTo>
                <a:cubicBezTo>
                  <a:pt x="629" y="559"/>
                  <a:pt x="629" y="559"/>
                  <a:pt x="629" y="559"/>
                </a:cubicBezTo>
                <a:cubicBezTo>
                  <a:pt x="635" y="558"/>
                  <a:pt x="638" y="553"/>
                  <a:pt x="643" y="551"/>
                </a:cubicBezTo>
                <a:cubicBezTo>
                  <a:pt x="646" y="548"/>
                  <a:pt x="643" y="544"/>
                  <a:pt x="646" y="541"/>
                </a:cubicBezTo>
                <a:cubicBezTo>
                  <a:pt x="648" y="538"/>
                  <a:pt x="649" y="532"/>
                  <a:pt x="654" y="533"/>
                </a:cubicBezTo>
                <a:cubicBezTo>
                  <a:pt x="658" y="532"/>
                  <a:pt x="661" y="531"/>
                  <a:pt x="665" y="528"/>
                </a:cubicBezTo>
                <a:cubicBezTo>
                  <a:pt x="666" y="528"/>
                  <a:pt x="667" y="526"/>
                  <a:pt x="668" y="526"/>
                </a:cubicBezTo>
                <a:cubicBezTo>
                  <a:pt x="673" y="522"/>
                  <a:pt x="679" y="525"/>
                  <a:pt x="684" y="527"/>
                </a:cubicBezTo>
                <a:cubicBezTo>
                  <a:pt x="680" y="529"/>
                  <a:pt x="672" y="523"/>
                  <a:pt x="667" y="529"/>
                </a:cubicBezTo>
                <a:cubicBezTo>
                  <a:pt x="661" y="532"/>
                  <a:pt x="656" y="536"/>
                  <a:pt x="657" y="544"/>
                </a:cubicBezTo>
                <a:cubicBezTo>
                  <a:pt x="657" y="546"/>
                  <a:pt x="658" y="549"/>
                  <a:pt x="661" y="550"/>
                </a:cubicBezTo>
                <a:cubicBezTo>
                  <a:pt x="665" y="550"/>
                  <a:pt x="668" y="553"/>
                  <a:pt x="671" y="551"/>
                </a:cubicBezTo>
                <a:cubicBezTo>
                  <a:pt x="675" y="547"/>
                  <a:pt x="677" y="544"/>
                  <a:pt x="675" y="539"/>
                </a:cubicBezTo>
                <a:cubicBezTo>
                  <a:pt x="673" y="538"/>
                  <a:pt x="672" y="537"/>
                  <a:pt x="669" y="538"/>
                </a:cubicBezTo>
                <a:cubicBezTo>
                  <a:pt x="667" y="538"/>
                  <a:pt x="669" y="543"/>
                  <a:pt x="666" y="542"/>
                </a:cubicBezTo>
                <a:cubicBezTo>
                  <a:pt x="664" y="541"/>
                  <a:pt x="666" y="539"/>
                  <a:pt x="666" y="538"/>
                </a:cubicBezTo>
                <a:cubicBezTo>
                  <a:pt x="669" y="536"/>
                  <a:pt x="672" y="535"/>
                  <a:pt x="675" y="536"/>
                </a:cubicBezTo>
                <a:cubicBezTo>
                  <a:pt x="679" y="539"/>
                  <a:pt x="676" y="544"/>
                  <a:pt x="675" y="548"/>
                </a:cubicBezTo>
                <a:cubicBezTo>
                  <a:pt x="675" y="552"/>
                  <a:pt x="667" y="553"/>
                  <a:pt x="671" y="557"/>
                </a:cubicBezTo>
                <a:cubicBezTo>
                  <a:pt x="672" y="560"/>
                  <a:pt x="671" y="564"/>
                  <a:pt x="674" y="565"/>
                </a:cubicBezTo>
                <a:cubicBezTo>
                  <a:pt x="678" y="564"/>
                  <a:pt x="680" y="562"/>
                  <a:pt x="683" y="560"/>
                </a:cubicBezTo>
                <a:cubicBezTo>
                  <a:pt x="684" y="555"/>
                  <a:pt x="690" y="549"/>
                  <a:pt x="685" y="544"/>
                </a:cubicBezTo>
                <a:cubicBezTo>
                  <a:pt x="681" y="541"/>
                  <a:pt x="681" y="541"/>
                  <a:pt x="681" y="541"/>
                </a:cubicBezTo>
                <a:cubicBezTo>
                  <a:pt x="682" y="538"/>
                  <a:pt x="684" y="542"/>
                  <a:pt x="685" y="542"/>
                </a:cubicBezTo>
                <a:cubicBezTo>
                  <a:pt x="688" y="540"/>
                  <a:pt x="692" y="541"/>
                  <a:pt x="695" y="538"/>
                </a:cubicBezTo>
                <a:cubicBezTo>
                  <a:pt x="697" y="535"/>
                  <a:pt x="698" y="532"/>
                  <a:pt x="700" y="530"/>
                </a:cubicBezTo>
                <a:cubicBezTo>
                  <a:pt x="701" y="526"/>
                  <a:pt x="701" y="522"/>
                  <a:pt x="701" y="519"/>
                </a:cubicBezTo>
                <a:cubicBezTo>
                  <a:pt x="698" y="517"/>
                  <a:pt x="695" y="515"/>
                  <a:pt x="694" y="511"/>
                </a:cubicBezTo>
                <a:cubicBezTo>
                  <a:pt x="695" y="510"/>
                  <a:pt x="697" y="512"/>
                  <a:pt x="699" y="511"/>
                </a:cubicBezTo>
                <a:cubicBezTo>
                  <a:pt x="703" y="508"/>
                  <a:pt x="704" y="503"/>
                  <a:pt x="705" y="498"/>
                </a:cubicBezTo>
                <a:cubicBezTo>
                  <a:pt x="704" y="494"/>
                  <a:pt x="701" y="492"/>
                  <a:pt x="698" y="490"/>
                </a:cubicBezTo>
                <a:cubicBezTo>
                  <a:pt x="695" y="489"/>
                  <a:pt x="689" y="489"/>
                  <a:pt x="687" y="484"/>
                </a:cubicBezTo>
                <a:cubicBezTo>
                  <a:pt x="684" y="480"/>
                  <a:pt x="687" y="476"/>
                  <a:pt x="688" y="472"/>
                </a:cubicBezTo>
                <a:cubicBezTo>
                  <a:pt x="690" y="471"/>
                  <a:pt x="692" y="469"/>
                  <a:pt x="694" y="469"/>
                </a:cubicBezTo>
                <a:cubicBezTo>
                  <a:pt x="695" y="469"/>
                  <a:pt x="695" y="470"/>
                  <a:pt x="695" y="470"/>
                </a:cubicBezTo>
                <a:close/>
                <a:moveTo>
                  <a:pt x="70" y="483"/>
                </a:moveTo>
                <a:cubicBezTo>
                  <a:pt x="74" y="490"/>
                  <a:pt x="70" y="497"/>
                  <a:pt x="67" y="504"/>
                </a:cubicBezTo>
                <a:cubicBezTo>
                  <a:pt x="67" y="509"/>
                  <a:pt x="71" y="510"/>
                  <a:pt x="73" y="513"/>
                </a:cubicBezTo>
                <a:cubicBezTo>
                  <a:pt x="77" y="518"/>
                  <a:pt x="82" y="512"/>
                  <a:pt x="86" y="516"/>
                </a:cubicBezTo>
                <a:cubicBezTo>
                  <a:pt x="89" y="520"/>
                  <a:pt x="90" y="523"/>
                  <a:pt x="90" y="528"/>
                </a:cubicBezTo>
                <a:cubicBezTo>
                  <a:pt x="90" y="532"/>
                  <a:pt x="84" y="532"/>
                  <a:pt x="82" y="536"/>
                </a:cubicBezTo>
                <a:cubicBezTo>
                  <a:pt x="82" y="548"/>
                  <a:pt x="82" y="548"/>
                  <a:pt x="82" y="548"/>
                </a:cubicBezTo>
                <a:cubicBezTo>
                  <a:pt x="80" y="547"/>
                  <a:pt x="77" y="547"/>
                  <a:pt x="75" y="547"/>
                </a:cubicBezTo>
                <a:cubicBezTo>
                  <a:pt x="73" y="549"/>
                  <a:pt x="71" y="552"/>
                  <a:pt x="73" y="554"/>
                </a:cubicBezTo>
                <a:cubicBezTo>
                  <a:pt x="74" y="555"/>
                  <a:pt x="74" y="555"/>
                  <a:pt x="76" y="555"/>
                </a:cubicBezTo>
                <a:cubicBezTo>
                  <a:pt x="76" y="553"/>
                  <a:pt x="73" y="551"/>
                  <a:pt x="76" y="549"/>
                </a:cubicBezTo>
                <a:cubicBezTo>
                  <a:pt x="79" y="549"/>
                  <a:pt x="82" y="553"/>
                  <a:pt x="84" y="550"/>
                </a:cubicBezTo>
                <a:cubicBezTo>
                  <a:pt x="85" y="552"/>
                  <a:pt x="87" y="551"/>
                  <a:pt x="88" y="549"/>
                </a:cubicBezTo>
                <a:cubicBezTo>
                  <a:pt x="89" y="549"/>
                  <a:pt x="90" y="547"/>
                  <a:pt x="89" y="546"/>
                </a:cubicBezTo>
                <a:cubicBezTo>
                  <a:pt x="87" y="544"/>
                  <a:pt x="87" y="547"/>
                  <a:pt x="86" y="547"/>
                </a:cubicBezTo>
                <a:cubicBezTo>
                  <a:pt x="84" y="547"/>
                  <a:pt x="84" y="546"/>
                  <a:pt x="83" y="544"/>
                </a:cubicBezTo>
                <a:cubicBezTo>
                  <a:pt x="84" y="543"/>
                  <a:pt x="84" y="540"/>
                  <a:pt x="87" y="539"/>
                </a:cubicBezTo>
                <a:cubicBezTo>
                  <a:pt x="90" y="538"/>
                  <a:pt x="93" y="541"/>
                  <a:pt x="97" y="541"/>
                </a:cubicBezTo>
                <a:cubicBezTo>
                  <a:pt x="96" y="538"/>
                  <a:pt x="94" y="538"/>
                  <a:pt x="93" y="537"/>
                </a:cubicBezTo>
                <a:cubicBezTo>
                  <a:pt x="87" y="537"/>
                  <a:pt x="87" y="537"/>
                  <a:pt x="87" y="537"/>
                </a:cubicBezTo>
                <a:cubicBezTo>
                  <a:pt x="87" y="537"/>
                  <a:pt x="87" y="537"/>
                  <a:pt x="86" y="536"/>
                </a:cubicBezTo>
                <a:cubicBezTo>
                  <a:pt x="87" y="534"/>
                  <a:pt x="89" y="534"/>
                  <a:pt x="90" y="533"/>
                </a:cubicBezTo>
                <a:cubicBezTo>
                  <a:pt x="97" y="532"/>
                  <a:pt x="101" y="538"/>
                  <a:pt x="105" y="542"/>
                </a:cubicBezTo>
                <a:cubicBezTo>
                  <a:pt x="107" y="546"/>
                  <a:pt x="108" y="549"/>
                  <a:pt x="107" y="554"/>
                </a:cubicBezTo>
                <a:cubicBezTo>
                  <a:pt x="105" y="556"/>
                  <a:pt x="103" y="559"/>
                  <a:pt x="100" y="561"/>
                </a:cubicBezTo>
                <a:cubicBezTo>
                  <a:pt x="99" y="561"/>
                  <a:pt x="96" y="561"/>
                  <a:pt x="95" y="560"/>
                </a:cubicBezTo>
                <a:cubicBezTo>
                  <a:pt x="94" y="558"/>
                  <a:pt x="98" y="557"/>
                  <a:pt x="98" y="555"/>
                </a:cubicBezTo>
                <a:cubicBezTo>
                  <a:pt x="99" y="551"/>
                  <a:pt x="101" y="546"/>
                  <a:pt x="98" y="542"/>
                </a:cubicBezTo>
                <a:cubicBezTo>
                  <a:pt x="96" y="544"/>
                  <a:pt x="99" y="548"/>
                  <a:pt x="97" y="552"/>
                </a:cubicBezTo>
                <a:cubicBezTo>
                  <a:pt x="96" y="560"/>
                  <a:pt x="87" y="558"/>
                  <a:pt x="83" y="564"/>
                </a:cubicBezTo>
                <a:cubicBezTo>
                  <a:pt x="84" y="568"/>
                  <a:pt x="83" y="572"/>
                  <a:pt x="86" y="575"/>
                </a:cubicBezTo>
                <a:cubicBezTo>
                  <a:pt x="88" y="575"/>
                  <a:pt x="90" y="577"/>
                  <a:pt x="92" y="578"/>
                </a:cubicBezTo>
                <a:cubicBezTo>
                  <a:pt x="97" y="579"/>
                  <a:pt x="101" y="575"/>
                  <a:pt x="107" y="576"/>
                </a:cubicBezTo>
                <a:cubicBezTo>
                  <a:pt x="111" y="580"/>
                  <a:pt x="119" y="581"/>
                  <a:pt x="119" y="588"/>
                </a:cubicBezTo>
                <a:cubicBezTo>
                  <a:pt x="119" y="591"/>
                  <a:pt x="119" y="596"/>
                  <a:pt x="115" y="596"/>
                </a:cubicBezTo>
                <a:cubicBezTo>
                  <a:pt x="111" y="597"/>
                  <a:pt x="108" y="599"/>
                  <a:pt x="105" y="596"/>
                </a:cubicBezTo>
                <a:cubicBezTo>
                  <a:pt x="102" y="595"/>
                  <a:pt x="100" y="593"/>
                  <a:pt x="99" y="590"/>
                </a:cubicBezTo>
                <a:cubicBezTo>
                  <a:pt x="100" y="588"/>
                  <a:pt x="102" y="585"/>
                  <a:pt x="105" y="584"/>
                </a:cubicBezTo>
                <a:cubicBezTo>
                  <a:pt x="107" y="584"/>
                  <a:pt x="108" y="585"/>
                  <a:pt x="109" y="587"/>
                </a:cubicBezTo>
                <a:cubicBezTo>
                  <a:pt x="109" y="588"/>
                  <a:pt x="108" y="590"/>
                  <a:pt x="109" y="590"/>
                </a:cubicBezTo>
                <a:cubicBezTo>
                  <a:pt x="110" y="592"/>
                  <a:pt x="110" y="590"/>
                  <a:pt x="111" y="590"/>
                </a:cubicBezTo>
                <a:cubicBezTo>
                  <a:pt x="112" y="586"/>
                  <a:pt x="110" y="584"/>
                  <a:pt x="108" y="582"/>
                </a:cubicBezTo>
                <a:cubicBezTo>
                  <a:pt x="99" y="579"/>
                  <a:pt x="99" y="591"/>
                  <a:pt x="91" y="589"/>
                </a:cubicBezTo>
                <a:cubicBezTo>
                  <a:pt x="87" y="587"/>
                  <a:pt x="81" y="590"/>
                  <a:pt x="78" y="585"/>
                </a:cubicBezTo>
                <a:cubicBezTo>
                  <a:pt x="76" y="581"/>
                  <a:pt x="73" y="577"/>
                  <a:pt x="74" y="573"/>
                </a:cubicBezTo>
                <a:cubicBezTo>
                  <a:pt x="76" y="569"/>
                  <a:pt x="80" y="567"/>
                  <a:pt x="81" y="562"/>
                </a:cubicBezTo>
                <a:cubicBezTo>
                  <a:pt x="81" y="559"/>
                  <a:pt x="84" y="556"/>
                  <a:pt x="82" y="553"/>
                </a:cubicBezTo>
                <a:cubicBezTo>
                  <a:pt x="80" y="555"/>
                  <a:pt x="82" y="561"/>
                  <a:pt x="76" y="561"/>
                </a:cubicBezTo>
                <a:cubicBezTo>
                  <a:pt x="73" y="560"/>
                  <a:pt x="70" y="561"/>
                  <a:pt x="67" y="558"/>
                </a:cubicBezTo>
                <a:cubicBezTo>
                  <a:pt x="67" y="552"/>
                  <a:pt x="65" y="545"/>
                  <a:pt x="71" y="542"/>
                </a:cubicBezTo>
                <a:cubicBezTo>
                  <a:pt x="75" y="540"/>
                  <a:pt x="79" y="538"/>
                  <a:pt x="82" y="533"/>
                </a:cubicBezTo>
                <a:cubicBezTo>
                  <a:pt x="82" y="530"/>
                  <a:pt x="82" y="526"/>
                  <a:pt x="79" y="523"/>
                </a:cubicBezTo>
                <a:cubicBezTo>
                  <a:pt x="75" y="520"/>
                  <a:pt x="68" y="524"/>
                  <a:pt x="64" y="520"/>
                </a:cubicBezTo>
                <a:cubicBezTo>
                  <a:pt x="61" y="518"/>
                  <a:pt x="64" y="512"/>
                  <a:pt x="59" y="509"/>
                </a:cubicBezTo>
                <a:cubicBezTo>
                  <a:pt x="60" y="504"/>
                  <a:pt x="59" y="500"/>
                  <a:pt x="56" y="496"/>
                </a:cubicBezTo>
                <a:cubicBezTo>
                  <a:pt x="57" y="494"/>
                  <a:pt x="60" y="492"/>
                  <a:pt x="61" y="490"/>
                </a:cubicBezTo>
                <a:cubicBezTo>
                  <a:pt x="61" y="487"/>
                  <a:pt x="61" y="484"/>
                  <a:pt x="58" y="483"/>
                </a:cubicBezTo>
                <a:cubicBezTo>
                  <a:pt x="57" y="483"/>
                  <a:pt x="56" y="483"/>
                  <a:pt x="56" y="484"/>
                </a:cubicBezTo>
                <a:cubicBezTo>
                  <a:pt x="58" y="486"/>
                  <a:pt x="59" y="489"/>
                  <a:pt x="58" y="490"/>
                </a:cubicBezTo>
                <a:cubicBezTo>
                  <a:pt x="56" y="492"/>
                  <a:pt x="53" y="493"/>
                  <a:pt x="50" y="492"/>
                </a:cubicBezTo>
                <a:cubicBezTo>
                  <a:pt x="48" y="490"/>
                  <a:pt x="49" y="486"/>
                  <a:pt x="48" y="484"/>
                </a:cubicBezTo>
                <a:cubicBezTo>
                  <a:pt x="50" y="480"/>
                  <a:pt x="52" y="477"/>
                  <a:pt x="56" y="476"/>
                </a:cubicBezTo>
                <a:cubicBezTo>
                  <a:pt x="61" y="477"/>
                  <a:pt x="67" y="477"/>
                  <a:pt x="70" y="483"/>
                </a:cubicBezTo>
                <a:close/>
                <a:moveTo>
                  <a:pt x="680" y="484"/>
                </a:moveTo>
                <a:cubicBezTo>
                  <a:pt x="683" y="484"/>
                  <a:pt x="684" y="488"/>
                  <a:pt x="685" y="489"/>
                </a:cubicBezTo>
                <a:cubicBezTo>
                  <a:pt x="682" y="490"/>
                  <a:pt x="680" y="486"/>
                  <a:pt x="677" y="489"/>
                </a:cubicBezTo>
                <a:cubicBezTo>
                  <a:pt x="670" y="491"/>
                  <a:pt x="673" y="500"/>
                  <a:pt x="673" y="505"/>
                </a:cubicBezTo>
                <a:cubicBezTo>
                  <a:pt x="671" y="505"/>
                  <a:pt x="671" y="503"/>
                  <a:pt x="670" y="501"/>
                </a:cubicBezTo>
                <a:cubicBezTo>
                  <a:pt x="669" y="497"/>
                  <a:pt x="672" y="492"/>
                  <a:pt x="673" y="489"/>
                </a:cubicBezTo>
                <a:cubicBezTo>
                  <a:pt x="675" y="488"/>
                  <a:pt x="677" y="489"/>
                  <a:pt x="677" y="486"/>
                </a:cubicBezTo>
                <a:cubicBezTo>
                  <a:pt x="672" y="485"/>
                  <a:pt x="669" y="489"/>
                  <a:pt x="666" y="492"/>
                </a:cubicBezTo>
                <a:cubicBezTo>
                  <a:pt x="661" y="498"/>
                  <a:pt x="666" y="504"/>
                  <a:pt x="668" y="509"/>
                </a:cubicBezTo>
                <a:cubicBezTo>
                  <a:pt x="669" y="511"/>
                  <a:pt x="672" y="512"/>
                  <a:pt x="674" y="512"/>
                </a:cubicBezTo>
                <a:cubicBezTo>
                  <a:pt x="676" y="512"/>
                  <a:pt x="675" y="510"/>
                  <a:pt x="675" y="509"/>
                </a:cubicBezTo>
                <a:cubicBezTo>
                  <a:pt x="678" y="510"/>
                  <a:pt x="681" y="512"/>
                  <a:pt x="685" y="512"/>
                </a:cubicBezTo>
                <a:cubicBezTo>
                  <a:pt x="690" y="518"/>
                  <a:pt x="690" y="518"/>
                  <a:pt x="690" y="518"/>
                </a:cubicBezTo>
                <a:cubicBezTo>
                  <a:pt x="690" y="521"/>
                  <a:pt x="690" y="526"/>
                  <a:pt x="687" y="526"/>
                </a:cubicBezTo>
                <a:cubicBezTo>
                  <a:pt x="685" y="524"/>
                  <a:pt x="689" y="523"/>
                  <a:pt x="688" y="520"/>
                </a:cubicBezTo>
                <a:cubicBezTo>
                  <a:pt x="687" y="517"/>
                  <a:pt x="686" y="513"/>
                  <a:pt x="682" y="513"/>
                </a:cubicBezTo>
                <a:cubicBezTo>
                  <a:pt x="678" y="512"/>
                  <a:pt x="675" y="515"/>
                  <a:pt x="670" y="513"/>
                </a:cubicBezTo>
                <a:cubicBezTo>
                  <a:pt x="664" y="511"/>
                  <a:pt x="664" y="503"/>
                  <a:pt x="661" y="497"/>
                </a:cubicBezTo>
                <a:cubicBezTo>
                  <a:pt x="664" y="492"/>
                  <a:pt x="669" y="486"/>
                  <a:pt x="674" y="483"/>
                </a:cubicBezTo>
                <a:cubicBezTo>
                  <a:pt x="678" y="483"/>
                  <a:pt x="673" y="479"/>
                  <a:pt x="677" y="479"/>
                </a:cubicBezTo>
                <a:cubicBezTo>
                  <a:pt x="677" y="480"/>
                  <a:pt x="678" y="483"/>
                  <a:pt x="680" y="484"/>
                </a:cubicBezTo>
                <a:close/>
                <a:moveTo>
                  <a:pt x="687" y="496"/>
                </a:moveTo>
                <a:cubicBezTo>
                  <a:pt x="687" y="498"/>
                  <a:pt x="686" y="500"/>
                  <a:pt x="684" y="500"/>
                </a:cubicBezTo>
                <a:cubicBezTo>
                  <a:pt x="682" y="500"/>
                  <a:pt x="681" y="499"/>
                  <a:pt x="680" y="497"/>
                </a:cubicBezTo>
                <a:cubicBezTo>
                  <a:pt x="680" y="497"/>
                  <a:pt x="680" y="496"/>
                  <a:pt x="681" y="496"/>
                </a:cubicBezTo>
                <a:cubicBezTo>
                  <a:pt x="683" y="497"/>
                  <a:pt x="685" y="499"/>
                  <a:pt x="687" y="496"/>
                </a:cubicBezTo>
                <a:close/>
                <a:moveTo>
                  <a:pt x="699" y="501"/>
                </a:moveTo>
                <a:cubicBezTo>
                  <a:pt x="699" y="502"/>
                  <a:pt x="698" y="503"/>
                  <a:pt x="698" y="503"/>
                </a:cubicBezTo>
                <a:cubicBezTo>
                  <a:pt x="697" y="502"/>
                  <a:pt x="695" y="500"/>
                  <a:pt x="693" y="501"/>
                </a:cubicBezTo>
                <a:cubicBezTo>
                  <a:pt x="692" y="503"/>
                  <a:pt x="690" y="506"/>
                  <a:pt x="690" y="508"/>
                </a:cubicBezTo>
                <a:cubicBezTo>
                  <a:pt x="690" y="506"/>
                  <a:pt x="690" y="504"/>
                  <a:pt x="690" y="503"/>
                </a:cubicBezTo>
                <a:cubicBezTo>
                  <a:pt x="691" y="500"/>
                  <a:pt x="692" y="500"/>
                  <a:pt x="695" y="500"/>
                </a:cubicBezTo>
                <a:cubicBezTo>
                  <a:pt x="696" y="500"/>
                  <a:pt x="698" y="500"/>
                  <a:pt x="699" y="501"/>
                </a:cubicBezTo>
                <a:close/>
                <a:moveTo>
                  <a:pt x="656" y="535"/>
                </a:moveTo>
                <a:cubicBezTo>
                  <a:pt x="656" y="536"/>
                  <a:pt x="655" y="538"/>
                  <a:pt x="655" y="539"/>
                </a:cubicBezTo>
                <a:cubicBezTo>
                  <a:pt x="654" y="544"/>
                  <a:pt x="656" y="547"/>
                  <a:pt x="656" y="551"/>
                </a:cubicBezTo>
                <a:cubicBezTo>
                  <a:pt x="653" y="552"/>
                  <a:pt x="650" y="549"/>
                  <a:pt x="648" y="549"/>
                </a:cubicBezTo>
                <a:cubicBezTo>
                  <a:pt x="645" y="544"/>
                  <a:pt x="649" y="541"/>
                  <a:pt x="650" y="537"/>
                </a:cubicBezTo>
                <a:cubicBezTo>
                  <a:pt x="652" y="535"/>
                  <a:pt x="653" y="533"/>
                  <a:pt x="656" y="535"/>
                </a:cubicBezTo>
                <a:close/>
                <a:moveTo>
                  <a:pt x="640" y="570"/>
                </a:moveTo>
                <a:cubicBezTo>
                  <a:pt x="638" y="570"/>
                  <a:pt x="635" y="572"/>
                  <a:pt x="635" y="575"/>
                </a:cubicBezTo>
                <a:cubicBezTo>
                  <a:pt x="635" y="575"/>
                  <a:pt x="634" y="575"/>
                  <a:pt x="633" y="575"/>
                </a:cubicBezTo>
                <a:cubicBezTo>
                  <a:pt x="631" y="572"/>
                  <a:pt x="636" y="571"/>
                  <a:pt x="637" y="569"/>
                </a:cubicBezTo>
                <a:cubicBezTo>
                  <a:pt x="638" y="567"/>
                  <a:pt x="640" y="568"/>
                  <a:pt x="640" y="570"/>
                </a:cubicBezTo>
                <a:close/>
                <a:moveTo>
                  <a:pt x="132" y="587"/>
                </a:moveTo>
                <a:cubicBezTo>
                  <a:pt x="132" y="588"/>
                  <a:pt x="134" y="590"/>
                  <a:pt x="133" y="592"/>
                </a:cubicBezTo>
                <a:cubicBezTo>
                  <a:pt x="128" y="591"/>
                  <a:pt x="125" y="598"/>
                  <a:pt x="120" y="595"/>
                </a:cubicBezTo>
                <a:cubicBezTo>
                  <a:pt x="123" y="589"/>
                  <a:pt x="121" y="582"/>
                  <a:pt x="116" y="578"/>
                </a:cubicBezTo>
                <a:cubicBezTo>
                  <a:pt x="119" y="575"/>
                  <a:pt x="124" y="578"/>
                  <a:pt x="127" y="581"/>
                </a:cubicBezTo>
                <a:cubicBezTo>
                  <a:pt x="128" y="584"/>
                  <a:pt x="130" y="585"/>
                  <a:pt x="132" y="587"/>
                </a:cubicBezTo>
                <a:close/>
                <a:moveTo>
                  <a:pt x="650" y="591"/>
                </a:moveTo>
                <a:cubicBezTo>
                  <a:pt x="644" y="595"/>
                  <a:pt x="641" y="601"/>
                  <a:pt x="638" y="607"/>
                </a:cubicBezTo>
                <a:cubicBezTo>
                  <a:pt x="633" y="613"/>
                  <a:pt x="626" y="613"/>
                  <a:pt x="620" y="617"/>
                </a:cubicBezTo>
                <a:cubicBezTo>
                  <a:pt x="616" y="617"/>
                  <a:pt x="609" y="621"/>
                  <a:pt x="605" y="617"/>
                </a:cubicBezTo>
                <a:cubicBezTo>
                  <a:pt x="600" y="615"/>
                  <a:pt x="600" y="610"/>
                  <a:pt x="598" y="607"/>
                </a:cubicBezTo>
                <a:cubicBezTo>
                  <a:pt x="594" y="607"/>
                  <a:pt x="589" y="609"/>
                  <a:pt x="586" y="613"/>
                </a:cubicBezTo>
                <a:cubicBezTo>
                  <a:pt x="585" y="614"/>
                  <a:pt x="586" y="616"/>
                  <a:pt x="586" y="617"/>
                </a:cubicBezTo>
                <a:cubicBezTo>
                  <a:pt x="588" y="619"/>
                  <a:pt x="589" y="616"/>
                  <a:pt x="592" y="616"/>
                </a:cubicBezTo>
                <a:cubicBezTo>
                  <a:pt x="596" y="616"/>
                  <a:pt x="600" y="618"/>
                  <a:pt x="603" y="619"/>
                </a:cubicBezTo>
                <a:cubicBezTo>
                  <a:pt x="603" y="624"/>
                  <a:pt x="603" y="627"/>
                  <a:pt x="606" y="630"/>
                </a:cubicBezTo>
                <a:cubicBezTo>
                  <a:pt x="609" y="633"/>
                  <a:pt x="614" y="632"/>
                  <a:pt x="617" y="632"/>
                </a:cubicBezTo>
                <a:cubicBezTo>
                  <a:pt x="621" y="629"/>
                  <a:pt x="627" y="629"/>
                  <a:pt x="629" y="624"/>
                </a:cubicBezTo>
                <a:cubicBezTo>
                  <a:pt x="634" y="622"/>
                  <a:pt x="639" y="619"/>
                  <a:pt x="643" y="617"/>
                </a:cubicBezTo>
                <a:cubicBezTo>
                  <a:pt x="643" y="618"/>
                  <a:pt x="643" y="618"/>
                  <a:pt x="643" y="618"/>
                </a:cubicBezTo>
                <a:cubicBezTo>
                  <a:pt x="639" y="623"/>
                  <a:pt x="633" y="623"/>
                  <a:pt x="628" y="627"/>
                </a:cubicBezTo>
                <a:cubicBezTo>
                  <a:pt x="626" y="628"/>
                  <a:pt x="624" y="633"/>
                  <a:pt x="620" y="633"/>
                </a:cubicBezTo>
                <a:cubicBezTo>
                  <a:pt x="619" y="633"/>
                  <a:pt x="620" y="636"/>
                  <a:pt x="618" y="637"/>
                </a:cubicBezTo>
                <a:cubicBezTo>
                  <a:pt x="617" y="631"/>
                  <a:pt x="610" y="636"/>
                  <a:pt x="606" y="633"/>
                </a:cubicBezTo>
                <a:cubicBezTo>
                  <a:pt x="603" y="633"/>
                  <a:pt x="603" y="636"/>
                  <a:pt x="602" y="637"/>
                </a:cubicBezTo>
                <a:cubicBezTo>
                  <a:pt x="600" y="639"/>
                  <a:pt x="596" y="639"/>
                  <a:pt x="595" y="642"/>
                </a:cubicBezTo>
                <a:cubicBezTo>
                  <a:pt x="595" y="645"/>
                  <a:pt x="597" y="645"/>
                  <a:pt x="600" y="646"/>
                </a:cubicBezTo>
                <a:cubicBezTo>
                  <a:pt x="605" y="647"/>
                  <a:pt x="611" y="645"/>
                  <a:pt x="615" y="641"/>
                </a:cubicBezTo>
                <a:cubicBezTo>
                  <a:pt x="615" y="641"/>
                  <a:pt x="616" y="641"/>
                  <a:pt x="616" y="642"/>
                </a:cubicBezTo>
                <a:cubicBezTo>
                  <a:pt x="614" y="645"/>
                  <a:pt x="609" y="645"/>
                  <a:pt x="606" y="648"/>
                </a:cubicBezTo>
                <a:cubicBezTo>
                  <a:pt x="603" y="648"/>
                  <a:pt x="598" y="647"/>
                  <a:pt x="597" y="650"/>
                </a:cubicBezTo>
                <a:cubicBezTo>
                  <a:pt x="596" y="656"/>
                  <a:pt x="593" y="659"/>
                  <a:pt x="590" y="662"/>
                </a:cubicBezTo>
                <a:cubicBezTo>
                  <a:pt x="587" y="665"/>
                  <a:pt x="583" y="666"/>
                  <a:pt x="578" y="668"/>
                </a:cubicBezTo>
                <a:cubicBezTo>
                  <a:pt x="577" y="671"/>
                  <a:pt x="578" y="673"/>
                  <a:pt x="575" y="674"/>
                </a:cubicBezTo>
                <a:cubicBezTo>
                  <a:pt x="576" y="671"/>
                  <a:pt x="577" y="666"/>
                  <a:pt x="574" y="662"/>
                </a:cubicBezTo>
                <a:cubicBezTo>
                  <a:pt x="572" y="662"/>
                  <a:pt x="571" y="660"/>
                  <a:pt x="569" y="661"/>
                </a:cubicBezTo>
                <a:cubicBezTo>
                  <a:pt x="568" y="663"/>
                  <a:pt x="569" y="667"/>
                  <a:pt x="567" y="668"/>
                </a:cubicBezTo>
                <a:cubicBezTo>
                  <a:pt x="565" y="667"/>
                  <a:pt x="568" y="663"/>
                  <a:pt x="566" y="662"/>
                </a:cubicBezTo>
                <a:cubicBezTo>
                  <a:pt x="563" y="659"/>
                  <a:pt x="561" y="659"/>
                  <a:pt x="558" y="659"/>
                </a:cubicBezTo>
                <a:cubicBezTo>
                  <a:pt x="556" y="659"/>
                  <a:pt x="555" y="661"/>
                  <a:pt x="555" y="662"/>
                </a:cubicBezTo>
                <a:cubicBezTo>
                  <a:pt x="554" y="665"/>
                  <a:pt x="558" y="665"/>
                  <a:pt x="558" y="667"/>
                </a:cubicBezTo>
                <a:cubicBezTo>
                  <a:pt x="556" y="667"/>
                  <a:pt x="553" y="665"/>
                  <a:pt x="553" y="663"/>
                </a:cubicBezTo>
                <a:cubicBezTo>
                  <a:pt x="551" y="658"/>
                  <a:pt x="557" y="659"/>
                  <a:pt x="560" y="657"/>
                </a:cubicBezTo>
                <a:cubicBezTo>
                  <a:pt x="565" y="659"/>
                  <a:pt x="571" y="657"/>
                  <a:pt x="575" y="662"/>
                </a:cubicBezTo>
                <a:cubicBezTo>
                  <a:pt x="576" y="665"/>
                  <a:pt x="580" y="666"/>
                  <a:pt x="583" y="665"/>
                </a:cubicBezTo>
                <a:cubicBezTo>
                  <a:pt x="589" y="662"/>
                  <a:pt x="595" y="655"/>
                  <a:pt x="597" y="648"/>
                </a:cubicBezTo>
                <a:cubicBezTo>
                  <a:pt x="593" y="644"/>
                  <a:pt x="592" y="639"/>
                  <a:pt x="587" y="636"/>
                </a:cubicBezTo>
                <a:cubicBezTo>
                  <a:pt x="587" y="634"/>
                  <a:pt x="587" y="633"/>
                  <a:pt x="589" y="631"/>
                </a:cubicBezTo>
                <a:cubicBezTo>
                  <a:pt x="588" y="635"/>
                  <a:pt x="592" y="637"/>
                  <a:pt x="594" y="639"/>
                </a:cubicBezTo>
                <a:cubicBezTo>
                  <a:pt x="598" y="639"/>
                  <a:pt x="601" y="636"/>
                  <a:pt x="603" y="633"/>
                </a:cubicBezTo>
                <a:cubicBezTo>
                  <a:pt x="603" y="629"/>
                  <a:pt x="600" y="626"/>
                  <a:pt x="601" y="621"/>
                </a:cubicBezTo>
                <a:cubicBezTo>
                  <a:pt x="600" y="619"/>
                  <a:pt x="595" y="619"/>
                  <a:pt x="593" y="617"/>
                </a:cubicBezTo>
                <a:cubicBezTo>
                  <a:pt x="586" y="618"/>
                  <a:pt x="583" y="625"/>
                  <a:pt x="579" y="630"/>
                </a:cubicBezTo>
                <a:cubicBezTo>
                  <a:pt x="577" y="630"/>
                  <a:pt x="577" y="628"/>
                  <a:pt x="577" y="627"/>
                </a:cubicBezTo>
                <a:cubicBezTo>
                  <a:pt x="579" y="624"/>
                  <a:pt x="582" y="624"/>
                  <a:pt x="583" y="621"/>
                </a:cubicBezTo>
                <a:cubicBezTo>
                  <a:pt x="583" y="618"/>
                  <a:pt x="583" y="613"/>
                  <a:pt x="585" y="610"/>
                </a:cubicBezTo>
                <a:cubicBezTo>
                  <a:pt x="589" y="605"/>
                  <a:pt x="595" y="605"/>
                  <a:pt x="600" y="604"/>
                </a:cubicBezTo>
                <a:cubicBezTo>
                  <a:pt x="601" y="607"/>
                  <a:pt x="599" y="612"/>
                  <a:pt x="604" y="614"/>
                </a:cubicBezTo>
                <a:cubicBezTo>
                  <a:pt x="609" y="618"/>
                  <a:pt x="616" y="618"/>
                  <a:pt x="621" y="615"/>
                </a:cubicBezTo>
                <a:cubicBezTo>
                  <a:pt x="625" y="610"/>
                  <a:pt x="631" y="612"/>
                  <a:pt x="635" y="607"/>
                </a:cubicBezTo>
                <a:cubicBezTo>
                  <a:pt x="640" y="604"/>
                  <a:pt x="638" y="596"/>
                  <a:pt x="644" y="593"/>
                </a:cubicBezTo>
                <a:cubicBezTo>
                  <a:pt x="647" y="594"/>
                  <a:pt x="649" y="590"/>
                  <a:pt x="650" y="591"/>
                </a:cubicBezTo>
                <a:close/>
                <a:moveTo>
                  <a:pt x="99" y="596"/>
                </a:moveTo>
                <a:cubicBezTo>
                  <a:pt x="102" y="599"/>
                  <a:pt x="110" y="598"/>
                  <a:pt x="107" y="604"/>
                </a:cubicBezTo>
                <a:cubicBezTo>
                  <a:pt x="105" y="608"/>
                  <a:pt x="107" y="612"/>
                  <a:pt x="105" y="616"/>
                </a:cubicBezTo>
                <a:cubicBezTo>
                  <a:pt x="103" y="617"/>
                  <a:pt x="100" y="615"/>
                  <a:pt x="98" y="614"/>
                </a:cubicBezTo>
                <a:cubicBezTo>
                  <a:pt x="96" y="607"/>
                  <a:pt x="89" y="602"/>
                  <a:pt x="92" y="595"/>
                </a:cubicBezTo>
                <a:cubicBezTo>
                  <a:pt x="93" y="593"/>
                  <a:pt x="94" y="591"/>
                  <a:pt x="96" y="590"/>
                </a:cubicBezTo>
                <a:cubicBezTo>
                  <a:pt x="99" y="590"/>
                  <a:pt x="97" y="595"/>
                  <a:pt x="99" y="596"/>
                </a:cubicBezTo>
                <a:close/>
                <a:moveTo>
                  <a:pt x="622" y="593"/>
                </a:moveTo>
                <a:cubicBezTo>
                  <a:pt x="620" y="594"/>
                  <a:pt x="617" y="593"/>
                  <a:pt x="617" y="596"/>
                </a:cubicBezTo>
                <a:cubicBezTo>
                  <a:pt x="617" y="598"/>
                  <a:pt x="618" y="599"/>
                  <a:pt x="620" y="600"/>
                </a:cubicBezTo>
                <a:cubicBezTo>
                  <a:pt x="621" y="599"/>
                  <a:pt x="623" y="598"/>
                  <a:pt x="623" y="600"/>
                </a:cubicBezTo>
                <a:cubicBezTo>
                  <a:pt x="624" y="601"/>
                  <a:pt x="622" y="601"/>
                  <a:pt x="620" y="601"/>
                </a:cubicBezTo>
                <a:cubicBezTo>
                  <a:pt x="618" y="601"/>
                  <a:pt x="615" y="601"/>
                  <a:pt x="615" y="598"/>
                </a:cubicBezTo>
                <a:cubicBezTo>
                  <a:pt x="615" y="595"/>
                  <a:pt x="616" y="593"/>
                  <a:pt x="618" y="592"/>
                </a:cubicBezTo>
                <a:cubicBezTo>
                  <a:pt x="620" y="591"/>
                  <a:pt x="621" y="591"/>
                  <a:pt x="622" y="593"/>
                </a:cubicBezTo>
                <a:close/>
                <a:moveTo>
                  <a:pt x="139" y="601"/>
                </a:moveTo>
                <a:cubicBezTo>
                  <a:pt x="143" y="599"/>
                  <a:pt x="148" y="601"/>
                  <a:pt x="151" y="603"/>
                </a:cubicBezTo>
                <a:cubicBezTo>
                  <a:pt x="154" y="607"/>
                  <a:pt x="156" y="612"/>
                  <a:pt x="156" y="616"/>
                </a:cubicBezTo>
                <a:cubicBezTo>
                  <a:pt x="155" y="619"/>
                  <a:pt x="154" y="624"/>
                  <a:pt x="151" y="625"/>
                </a:cubicBezTo>
                <a:cubicBezTo>
                  <a:pt x="147" y="626"/>
                  <a:pt x="142" y="624"/>
                  <a:pt x="139" y="621"/>
                </a:cubicBezTo>
                <a:cubicBezTo>
                  <a:pt x="138" y="621"/>
                  <a:pt x="137" y="623"/>
                  <a:pt x="137" y="624"/>
                </a:cubicBezTo>
                <a:cubicBezTo>
                  <a:pt x="140" y="627"/>
                  <a:pt x="146" y="627"/>
                  <a:pt x="151" y="627"/>
                </a:cubicBezTo>
                <a:cubicBezTo>
                  <a:pt x="151" y="631"/>
                  <a:pt x="151" y="635"/>
                  <a:pt x="154" y="638"/>
                </a:cubicBezTo>
                <a:cubicBezTo>
                  <a:pt x="156" y="641"/>
                  <a:pt x="159" y="641"/>
                  <a:pt x="162" y="642"/>
                </a:cubicBezTo>
                <a:cubicBezTo>
                  <a:pt x="164" y="641"/>
                  <a:pt x="168" y="642"/>
                  <a:pt x="169" y="639"/>
                </a:cubicBezTo>
                <a:cubicBezTo>
                  <a:pt x="171" y="634"/>
                  <a:pt x="168" y="630"/>
                  <a:pt x="165" y="628"/>
                </a:cubicBezTo>
                <a:cubicBezTo>
                  <a:pt x="163" y="627"/>
                  <a:pt x="162" y="630"/>
                  <a:pt x="161" y="631"/>
                </a:cubicBezTo>
                <a:cubicBezTo>
                  <a:pt x="161" y="632"/>
                  <a:pt x="162" y="633"/>
                  <a:pt x="162" y="633"/>
                </a:cubicBezTo>
                <a:cubicBezTo>
                  <a:pt x="164" y="633"/>
                  <a:pt x="166" y="630"/>
                  <a:pt x="168" y="632"/>
                </a:cubicBezTo>
                <a:cubicBezTo>
                  <a:pt x="169" y="636"/>
                  <a:pt x="167" y="638"/>
                  <a:pt x="165" y="640"/>
                </a:cubicBezTo>
                <a:cubicBezTo>
                  <a:pt x="160" y="641"/>
                  <a:pt x="156" y="638"/>
                  <a:pt x="154" y="634"/>
                </a:cubicBezTo>
                <a:cubicBezTo>
                  <a:pt x="152" y="628"/>
                  <a:pt x="157" y="625"/>
                  <a:pt x="159" y="621"/>
                </a:cubicBezTo>
                <a:cubicBezTo>
                  <a:pt x="164" y="618"/>
                  <a:pt x="170" y="620"/>
                  <a:pt x="174" y="623"/>
                </a:cubicBezTo>
                <a:cubicBezTo>
                  <a:pt x="178" y="625"/>
                  <a:pt x="181" y="628"/>
                  <a:pt x="181" y="633"/>
                </a:cubicBezTo>
                <a:cubicBezTo>
                  <a:pt x="185" y="635"/>
                  <a:pt x="186" y="639"/>
                  <a:pt x="187" y="643"/>
                </a:cubicBezTo>
                <a:cubicBezTo>
                  <a:pt x="187" y="648"/>
                  <a:pt x="185" y="652"/>
                  <a:pt x="181" y="655"/>
                </a:cubicBezTo>
                <a:cubicBezTo>
                  <a:pt x="175" y="656"/>
                  <a:pt x="168" y="656"/>
                  <a:pt x="163" y="653"/>
                </a:cubicBezTo>
                <a:cubicBezTo>
                  <a:pt x="155" y="653"/>
                  <a:pt x="148" y="648"/>
                  <a:pt x="145" y="642"/>
                </a:cubicBezTo>
                <a:cubicBezTo>
                  <a:pt x="145" y="632"/>
                  <a:pt x="133" y="637"/>
                  <a:pt x="129" y="629"/>
                </a:cubicBezTo>
                <a:cubicBezTo>
                  <a:pt x="125" y="624"/>
                  <a:pt x="126" y="617"/>
                  <a:pt x="122" y="612"/>
                </a:cubicBezTo>
                <a:cubicBezTo>
                  <a:pt x="119" y="607"/>
                  <a:pt x="122" y="603"/>
                  <a:pt x="123" y="599"/>
                </a:cubicBezTo>
                <a:cubicBezTo>
                  <a:pt x="125" y="596"/>
                  <a:pt x="129" y="595"/>
                  <a:pt x="132" y="595"/>
                </a:cubicBezTo>
                <a:cubicBezTo>
                  <a:pt x="136" y="595"/>
                  <a:pt x="138" y="598"/>
                  <a:pt x="139" y="601"/>
                </a:cubicBezTo>
                <a:close/>
                <a:moveTo>
                  <a:pt x="148" y="612"/>
                </a:moveTo>
                <a:cubicBezTo>
                  <a:pt x="147" y="615"/>
                  <a:pt x="147" y="615"/>
                  <a:pt x="147" y="615"/>
                </a:cubicBezTo>
                <a:cubicBezTo>
                  <a:pt x="144" y="616"/>
                  <a:pt x="145" y="612"/>
                  <a:pt x="142" y="612"/>
                </a:cubicBezTo>
                <a:cubicBezTo>
                  <a:pt x="140" y="611"/>
                  <a:pt x="138" y="613"/>
                  <a:pt x="137" y="616"/>
                </a:cubicBezTo>
                <a:cubicBezTo>
                  <a:pt x="136" y="618"/>
                  <a:pt x="139" y="620"/>
                  <a:pt x="136" y="621"/>
                </a:cubicBezTo>
                <a:cubicBezTo>
                  <a:pt x="136" y="617"/>
                  <a:pt x="135" y="613"/>
                  <a:pt x="139" y="610"/>
                </a:cubicBezTo>
                <a:cubicBezTo>
                  <a:pt x="142" y="610"/>
                  <a:pt x="146" y="609"/>
                  <a:pt x="148" y="612"/>
                </a:cubicBezTo>
                <a:close/>
                <a:moveTo>
                  <a:pt x="594" y="628"/>
                </a:moveTo>
                <a:cubicBezTo>
                  <a:pt x="594" y="630"/>
                  <a:pt x="591" y="629"/>
                  <a:pt x="589" y="631"/>
                </a:cubicBezTo>
                <a:cubicBezTo>
                  <a:pt x="589" y="628"/>
                  <a:pt x="591" y="628"/>
                  <a:pt x="592" y="627"/>
                </a:cubicBezTo>
                <a:cubicBezTo>
                  <a:pt x="594" y="627"/>
                  <a:pt x="594" y="627"/>
                  <a:pt x="594" y="628"/>
                </a:cubicBezTo>
                <a:close/>
                <a:moveTo>
                  <a:pt x="566" y="642"/>
                </a:moveTo>
                <a:cubicBezTo>
                  <a:pt x="565" y="646"/>
                  <a:pt x="568" y="650"/>
                  <a:pt x="570" y="653"/>
                </a:cubicBezTo>
                <a:cubicBezTo>
                  <a:pt x="572" y="654"/>
                  <a:pt x="575" y="654"/>
                  <a:pt x="577" y="653"/>
                </a:cubicBezTo>
                <a:cubicBezTo>
                  <a:pt x="584" y="647"/>
                  <a:pt x="571" y="641"/>
                  <a:pt x="577" y="633"/>
                </a:cubicBezTo>
                <a:cubicBezTo>
                  <a:pt x="579" y="635"/>
                  <a:pt x="577" y="639"/>
                  <a:pt x="579" y="641"/>
                </a:cubicBezTo>
                <a:cubicBezTo>
                  <a:pt x="581" y="644"/>
                  <a:pt x="582" y="647"/>
                  <a:pt x="582" y="649"/>
                </a:cubicBezTo>
                <a:cubicBezTo>
                  <a:pt x="581" y="653"/>
                  <a:pt x="578" y="656"/>
                  <a:pt x="574" y="656"/>
                </a:cubicBezTo>
                <a:cubicBezTo>
                  <a:pt x="571" y="657"/>
                  <a:pt x="568" y="653"/>
                  <a:pt x="566" y="650"/>
                </a:cubicBezTo>
                <a:cubicBezTo>
                  <a:pt x="565" y="647"/>
                  <a:pt x="563" y="645"/>
                  <a:pt x="560" y="642"/>
                </a:cubicBezTo>
                <a:cubicBezTo>
                  <a:pt x="556" y="642"/>
                  <a:pt x="552" y="642"/>
                  <a:pt x="549" y="643"/>
                </a:cubicBezTo>
                <a:cubicBezTo>
                  <a:pt x="546" y="645"/>
                  <a:pt x="545" y="647"/>
                  <a:pt x="545" y="650"/>
                </a:cubicBezTo>
                <a:cubicBezTo>
                  <a:pt x="544" y="653"/>
                  <a:pt x="547" y="655"/>
                  <a:pt x="549" y="657"/>
                </a:cubicBezTo>
                <a:cubicBezTo>
                  <a:pt x="551" y="657"/>
                  <a:pt x="552" y="657"/>
                  <a:pt x="553" y="656"/>
                </a:cubicBezTo>
                <a:cubicBezTo>
                  <a:pt x="552" y="654"/>
                  <a:pt x="551" y="653"/>
                  <a:pt x="551" y="652"/>
                </a:cubicBezTo>
                <a:cubicBezTo>
                  <a:pt x="552" y="651"/>
                  <a:pt x="554" y="651"/>
                  <a:pt x="554" y="653"/>
                </a:cubicBezTo>
                <a:cubicBezTo>
                  <a:pt x="555" y="655"/>
                  <a:pt x="554" y="656"/>
                  <a:pt x="554" y="658"/>
                </a:cubicBezTo>
                <a:cubicBezTo>
                  <a:pt x="549" y="662"/>
                  <a:pt x="545" y="655"/>
                  <a:pt x="540" y="655"/>
                </a:cubicBezTo>
                <a:cubicBezTo>
                  <a:pt x="537" y="654"/>
                  <a:pt x="537" y="650"/>
                  <a:pt x="534" y="649"/>
                </a:cubicBezTo>
                <a:cubicBezTo>
                  <a:pt x="529" y="650"/>
                  <a:pt x="522" y="652"/>
                  <a:pt x="520" y="659"/>
                </a:cubicBezTo>
                <a:cubicBezTo>
                  <a:pt x="518" y="667"/>
                  <a:pt x="518" y="667"/>
                  <a:pt x="518" y="667"/>
                </a:cubicBezTo>
                <a:cubicBezTo>
                  <a:pt x="514" y="670"/>
                  <a:pt x="511" y="673"/>
                  <a:pt x="505" y="671"/>
                </a:cubicBezTo>
                <a:cubicBezTo>
                  <a:pt x="499" y="668"/>
                  <a:pt x="492" y="671"/>
                  <a:pt x="487" y="674"/>
                </a:cubicBezTo>
                <a:cubicBezTo>
                  <a:pt x="484" y="675"/>
                  <a:pt x="485" y="679"/>
                  <a:pt x="482" y="680"/>
                </a:cubicBezTo>
                <a:cubicBezTo>
                  <a:pt x="481" y="678"/>
                  <a:pt x="479" y="676"/>
                  <a:pt x="478" y="678"/>
                </a:cubicBezTo>
                <a:cubicBezTo>
                  <a:pt x="472" y="680"/>
                  <a:pt x="473" y="686"/>
                  <a:pt x="472" y="691"/>
                </a:cubicBezTo>
                <a:cubicBezTo>
                  <a:pt x="473" y="694"/>
                  <a:pt x="477" y="697"/>
                  <a:pt x="479" y="700"/>
                </a:cubicBezTo>
                <a:cubicBezTo>
                  <a:pt x="475" y="702"/>
                  <a:pt x="473" y="708"/>
                  <a:pt x="468" y="710"/>
                </a:cubicBezTo>
                <a:cubicBezTo>
                  <a:pt x="465" y="708"/>
                  <a:pt x="457" y="714"/>
                  <a:pt x="456" y="707"/>
                </a:cubicBezTo>
                <a:cubicBezTo>
                  <a:pt x="459" y="706"/>
                  <a:pt x="459" y="710"/>
                  <a:pt x="462" y="708"/>
                </a:cubicBezTo>
                <a:cubicBezTo>
                  <a:pt x="463" y="706"/>
                  <a:pt x="462" y="703"/>
                  <a:pt x="463" y="702"/>
                </a:cubicBezTo>
                <a:cubicBezTo>
                  <a:pt x="466" y="703"/>
                  <a:pt x="462" y="708"/>
                  <a:pt x="466" y="708"/>
                </a:cubicBezTo>
                <a:cubicBezTo>
                  <a:pt x="470" y="708"/>
                  <a:pt x="473" y="705"/>
                  <a:pt x="474" y="702"/>
                </a:cubicBezTo>
                <a:cubicBezTo>
                  <a:pt x="476" y="698"/>
                  <a:pt x="472" y="695"/>
                  <a:pt x="471" y="691"/>
                </a:cubicBezTo>
                <a:cubicBezTo>
                  <a:pt x="468" y="686"/>
                  <a:pt x="473" y="682"/>
                  <a:pt x="475" y="678"/>
                </a:cubicBezTo>
                <a:cubicBezTo>
                  <a:pt x="479" y="674"/>
                  <a:pt x="484" y="674"/>
                  <a:pt x="488" y="671"/>
                </a:cubicBezTo>
                <a:cubicBezTo>
                  <a:pt x="494" y="667"/>
                  <a:pt x="502" y="668"/>
                  <a:pt x="508" y="670"/>
                </a:cubicBezTo>
                <a:cubicBezTo>
                  <a:pt x="513" y="671"/>
                  <a:pt x="515" y="666"/>
                  <a:pt x="517" y="663"/>
                </a:cubicBezTo>
                <a:cubicBezTo>
                  <a:pt x="517" y="659"/>
                  <a:pt x="519" y="655"/>
                  <a:pt x="522" y="652"/>
                </a:cubicBezTo>
                <a:cubicBezTo>
                  <a:pt x="526" y="650"/>
                  <a:pt x="530" y="647"/>
                  <a:pt x="534" y="647"/>
                </a:cubicBezTo>
                <a:cubicBezTo>
                  <a:pt x="537" y="644"/>
                  <a:pt x="537" y="640"/>
                  <a:pt x="540" y="638"/>
                </a:cubicBezTo>
                <a:cubicBezTo>
                  <a:pt x="543" y="635"/>
                  <a:pt x="548" y="635"/>
                  <a:pt x="553" y="633"/>
                </a:cubicBezTo>
                <a:cubicBezTo>
                  <a:pt x="558" y="633"/>
                  <a:pt x="564" y="636"/>
                  <a:pt x="566" y="642"/>
                </a:cubicBezTo>
                <a:close/>
                <a:moveTo>
                  <a:pt x="563" y="641"/>
                </a:moveTo>
                <a:cubicBezTo>
                  <a:pt x="559" y="641"/>
                  <a:pt x="552" y="637"/>
                  <a:pt x="548" y="642"/>
                </a:cubicBezTo>
                <a:cubicBezTo>
                  <a:pt x="543" y="644"/>
                  <a:pt x="543" y="650"/>
                  <a:pt x="542" y="653"/>
                </a:cubicBezTo>
                <a:cubicBezTo>
                  <a:pt x="540" y="652"/>
                  <a:pt x="538" y="649"/>
                  <a:pt x="538" y="647"/>
                </a:cubicBezTo>
                <a:cubicBezTo>
                  <a:pt x="538" y="642"/>
                  <a:pt x="541" y="639"/>
                  <a:pt x="545" y="638"/>
                </a:cubicBezTo>
                <a:cubicBezTo>
                  <a:pt x="550" y="639"/>
                  <a:pt x="554" y="633"/>
                  <a:pt x="558" y="636"/>
                </a:cubicBezTo>
                <a:cubicBezTo>
                  <a:pt x="561" y="637"/>
                  <a:pt x="562" y="639"/>
                  <a:pt x="563" y="641"/>
                </a:cubicBezTo>
                <a:close/>
                <a:moveTo>
                  <a:pt x="617" y="639"/>
                </a:moveTo>
                <a:cubicBezTo>
                  <a:pt x="617" y="639"/>
                  <a:pt x="617" y="639"/>
                  <a:pt x="617" y="639"/>
                </a:cubicBezTo>
                <a:cubicBezTo>
                  <a:pt x="617" y="639"/>
                  <a:pt x="617" y="639"/>
                  <a:pt x="617" y="639"/>
                </a:cubicBezTo>
                <a:close/>
                <a:moveTo>
                  <a:pt x="204" y="650"/>
                </a:moveTo>
                <a:cubicBezTo>
                  <a:pt x="202" y="651"/>
                  <a:pt x="199" y="650"/>
                  <a:pt x="195" y="650"/>
                </a:cubicBezTo>
                <a:cubicBezTo>
                  <a:pt x="193" y="649"/>
                  <a:pt x="191" y="652"/>
                  <a:pt x="188" y="651"/>
                </a:cubicBezTo>
                <a:cubicBezTo>
                  <a:pt x="190" y="647"/>
                  <a:pt x="188" y="642"/>
                  <a:pt x="191" y="639"/>
                </a:cubicBezTo>
                <a:cubicBezTo>
                  <a:pt x="197" y="640"/>
                  <a:pt x="203" y="645"/>
                  <a:pt x="204" y="650"/>
                </a:cubicBezTo>
                <a:close/>
                <a:moveTo>
                  <a:pt x="544" y="665"/>
                </a:moveTo>
                <a:cubicBezTo>
                  <a:pt x="546" y="671"/>
                  <a:pt x="551" y="673"/>
                  <a:pt x="557" y="673"/>
                </a:cubicBezTo>
                <a:cubicBezTo>
                  <a:pt x="560" y="671"/>
                  <a:pt x="563" y="671"/>
                  <a:pt x="566" y="669"/>
                </a:cubicBezTo>
                <a:cubicBezTo>
                  <a:pt x="567" y="669"/>
                  <a:pt x="567" y="671"/>
                  <a:pt x="566" y="671"/>
                </a:cubicBezTo>
                <a:cubicBezTo>
                  <a:pt x="563" y="674"/>
                  <a:pt x="558" y="674"/>
                  <a:pt x="553" y="674"/>
                </a:cubicBezTo>
                <a:cubicBezTo>
                  <a:pt x="546" y="673"/>
                  <a:pt x="543" y="667"/>
                  <a:pt x="539" y="662"/>
                </a:cubicBezTo>
                <a:cubicBezTo>
                  <a:pt x="537" y="660"/>
                  <a:pt x="534" y="659"/>
                  <a:pt x="532" y="660"/>
                </a:cubicBezTo>
                <a:cubicBezTo>
                  <a:pt x="531" y="662"/>
                  <a:pt x="529" y="664"/>
                  <a:pt x="528" y="666"/>
                </a:cubicBezTo>
                <a:cubicBezTo>
                  <a:pt x="531" y="671"/>
                  <a:pt x="527" y="674"/>
                  <a:pt x="525" y="679"/>
                </a:cubicBezTo>
                <a:cubicBezTo>
                  <a:pt x="524" y="679"/>
                  <a:pt x="521" y="679"/>
                  <a:pt x="522" y="682"/>
                </a:cubicBezTo>
                <a:cubicBezTo>
                  <a:pt x="525" y="684"/>
                  <a:pt x="525" y="687"/>
                  <a:pt x="526" y="690"/>
                </a:cubicBezTo>
                <a:cubicBezTo>
                  <a:pt x="525" y="694"/>
                  <a:pt x="522" y="699"/>
                  <a:pt x="520" y="702"/>
                </a:cubicBezTo>
                <a:cubicBezTo>
                  <a:pt x="516" y="704"/>
                  <a:pt x="512" y="708"/>
                  <a:pt x="508" y="707"/>
                </a:cubicBezTo>
                <a:cubicBezTo>
                  <a:pt x="508" y="706"/>
                  <a:pt x="508" y="706"/>
                  <a:pt x="508" y="706"/>
                </a:cubicBezTo>
                <a:cubicBezTo>
                  <a:pt x="514" y="705"/>
                  <a:pt x="519" y="701"/>
                  <a:pt x="522" y="695"/>
                </a:cubicBezTo>
                <a:cubicBezTo>
                  <a:pt x="524" y="691"/>
                  <a:pt x="525" y="686"/>
                  <a:pt x="522" y="682"/>
                </a:cubicBezTo>
                <a:cubicBezTo>
                  <a:pt x="519" y="680"/>
                  <a:pt x="514" y="680"/>
                  <a:pt x="510" y="681"/>
                </a:cubicBezTo>
                <a:cubicBezTo>
                  <a:pt x="506" y="682"/>
                  <a:pt x="501" y="685"/>
                  <a:pt x="501" y="691"/>
                </a:cubicBezTo>
                <a:cubicBezTo>
                  <a:pt x="501" y="692"/>
                  <a:pt x="503" y="693"/>
                  <a:pt x="505" y="694"/>
                </a:cubicBezTo>
                <a:cubicBezTo>
                  <a:pt x="507" y="694"/>
                  <a:pt x="508" y="692"/>
                  <a:pt x="509" y="691"/>
                </a:cubicBezTo>
                <a:cubicBezTo>
                  <a:pt x="510" y="690"/>
                  <a:pt x="508" y="688"/>
                  <a:pt x="510" y="688"/>
                </a:cubicBezTo>
                <a:cubicBezTo>
                  <a:pt x="511" y="688"/>
                  <a:pt x="511" y="689"/>
                  <a:pt x="512" y="690"/>
                </a:cubicBezTo>
                <a:cubicBezTo>
                  <a:pt x="511" y="692"/>
                  <a:pt x="510" y="694"/>
                  <a:pt x="508" y="694"/>
                </a:cubicBezTo>
                <a:cubicBezTo>
                  <a:pt x="505" y="695"/>
                  <a:pt x="503" y="696"/>
                  <a:pt x="502" y="695"/>
                </a:cubicBezTo>
                <a:cubicBezTo>
                  <a:pt x="501" y="694"/>
                  <a:pt x="499" y="693"/>
                  <a:pt x="499" y="694"/>
                </a:cubicBezTo>
                <a:cubicBezTo>
                  <a:pt x="496" y="698"/>
                  <a:pt x="494" y="701"/>
                  <a:pt x="489" y="702"/>
                </a:cubicBezTo>
                <a:cubicBezTo>
                  <a:pt x="491" y="699"/>
                  <a:pt x="496" y="698"/>
                  <a:pt x="496" y="694"/>
                </a:cubicBezTo>
                <a:cubicBezTo>
                  <a:pt x="493" y="694"/>
                  <a:pt x="489" y="694"/>
                  <a:pt x="486" y="692"/>
                </a:cubicBezTo>
                <a:cubicBezTo>
                  <a:pt x="484" y="691"/>
                  <a:pt x="482" y="689"/>
                  <a:pt x="482" y="686"/>
                </a:cubicBezTo>
                <a:cubicBezTo>
                  <a:pt x="482" y="685"/>
                  <a:pt x="482" y="685"/>
                  <a:pt x="482" y="685"/>
                </a:cubicBezTo>
                <a:cubicBezTo>
                  <a:pt x="485" y="690"/>
                  <a:pt x="490" y="694"/>
                  <a:pt x="496" y="691"/>
                </a:cubicBezTo>
                <a:cubicBezTo>
                  <a:pt x="500" y="688"/>
                  <a:pt x="502" y="681"/>
                  <a:pt x="508" y="679"/>
                </a:cubicBezTo>
                <a:cubicBezTo>
                  <a:pt x="515" y="676"/>
                  <a:pt x="524" y="682"/>
                  <a:pt x="527" y="672"/>
                </a:cubicBezTo>
                <a:cubicBezTo>
                  <a:pt x="527" y="668"/>
                  <a:pt x="525" y="661"/>
                  <a:pt x="531" y="659"/>
                </a:cubicBezTo>
                <a:cubicBezTo>
                  <a:pt x="536" y="656"/>
                  <a:pt x="541" y="661"/>
                  <a:pt x="544" y="665"/>
                </a:cubicBezTo>
                <a:close/>
                <a:moveTo>
                  <a:pt x="253" y="665"/>
                </a:moveTo>
                <a:cubicBezTo>
                  <a:pt x="256" y="668"/>
                  <a:pt x="257" y="673"/>
                  <a:pt x="256" y="679"/>
                </a:cubicBezTo>
                <a:cubicBezTo>
                  <a:pt x="254" y="679"/>
                  <a:pt x="253" y="681"/>
                  <a:pt x="252" y="679"/>
                </a:cubicBezTo>
                <a:cubicBezTo>
                  <a:pt x="253" y="676"/>
                  <a:pt x="253" y="671"/>
                  <a:pt x="249" y="670"/>
                </a:cubicBezTo>
                <a:cubicBezTo>
                  <a:pt x="246" y="666"/>
                  <a:pt x="240" y="666"/>
                  <a:pt x="235" y="668"/>
                </a:cubicBezTo>
                <a:cubicBezTo>
                  <a:pt x="233" y="668"/>
                  <a:pt x="230" y="671"/>
                  <a:pt x="228" y="671"/>
                </a:cubicBezTo>
                <a:cubicBezTo>
                  <a:pt x="228" y="668"/>
                  <a:pt x="230" y="665"/>
                  <a:pt x="232" y="662"/>
                </a:cubicBezTo>
                <a:cubicBezTo>
                  <a:pt x="236" y="659"/>
                  <a:pt x="242" y="659"/>
                  <a:pt x="246" y="660"/>
                </a:cubicBezTo>
                <a:cubicBezTo>
                  <a:pt x="248" y="663"/>
                  <a:pt x="251" y="663"/>
                  <a:pt x="253" y="665"/>
                </a:cubicBezTo>
                <a:close/>
                <a:moveTo>
                  <a:pt x="198" y="676"/>
                </a:moveTo>
                <a:cubicBezTo>
                  <a:pt x="199" y="679"/>
                  <a:pt x="194" y="681"/>
                  <a:pt x="192" y="682"/>
                </a:cubicBezTo>
                <a:cubicBezTo>
                  <a:pt x="183" y="682"/>
                  <a:pt x="174" y="681"/>
                  <a:pt x="170" y="672"/>
                </a:cubicBezTo>
                <a:cubicBezTo>
                  <a:pt x="170" y="671"/>
                  <a:pt x="170" y="671"/>
                  <a:pt x="170" y="671"/>
                </a:cubicBezTo>
                <a:cubicBezTo>
                  <a:pt x="174" y="670"/>
                  <a:pt x="180" y="671"/>
                  <a:pt x="185" y="668"/>
                </a:cubicBezTo>
                <a:cubicBezTo>
                  <a:pt x="188" y="672"/>
                  <a:pt x="193" y="676"/>
                  <a:pt x="198" y="676"/>
                </a:cubicBezTo>
                <a:close/>
                <a:moveTo>
                  <a:pt x="561" y="684"/>
                </a:moveTo>
                <a:cubicBezTo>
                  <a:pt x="566" y="685"/>
                  <a:pt x="570" y="681"/>
                  <a:pt x="573" y="678"/>
                </a:cubicBezTo>
                <a:cubicBezTo>
                  <a:pt x="574" y="678"/>
                  <a:pt x="574" y="678"/>
                  <a:pt x="574" y="679"/>
                </a:cubicBezTo>
                <a:cubicBezTo>
                  <a:pt x="572" y="682"/>
                  <a:pt x="567" y="685"/>
                  <a:pt x="563" y="685"/>
                </a:cubicBezTo>
                <a:cubicBezTo>
                  <a:pt x="558" y="686"/>
                  <a:pt x="554" y="683"/>
                  <a:pt x="551" y="681"/>
                </a:cubicBezTo>
                <a:cubicBezTo>
                  <a:pt x="551" y="680"/>
                  <a:pt x="548" y="678"/>
                  <a:pt x="550" y="676"/>
                </a:cubicBezTo>
                <a:cubicBezTo>
                  <a:pt x="553" y="679"/>
                  <a:pt x="556" y="684"/>
                  <a:pt x="561" y="684"/>
                </a:cubicBezTo>
                <a:close/>
                <a:moveTo>
                  <a:pt x="537" y="686"/>
                </a:moveTo>
                <a:cubicBezTo>
                  <a:pt x="537" y="695"/>
                  <a:pt x="537" y="695"/>
                  <a:pt x="537" y="695"/>
                </a:cubicBezTo>
                <a:cubicBezTo>
                  <a:pt x="532" y="702"/>
                  <a:pt x="532" y="702"/>
                  <a:pt x="532" y="702"/>
                </a:cubicBezTo>
                <a:cubicBezTo>
                  <a:pt x="529" y="704"/>
                  <a:pt x="525" y="705"/>
                  <a:pt x="521" y="705"/>
                </a:cubicBezTo>
                <a:cubicBezTo>
                  <a:pt x="521" y="704"/>
                  <a:pt x="521" y="703"/>
                  <a:pt x="521" y="703"/>
                </a:cubicBezTo>
                <a:cubicBezTo>
                  <a:pt x="527" y="703"/>
                  <a:pt x="533" y="702"/>
                  <a:pt x="536" y="696"/>
                </a:cubicBezTo>
                <a:cubicBezTo>
                  <a:pt x="537" y="692"/>
                  <a:pt x="534" y="691"/>
                  <a:pt x="536" y="688"/>
                </a:cubicBezTo>
                <a:cubicBezTo>
                  <a:pt x="536" y="682"/>
                  <a:pt x="531" y="682"/>
                  <a:pt x="528" y="679"/>
                </a:cubicBezTo>
                <a:cubicBezTo>
                  <a:pt x="530" y="676"/>
                  <a:pt x="532" y="679"/>
                  <a:pt x="534" y="681"/>
                </a:cubicBezTo>
                <a:lnTo>
                  <a:pt x="537" y="686"/>
                </a:lnTo>
                <a:close/>
                <a:moveTo>
                  <a:pt x="499" y="681"/>
                </a:moveTo>
                <a:cubicBezTo>
                  <a:pt x="498" y="682"/>
                  <a:pt x="494" y="680"/>
                  <a:pt x="493" y="683"/>
                </a:cubicBezTo>
                <a:cubicBezTo>
                  <a:pt x="492" y="684"/>
                  <a:pt x="492" y="683"/>
                  <a:pt x="491" y="683"/>
                </a:cubicBezTo>
                <a:cubicBezTo>
                  <a:pt x="491" y="681"/>
                  <a:pt x="493" y="679"/>
                  <a:pt x="495" y="679"/>
                </a:cubicBezTo>
                <a:cubicBezTo>
                  <a:pt x="496" y="680"/>
                  <a:pt x="499" y="679"/>
                  <a:pt x="499" y="681"/>
                </a:cubicBezTo>
                <a:close/>
                <a:moveTo>
                  <a:pt x="451" y="688"/>
                </a:moveTo>
                <a:cubicBezTo>
                  <a:pt x="445" y="689"/>
                  <a:pt x="437" y="685"/>
                  <a:pt x="432" y="691"/>
                </a:cubicBezTo>
                <a:cubicBezTo>
                  <a:pt x="429" y="695"/>
                  <a:pt x="436" y="695"/>
                  <a:pt x="436" y="699"/>
                </a:cubicBezTo>
                <a:cubicBezTo>
                  <a:pt x="435" y="703"/>
                  <a:pt x="436" y="708"/>
                  <a:pt x="431" y="712"/>
                </a:cubicBezTo>
                <a:cubicBezTo>
                  <a:pt x="424" y="717"/>
                  <a:pt x="416" y="726"/>
                  <a:pt x="405" y="721"/>
                </a:cubicBezTo>
                <a:cubicBezTo>
                  <a:pt x="403" y="721"/>
                  <a:pt x="399" y="722"/>
                  <a:pt x="396" y="723"/>
                </a:cubicBezTo>
                <a:cubicBezTo>
                  <a:pt x="395" y="723"/>
                  <a:pt x="395" y="723"/>
                  <a:pt x="394" y="722"/>
                </a:cubicBezTo>
                <a:cubicBezTo>
                  <a:pt x="396" y="720"/>
                  <a:pt x="401" y="722"/>
                  <a:pt x="403" y="719"/>
                </a:cubicBezTo>
                <a:cubicBezTo>
                  <a:pt x="407" y="720"/>
                  <a:pt x="413" y="722"/>
                  <a:pt x="418" y="720"/>
                </a:cubicBezTo>
                <a:cubicBezTo>
                  <a:pt x="422" y="712"/>
                  <a:pt x="432" y="714"/>
                  <a:pt x="433" y="705"/>
                </a:cubicBezTo>
                <a:cubicBezTo>
                  <a:pt x="434" y="702"/>
                  <a:pt x="433" y="699"/>
                  <a:pt x="431" y="696"/>
                </a:cubicBezTo>
                <a:cubicBezTo>
                  <a:pt x="427" y="694"/>
                  <a:pt x="423" y="693"/>
                  <a:pt x="419" y="690"/>
                </a:cubicBezTo>
                <a:cubicBezTo>
                  <a:pt x="416" y="688"/>
                  <a:pt x="413" y="688"/>
                  <a:pt x="410" y="689"/>
                </a:cubicBezTo>
                <a:cubicBezTo>
                  <a:pt x="407" y="691"/>
                  <a:pt x="404" y="693"/>
                  <a:pt x="403" y="696"/>
                </a:cubicBezTo>
                <a:cubicBezTo>
                  <a:pt x="403" y="698"/>
                  <a:pt x="403" y="701"/>
                  <a:pt x="404" y="703"/>
                </a:cubicBezTo>
                <a:cubicBezTo>
                  <a:pt x="406" y="705"/>
                  <a:pt x="410" y="705"/>
                  <a:pt x="412" y="703"/>
                </a:cubicBezTo>
                <a:cubicBezTo>
                  <a:pt x="415" y="702"/>
                  <a:pt x="410" y="697"/>
                  <a:pt x="415" y="699"/>
                </a:cubicBezTo>
                <a:cubicBezTo>
                  <a:pt x="416" y="700"/>
                  <a:pt x="416" y="702"/>
                  <a:pt x="415" y="703"/>
                </a:cubicBezTo>
                <a:cubicBezTo>
                  <a:pt x="413" y="707"/>
                  <a:pt x="410" y="706"/>
                  <a:pt x="407" y="707"/>
                </a:cubicBezTo>
                <a:cubicBezTo>
                  <a:pt x="404" y="706"/>
                  <a:pt x="400" y="703"/>
                  <a:pt x="398" y="708"/>
                </a:cubicBezTo>
                <a:cubicBezTo>
                  <a:pt x="396" y="708"/>
                  <a:pt x="393" y="708"/>
                  <a:pt x="392" y="706"/>
                </a:cubicBezTo>
                <a:cubicBezTo>
                  <a:pt x="390" y="705"/>
                  <a:pt x="389" y="702"/>
                  <a:pt x="390" y="700"/>
                </a:cubicBezTo>
                <a:cubicBezTo>
                  <a:pt x="390" y="699"/>
                  <a:pt x="392" y="699"/>
                  <a:pt x="393" y="700"/>
                </a:cubicBezTo>
                <a:cubicBezTo>
                  <a:pt x="392" y="702"/>
                  <a:pt x="390" y="704"/>
                  <a:pt x="393" y="705"/>
                </a:cubicBezTo>
                <a:cubicBezTo>
                  <a:pt x="394" y="707"/>
                  <a:pt x="397" y="705"/>
                  <a:pt x="399" y="705"/>
                </a:cubicBezTo>
                <a:cubicBezTo>
                  <a:pt x="401" y="702"/>
                  <a:pt x="401" y="699"/>
                  <a:pt x="401" y="696"/>
                </a:cubicBezTo>
                <a:cubicBezTo>
                  <a:pt x="399" y="691"/>
                  <a:pt x="395" y="691"/>
                  <a:pt x="391" y="691"/>
                </a:cubicBezTo>
                <a:cubicBezTo>
                  <a:pt x="384" y="691"/>
                  <a:pt x="377" y="694"/>
                  <a:pt x="373" y="702"/>
                </a:cubicBezTo>
                <a:cubicBezTo>
                  <a:pt x="373" y="705"/>
                  <a:pt x="373" y="711"/>
                  <a:pt x="376" y="715"/>
                </a:cubicBezTo>
                <a:cubicBezTo>
                  <a:pt x="380" y="718"/>
                  <a:pt x="385" y="717"/>
                  <a:pt x="388" y="721"/>
                </a:cubicBezTo>
                <a:cubicBezTo>
                  <a:pt x="387" y="723"/>
                  <a:pt x="384" y="721"/>
                  <a:pt x="381" y="720"/>
                </a:cubicBezTo>
                <a:cubicBezTo>
                  <a:pt x="378" y="720"/>
                  <a:pt x="375" y="717"/>
                  <a:pt x="373" y="714"/>
                </a:cubicBezTo>
                <a:cubicBezTo>
                  <a:pt x="371" y="711"/>
                  <a:pt x="372" y="708"/>
                  <a:pt x="370" y="705"/>
                </a:cubicBezTo>
                <a:cubicBezTo>
                  <a:pt x="366" y="705"/>
                  <a:pt x="364" y="708"/>
                  <a:pt x="361" y="711"/>
                </a:cubicBezTo>
                <a:cubicBezTo>
                  <a:pt x="361" y="714"/>
                  <a:pt x="361" y="719"/>
                  <a:pt x="363" y="722"/>
                </a:cubicBezTo>
                <a:cubicBezTo>
                  <a:pt x="368" y="728"/>
                  <a:pt x="376" y="728"/>
                  <a:pt x="382" y="733"/>
                </a:cubicBezTo>
                <a:cubicBezTo>
                  <a:pt x="386" y="736"/>
                  <a:pt x="390" y="734"/>
                  <a:pt x="395" y="736"/>
                </a:cubicBezTo>
                <a:cubicBezTo>
                  <a:pt x="386" y="739"/>
                  <a:pt x="379" y="731"/>
                  <a:pt x="371" y="731"/>
                </a:cubicBezTo>
                <a:cubicBezTo>
                  <a:pt x="370" y="731"/>
                  <a:pt x="370" y="733"/>
                  <a:pt x="368" y="733"/>
                </a:cubicBezTo>
                <a:cubicBezTo>
                  <a:pt x="367" y="731"/>
                  <a:pt x="370" y="729"/>
                  <a:pt x="367" y="728"/>
                </a:cubicBezTo>
                <a:cubicBezTo>
                  <a:pt x="366" y="727"/>
                  <a:pt x="364" y="725"/>
                  <a:pt x="362" y="727"/>
                </a:cubicBezTo>
                <a:cubicBezTo>
                  <a:pt x="361" y="728"/>
                  <a:pt x="359" y="730"/>
                  <a:pt x="358" y="729"/>
                </a:cubicBezTo>
                <a:cubicBezTo>
                  <a:pt x="358" y="728"/>
                  <a:pt x="362" y="726"/>
                  <a:pt x="362" y="723"/>
                </a:cubicBezTo>
                <a:cubicBezTo>
                  <a:pt x="360" y="719"/>
                  <a:pt x="358" y="714"/>
                  <a:pt x="360" y="710"/>
                </a:cubicBezTo>
                <a:cubicBezTo>
                  <a:pt x="358" y="706"/>
                  <a:pt x="354" y="708"/>
                  <a:pt x="352" y="706"/>
                </a:cubicBezTo>
                <a:cubicBezTo>
                  <a:pt x="352" y="704"/>
                  <a:pt x="356" y="705"/>
                  <a:pt x="358" y="705"/>
                </a:cubicBezTo>
                <a:cubicBezTo>
                  <a:pt x="363" y="709"/>
                  <a:pt x="367" y="702"/>
                  <a:pt x="371" y="702"/>
                </a:cubicBezTo>
                <a:cubicBezTo>
                  <a:pt x="372" y="700"/>
                  <a:pt x="373" y="699"/>
                  <a:pt x="373" y="698"/>
                </a:cubicBezTo>
                <a:cubicBezTo>
                  <a:pt x="367" y="694"/>
                  <a:pt x="367" y="694"/>
                  <a:pt x="367" y="694"/>
                </a:cubicBezTo>
                <a:cubicBezTo>
                  <a:pt x="370" y="692"/>
                  <a:pt x="372" y="697"/>
                  <a:pt x="375" y="696"/>
                </a:cubicBezTo>
                <a:cubicBezTo>
                  <a:pt x="381" y="691"/>
                  <a:pt x="390" y="686"/>
                  <a:pt x="398" y="691"/>
                </a:cubicBezTo>
                <a:cubicBezTo>
                  <a:pt x="401" y="693"/>
                  <a:pt x="401" y="693"/>
                  <a:pt x="401" y="693"/>
                </a:cubicBezTo>
                <a:cubicBezTo>
                  <a:pt x="405" y="689"/>
                  <a:pt x="410" y="685"/>
                  <a:pt x="416" y="687"/>
                </a:cubicBezTo>
                <a:cubicBezTo>
                  <a:pt x="421" y="687"/>
                  <a:pt x="424" y="692"/>
                  <a:pt x="429" y="691"/>
                </a:cubicBezTo>
                <a:cubicBezTo>
                  <a:pt x="434" y="685"/>
                  <a:pt x="444" y="685"/>
                  <a:pt x="450" y="686"/>
                </a:cubicBezTo>
                <a:cubicBezTo>
                  <a:pt x="451" y="687"/>
                  <a:pt x="452" y="687"/>
                  <a:pt x="451" y="688"/>
                </a:cubicBezTo>
                <a:close/>
                <a:moveTo>
                  <a:pt x="329" y="695"/>
                </a:moveTo>
                <a:cubicBezTo>
                  <a:pt x="331" y="702"/>
                  <a:pt x="331" y="708"/>
                  <a:pt x="327" y="713"/>
                </a:cubicBezTo>
                <a:cubicBezTo>
                  <a:pt x="325" y="713"/>
                  <a:pt x="323" y="714"/>
                  <a:pt x="321" y="715"/>
                </a:cubicBezTo>
                <a:cubicBezTo>
                  <a:pt x="316" y="716"/>
                  <a:pt x="311" y="714"/>
                  <a:pt x="308" y="711"/>
                </a:cubicBezTo>
                <a:cubicBezTo>
                  <a:pt x="307" y="711"/>
                  <a:pt x="307" y="709"/>
                  <a:pt x="306" y="709"/>
                </a:cubicBezTo>
                <a:cubicBezTo>
                  <a:pt x="304" y="711"/>
                  <a:pt x="305" y="712"/>
                  <a:pt x="304" y="714"/>
                </a:cubicBezTo>
                <a:cubicBezTo>
                  <a:pt x="303" y="717"/>
                  <a:pt x="299" y="717"/>
                  <a:pt x="296" y="717"/>
                </a:cubicBezTo>
                <a:cubicBezTo>
                  <a:pt x="295" y="717"/>
                  <a:pt x="295" y="715"/>
                  <a:pt x="295" y="714"/>
                </a:cubicBezTo>
                <a:cubicBezTo>
                  <a:pt x="295" y="714"/>
                  <a:pt x="296" y="713"/>
                  <a:pt x="297" y="713"/>
                </a:cubicBezTo>
                <a:cubicBezTo>
                  <a:pt x="297" y="714"/>
                  <a:pt x="298" y="715"/>
                  <a:pt x="298" y="715"/>
                </a:cubicBezTo>
                <a:cubicBezTo>
                  <a:pt x="301" y="716"/>
                  <a:pt x="303" y="714"/>
                  <a:pt x="303" y="712"/>
                </a:cubicBezTo>
                <a:cubicBezTo>
                  <a:pt x="303" y="710"/>
                  <a:pt x="303" y="708"/>
                  <a:pt x="302" y="705"/>
                </a:cubicBezTo>
                <a:cubicBezTo>
                  <a:pt x="299" y="703"/>
                  <a:pt x="296" y="702"/>
                  <a:pt x="292" y="702"/>
                </a:cubicBezTo>
                <a:cubicBezTo>
                  <a:pt x="287" y="703"/>
                  <a:pt x="283" y="707"/>
                  <a:pt x="281" y="711"/>
                </a:cubicBezTo>
                <a:cubicBezTo>
                  <a:pt x="280" y="714"/>
                  <a:pt x="280" y="717"/>
                  <a:pt x="282" y="720"/>
                </a:cubicBezTo>
                <a:cubicBezTo>
                  <a:pt x="286" y="726"/>
                  <a:pt x="292" y="728"/>
                  <a:pt x="300" y="728"/>
                </a:cubicBezTo>
                <a:cubicBezTo>
                  <a:pt x="305" y="728"/>
                  <a:pt x="309" y="723"/>
                  <a:pt x="315" y="725"/>
                </a:cubicBezTo>
                <a:cubicBezTo>
                  <a:pt x="321" y="731"/>
                  <a:pt x="329" y="735"/>
                  <a:pt x="338" y="734"/>
                </a:cubicBezTo>
                <a:cubicBezTo>
                  <a:pt x="341" y="734"/>
                  <a:pt x="344" y="728"/>
                  <a:pt x="349" y="730"/>
                </a:cubicBezTo>
                <a:cubicBezTo>
                  <a:pt x="351" y="731"/>
                  <a:pt x="352" y="729"/>
                  <a:pt x="355" y="730"/>
                </a:cubicBezTo>
                <a:cubicBezTo>
                  <a:pt x="354" y="732"/>
                  <a:pt x="355" y="734"/>
                  <a:pt x="358" y="734"/>
                </a:cubicBezTo>
                <a:cubicBezTo>
                  <a:pt x="362" y="734"/>
                  <a:pt x="362" y="734"/>
                  <a:pt x="362" y="734"/>
                </a:cubicBezTo>
                <a:cubicBezTo>
                  <a:pt x="363" y="736"/>
                  <a:pt x="361" y="736"/>
                  <a:pt x="361" y="736"/>
                </a:cubicBezTo>
                <a:cubicBezTo>
                  <a:pt x="355" y="737"/>
                  <a:pt x="352" y="733"/>
                  <a:pt x="347" y="732"/>
                </a:cubicBezTo>
                <a:cubicBezTo>
                  <a:pt x="340" y="734"/>
                  <a:pt x="332" y="737"/>
                  <a:pt x="325" y="734"/>
                </a:cubicBezTo>
                <a:cubicBezTo>
                  <a:pt x="320" y="733"/>
                  <a:pt x="318" y="727"/>
                  <a:pt x="312" y="726"/>
                </a:cubicBezTo>
                <a:cubicBezTo>
                  <a:pt x="306" y="728"/>
                  <a:pt x="299" y="731"/>
                  <a:pt x="292" y="729"/>
                </a:cubicBezTo>
                <a:cubicBezTo>
                  <a:pt x="288" y="730"/>
                  <a:pt x="286" y="723"/>
                  <a:pt x="280" y="726"/>
                </a:cubicBezTo>
                <a:cubicBezTo>
                  <a:pt x="277" y="726"/>
                  <a:pt x="275" y="725"/>
                  <a:pt x="272" y="723"/>
                </a:cubicBezTo>
                <a:cubicBezTo>
                  <a:pt x="268" y="720"/>
                  <a:pt x="266" y="714"/>
                  <a:pt x="267" y="710"/>
                </a:cubicBezTo>
                <a:cubicBezTo>
                  <a:pt x="267" y="707"/>
                  <a:pt x="269" y="704"/>
                  <a:pt x="272" y="702"/>
                </a:cubicBezTo>
                <a:cubicBezTo>
                  <a:pt x="270" y="699"/>
                  <a:pt x="267" y="696"/>
                  <a:pt x="267" y="694"/>
                </a:cubicBezTo>
                <a:cubicBezTo>
                  <a:pt x="270" y="695"/>
                  <a:pt x="272" y="701"/>
                  <a:pt x="276" y="699"/>
                </a:cubicBezTo>
                <a:cubicBezTo>
                  <a:pt x="278" y="699"/>
                  <a:pt x="281" y="697"/>
                  <a:pt x="283" y="699"/>
                </a:cubicBezTo>
                <a:cubicBezTo>
                  <a:pt x="282" y="701"/>
                  <a:pt x="280" y="699"/>
                  <a:pt x="277" y="701"/>
                </a:cubicBezTo>
                <a:cubicBezTo>
                  <a:pt x="272" y="702"/>
                  <a:pt x="269" y="707"/>
                  <a:pt x="268" y="712"/>
                </a:cubicBezTo>
                <a:cubicBezTo>
                  <a:pt x="269" y="717"/>
                  <a:pt x="272" y="723"/>
                  <a:pt x="277" y="724"/>
                </a:cubicBezTo>
                <a:cubicBezTo>
                  <a:pt x="277" y="725"/>
                  <a:pt x="279" y="725"/>
                  <a:pt x="280" y="725"/>
                </a:cubicBezTo>
                <a:cubicBezTo>
                  <a:pt x="283" y="722"/>
                  <a:pt x="278" y="720"/>
                  <a:pt x="279" y="716"/>
                </a:cubicBezTo>
                <a:cubicBezTo>
                  <a:pt x="278" y="708"/>
                  <a:pt x="283" y="704"/>
                  <a:pt x="289" y="701"/>
                </a:cubicBezTo>
                <a:cubicBezTo>
                  <a:pt x="293" y="699"/>
                  <a:pt x="298" y="702"/>
                  <a:pt x="301" y="701"/>
                </a:cubicBezTo>
                <a:cubicBezTo>
                  <a:pt x="302" y="698"/>
                  <a:pt x="303" y="695"/>
                  <a:pt x="307" y="695"/>
                </a:cubicBezTo>
                <a:cubicBezTo>
                  <a:pt x="309" y="696"/>
                  <a:pt x="309" y="696"/>
                  <a:pt x="309" y="696"/>
                </a:cubicBezTo>
                <a:cubicBezTo>
                  <a:pt x="308" y="698"/>
                  <a:pt x="304" y="697"/>
                  <a:pt x="304" y="699"/>
                </a:cubicBezTo>
                <a:cubicBezTo>
                  <a:pt x="303" y="702"/>
                  <a:pt x="304" y="705"/>
                  <a:pt x="306" y="706"/>
                </a:cubicBezTo>
                <a:cubicBezTo>
                  <a:pt x="309" y="708"/>
                  <a:pt x="312" y="708"/>
                  <a:pt x="315" y="707"/>
                </a:cubicBezTo>
                <a:cubicBezTo>
                  <a:pt x="317" y="706"/>
                  <a:pt x="319" y="702"/>
                  <a:pt x="321" y="704"/>
                </a:cubicBezTo>
                <a:cubicBezTo>
                  <a:pt x="319" y="707"/>
                  <a:pt x="316" y="710"/>
                  <a:pt x="312" y="710"/>
                </a:cubicBezTo>
                <a:cubicBezTo>
                  <a:pt x="312" y="711"/>
                  <a:pt x="312" y="711"/>
                  <a:pt x="313" y="712"/>
                </a:cubicBezTo>
                <a:cubicBezTo>
                  <a:pt x="316" y="714"/>
                  <a:pt x="320" y="713"/>
                  <a:pt x="324" y="712"/>
                </a:cubicBezTo>
                <a:cubicBezTo>
                  <a:pt x="326" y="709"/>
                  <a:pt x="329" y="708"/>
                  <a:pt x="329" y="703"/>
                </a:cubicBezTo>
                <a:cubicBezTo>
                  <a:pt x="328" y="699"/>
                  <a:pt x="327" y="694"/>
                  <a:pt x="323" y="691"/>
                </a:cubicBezTo>
                <a:cubicBezTo>
                  <a:pt x="322" y="691"/>
                  <a:pt x="321" y="691"/>
                  <a:pt x="321" y="692"/>
                </a:cubicBezTo>
                <a:cubicBezTo>
                  <a:pt x="321" y="694"/>
                  <a:pt x="323" y="698"/>
                  <a:pt x="321" y="699"/>
                </a:cubicBezTo>
                <a:cubicBezTo>
                  <a:pt x="320" y="696"/>
                  <a:pt x="319" y="692"/>
                  <a:pt x="317" y="689"/>
                </a:cubicBezTo>
                <a:cubicBezTo>
                  <a:pt x="318" y="688"/>
                  <a:pt x="318" y="688"/>
                  <a:pt x="318" y="688"/>
                </a:cubicBezTo>
                <a:cubicBezTo>
                  <a:pt x="322" y="688"/>
                  <a:pt x="327" y="691"/>
                  <a:pt x="329" y="695"/>
                </a:cubicBezTo>
                <a:close/>
                <a:moveTo>
                  <a:pt x="228" y="688"/>
                </a:moveTo>
                <a:cubicBezTo>
                  <a:pt x="226" y="691"/>
                  <a:pt x="224" y="692"/>
                  <a:pt x="222" y="694"/>
                </a:cubicBezTo>
                <a:cubicBezTo>
                  <a:pt x="221" y="694"/>
                  <a:pt x="221" y="692"/>
                  <a:pt x="222" y="691"/>
                </a:cubicBezTo>
                <a:cubicBezTo>
                  <a:pt x="224" y="691"/>
                  <a:pt x="226" y="688"/>
                  <a:pt x="228" y="688"/>
                </a:cubicBezTo>
                <a:close/>
                <a:moveTo>
                  <a:pt x="460" y="695"/>
                </a:moveTo>
                <a:cubicBezTo>
                  <a:pt x="458" y="698"/>
                  <a:pt x="462" y="698"/>
                  <a:pt x="462" y="700"/>
                </a:cubicBezTo>
                <a:cubicBezTo>
                  <a:pt x="458" y="698"/>
                  <a:pt x="454" y="698"/>
                  <a:pt x="450" y="699"/>
                </a:cubicBezTo>
                <a:cubicBezTo>
                  <a:pt x="448" y="701"/>
                  <a:pt x="445" y="702"/>
                  <a:pt x="444" y="705"/>
                </a:cubicBezTo>
                <a:cubicBezTo>
                  <a:pt x="443" y="709"/>
                  <a:pt x="443" y="713"/>
                  <a:pt x="445" y="717"/>
                </a:cubicBezTo>
                <a:cubicBezTo>
                  <a:pt x="450" y="723"/>
                  <a:pt x="459" y="722"/>
                  <a:pt x="465" y="725"/>
                </a:cubicBezTo>
                <a:cubicBezTo>
                  <a:pt x="474" y="723"/>
                  <a:pt x="483" y="719"/>
                  <a:pt x="488" y="711"/>
                </a:cubicBezTo>
                <a:cubicBezTo>
                  <a:pt x="492" y="708"/>
                  <a:pt x="495" y="703"/>
                  <a:pt x="500" y="705"/>
                </a:cubicBezTo>
                <a:cubicBezTo>
                  <a:pt x="502" y="706"/>
                  <a:pt x="505" y="705"/>
                  <a:pt x="505" y="708"/>
                </a:cubicBezTo>
                <a:cubicBezTo>
                  <a:pt x="499" y="708"/>
                  <a:pt x="496" y="705"/>
                  <a:pt x="492" y="710"/>
                </a:cubicBezTo>
                <a:cubicBezTo>
                  <a:pt x="484" y="719"/>
                  <a:pt x="474" y="728"/>
                  <a:pt x="460" y="726"/>
                </a:cubicBezTo>
                <a:cubicBezTo>
                  <a:pt x="458" y="724"/>
                  <a:pt x="455" y="725"/>
                  <a:pt x="452" y="725"/>
                </a:cubicBezTo>
                <a:cubicBezTo>
                  <a:pt x="449" y="728"/>
                  <a:pt x="447" y="731"/>
                  <a:pt x="442" y="730"/>
                </a:cubicBezTo>
                <a:cubicBezTo>
                  <a:pt x="439" y="728"/>
                  <a:pt x="434" y="728"/>
                  <a:pt x="431" y="725"/>
                </a:cubicBezTo>
                <a:cubicBezTo>
                  <a:pt x="425" y="730"/>
                  <a:pt x="419" y="735"/>
                  <a:pt x="411" y="735"/>
                </a:cubicBezTo>
                <a:cubicBezTo>
                  <a:pt x="407" y="734"/>
                  <a:pt x="404" y="734"/>
                  <a:pt x="399" y="736"/>
                </a:cubicBezTo>
                <a:cubicBezTo>
                  <a:pt x="399" y="734"/>
                  <a:pt x="404" y="734"/>
                  <a:pt x="404" y="732"/>
                </a:cubicBezTo>
                <a:cubicBezTo>
                  <a:pt x="412" y="733"/>
                  <a:pt x="420" y="733"/>
                  <a:pt x="426" y="727"/>
                </a:cubicBezTo>
                <a:cubicBezTo>
                  <a:pt x="433" y="721"/>
                  <a:pt x="442" y="714"/>
                  <a:pt x="441" y="705"/>
                </a:cubicBezTo>
                <a:cubicBezTo>
                  <a:pt x="441" y="702"/>
                  <a:pt x="441" y="702"/>
                  <a:pt x="441" y="702"/>
                </a:cubicBezTo>
                <a:cubicBezTo>
                  <a:pt x="446" y="698"/>
                  <a:pt x="451" y="697"/>
                  <a:pt x="458" y="696"/>
                </a:cubicBezTo>
                <a:cubicBezTo>
                  <a:pt x="458" y="691"/>
                  <a:pt x="458" y="691"/>
                  <a:pt x="458" y="691"/>
                </a:cubicBezTo>
                <a:cubicBezTo>
                  <a:pt x="459" y="692"/>
                  <a:pt x="460" y="694"/>
                  <a:pt x="460" y="695"/>
                </a:cubicBezTo>
                <a:close/>
                <a:moveTo>
                  <a:pt x="365" y="694"/>
                </a:moveTo>
                <a:cubicBezTo>
                  <a:pt x="358" y="696"/>
                  <a:pt x="347" y="697"/>
                  <a:pt x="344" y="706"/>
                </a:cubicBezTo>
                <a:cubicBezTo>
                  <a:pt x="349" y="711"/>
                  <a:pt x="339" y="713"/>
                  <a:pt x="342" y="719"/>
                </a:cubicBezTo>
                <a:cubicBezTo>
                  <a:pt x="344" y="721"/>
                  <a:pt x="347" y="723"/>
                  <a:pt x="350" y="721"/>
                </a:cubicBezTo>
                <a:cubicBezTo>
                  <a:pt x="352" y="720"/>
                  <a:pt x="352" y="719"/>
                  <a:pt x="352" y="717"/>
                </a:cubicBezTo>
                <a:cubicBezTo>
                  <a:pt x="352" y="716"/>
                  <a:pt x="350" y="717"/>
                  <a:pt x="350" y="715"/>
                </a:cubicBezTo>
                <a:cubicBezTo>
                  <a:pt x="350" y="714"/>
                  <a:pt x="352" y="713"/>
                  <a:pt x="352" y="714"/>
                </a:cubicBezTo>
                <a:cubicBezTo>
                  <a:pt x="354" y="716"/>
                  <a:pt x="355" y="718"/>
                  <a:pt x="354" y="720"/>
                </a:cubicBezTo>
                <a:cubicBezTo>
                  <a:pt x="352" y="723"/>
                  <a:pt x="347" y="724"/>
                  <a:pt x="344" y="723"/>
                </a:cubicBezTo>
                <a:cubicBezTo>
                  <a:pt x="342" y="723"/>
                  <a:pt x="342" y="720"/>
                  <a:pt x="340" y="719"/>
                </a:cubicBezTo>
                <a:cubicBezTo>
                  <a:pt x="337" y="720"/>
                  <a:pt x="332" y="721"/>
                  <a:pt x="329" y="718"/>
                </a:cubicBezTo>
                <a:cubicBezTo>
                  <a:pt x="329" y="717"/>
                  <a:pt x="326" y="716"/>
                  <a:pt x="328" y="714"/>
                </a:cubicBezTo>
                <a:cubicBezTo>
                  <a:pt x="330" y="717"/>
                  <a:pt x="334" y="719"/>
                  <a:pt x="338" y="718"/>
                </a:cubicBezTo>
                <a:cubicBezTo>
                  <a:pt x="345" y="714"/>
                  <a:pt x="340" y="705"/>
                  <a:pt x="345" y="700"/>
                </a:cubicBezTo>
                <a:cubicBezTo>
                  <a:pt x="350" y="695"/>
                  <a:pt x="358" y="693"/>
                  <a:pt x="364" y="692"/>
                </a:cubicBezTo>
                <a:lnTo>
                  <a:pt x="365" y="694"/>
                </a:lnTo>
                <a:close/>
                <a:moveTo>
                  <a:pt x="487" y="702"/>
                </a:moveTo>
                <a:cubicBezTo>
                  <a:pt x="485" y="702"/>
                  <a:pt x="484" y="702"/>
                  <a:pt x="482" y="702"/>
                </a:cubicBezTo>
                <a:cubicBezTo>
                  <a:pt x="480" y="701"/>
                  <a:pt x="480" y="701"/>
                  <a:pt x="480" y="701"/>
                </a:cubicBezTo>
                <a:cubicBezTo>
                  <a:pt x="482" y="700"/>
                  <a:pt x="485" y="701"/>
                  <a:pt x="487" y="702"/>
                </a:cubicBezTo>
                <a:close/>
                <a:moveTo>
                  <a:pt x="450" y="723"/>
                </a:moveTo>
                <a:cubicBezTo>
                  <a:pt x="450" y="723"/>
                  <a:pt x="450" y="724"/>
                  <a:pt x="450" y="725"/>
                </a:cubicBezTo>
                <a:cubicBezTo>
                  <a:pt x="445" y="727"/>
                  <a:pt x="439" y="729"/>
                  <a:pt x="435" y="725"/>
                </a:cubicBezTo>
                <a:cubicBezTo>
                  <a:pt x="433" y="723"/>
                  <a:pt x="436" y="723"/>
                  <a:pt x="436" y="721"/>
                </a:cubicBezTo>
                <a:cubicBezTo>
                  <a:pt x="438" y="718"/>
                  <a:pt x="440" y="717"/>
                  <a:pt x="442" y="714"/>
                </a:cubicBezTo>
                <a:cubicBezTo>
                  <a:pt x="444" y="717"/>
                  <a:pt x="447" y="720"/>
                  <a:pt x="450" y="723"/>
                </a:cubicBezTo>
                <a:close/>
              </a:path>
            </a:pathLst>
          </a:custGeom>
          <a:solidFill>
            <a:schemeClr val="tx1">
              <a:lumMod val="65000"/>
              <a:lumOff val="35000"/>
            </a:schemeClr>
          </a:solidFill>
          <a:ln w="3175">
            <a:noFill/>
          </a:ln>
        </p:spPr>
        <p:txBody>
          <a:bodyPr vert="horz" wrap="square" lIns="91440" tIns="45720" rIns="91440" bIns="45720" numCol="1" anchor="t" anchorCtr="0" compatLnSpc="1">
            <a:prstTxWarp prst="textNoShape">
              <a:avLst/>
            </a:prstTxWarp>
          </a:bodyPr>
          <a:lstStyle/>
          <a:p>
            <a:endParaRPr lang="zh-CN" altLang="en-US">
              <a:latin typeface="Times New Roman" pitchFamily="18" charset="0"/>
              <a:cs typeface="Times New Roman" pitchFamily="18" charset="0"/>
            </a:endParaRPr>
          </a:p>
        </p:txBody>
      </p:sp>
      <p:sp>
        <p:nvSpPr>
          <p:cNvPr id="41" name="矩形 40"/>
          <p:cNvSpPr/>
          <p:nvPr/>
        </p:nvSpPr>
        <p:spPr>
          <a:xfrm>
            <a:off x="1099763" y="3190940"/>
            <a:ext cx="1674562" cy="1731225"/>
          </a:xfrm>
          <a:prstGeom prst="rect">
            <a:avLst/>
          </a:prstGeom>
          <a:noFill/>
        </p:spPr>
        <p:txBody>
          <a:bodyPr vert="horz" wrap="square" lIns="68562" tIns="34281" rIns="68562" bIns="34281" rtlCol="0">
            <a:spAutoFit/>
          </a:bodyPr>
          <a:lstStyle/>
          <a:p>
            <a:pPr algn="ctr" defTabSz="914400"/>
            <a:r>
              <a:rPr lang="en-SG" altLang="zh-CN" sz="3600" b="1" dirty="0" err="1">
                <a:solidFill>
                  <a:srgbClr val="C00000"/>
                </a:solidFill>
                <a:latin typeface="Times New Roman" pitchFamily="18" charset="0"/>
                <a:ea typeface="+mj-ea"/>
                <a:cs typeface="Times New Roman" pitchFamily="18" charset="0"/>
              </a:rPr>
              <a:t>Trước</a:t>
            </a:r>
            <a:r>
              <a:rPr lang="en-SG" altLang="zh-CN" sz="3600" b="1" dirty="0">
                <a:solidFill>
                  <a:srgbClr val="C00000"/>
                </a:solidFill>
                <a:latin typeface="Times New Roman" pitchFamily="18" charset="0"/>
                <a:ea typeface="+mj-ea"/>
                <a:cs typeface="Times New Roman" pitchFamily="18" charset="0"/>
              </a:rPr>
              <a:t> </a:t>
            </a:r>
            <a:r>
              <a:rPr lang="en-SG" altLang="zh-CN" sz="3600" b="1" dirty="0" err="1">
                <a:solidFill>
                  <a:srgbClr val="C00000"/>
                </a:solidFill>
                <a:latin typeface="Times New Roman" pitchFamily="18" charset="0"/>
                <a:ea typeface="+mj-ea"/>
                <a:cs typeface="Times New Roman" pitchFamily="18" charset="0"/>
              </a:rPr>
              <a:t>khi</a:t>
            </a:r>
            <a:r>
              <a:rPr lang="en-SG" altLang="zh-CN" sz="3600" b="1" dirty="0">
                <a:solidFill>
                  <a:srgbClr val="C00000"/>
                </a:solidFill>
                <a:latin typeface="Times New Roman" pitchFamily="18" charset="0"/>
                <a:ea typeface="+mj-ea"/>
                <a:cs typeface="Times New Roman" pitchFamily="18" charset="0"/>
              </a:rPr>
              <a:t> </a:t>
            </a:r>
            <a:r>
              <a:rPr lang="en-SG" altLang="zh-CN" sz="3600" b="1" dirty="0" err="1">
                <a:solidFill>
                  <a:srgbClr val="C00000"/>
                </a:solidFill>
                <a:latin typeface="Times New Roman" pitchFamily="18" charset="0"/>
                <a:ea typeface="+mj-ea"/>
                <a:cs typeface="Times New Roman" pitchFamily="18" charset="0"/>
              </a:rPr>
              <a:t>đi</a:t>
            </a:r>
            <a:r>
              <a:rPr lang="en-SG" altLang="zh-CN" sz="3600" b="1" dirty="0">
                <a:solidFill>
                  <a:srgbClr val="C00000"/>
                </a:solidFill>
                <a:latin typeface="Times New Roman" pitchFamily="18" charset="0"/>
                <a:ea typeface="+mj-ea"/>
                <a:cs typeface="Times New Roman" pitchFamily="18" charset="0"/>
              </a:rPr>
              <a:t> </a:t>
            </a:r>
            <a:r>
              <a:rPr lang="en-SG" altLang="zh-CN" sz="3600" b="1" dirty="0" err="1">
                <a:solidFill>
                  <a:srgbClr val="C00000"/>
                </a:solidFill>
                <a:latin typeface="Times New Roman" pitchFamily="18" charset="0"/>
                <a:ea typeface="+mj-ea"/>
                <a:cs typeface="Times New Roman" pitchFamily="18" charset="0"/>
              </a:rPr>
              <a:t>lính</a:t>
            </a:r>
            <a:endParaRPr lang="en-US" altLang="zh-CN" sz="3600" b="1" dirty="0">
              <a:solidFill>
                <a:srgbClr val="C00000"/>
              </a:solidFill>
              <a:latin typeface="Times New Roman" pitchFamily="18" charset="0"/>
              <a:ea typeface="+mj-ea"/>
              <a:cs typeface="Times New Roman" pitchFamily="18" charset="0"/>
            </a:endParaRPr>
          </a:p>
        </p:txBody>
      </p:sp>
      <p:sp>
        <p:nvSpPr>
          <p:cNvPr id="43" name="Freeform 5"/>
          <p:cNvSpPr>
            <a:spLocks noEditPoints="1"/>
          </p:cNvSpPr>
          <p:nvPr/>
        </p:nvSpPr>
        <p:spPr bwMode="auto">
          <a:xfrm>
            <a:off x="9178763" y="2653032"/>
            <a:ext cx="2530630" cy="2473149"/>
          </a:xfrm>
          <a:custGeom>
            <a:avLst/>
            <a:gdLst>
              <a:gd name="T0" fmla="*/ 502 w 777"/>
              <a:gd name="T1" fmla="*/ 64 h 739"/>
              <a:gd name="T2" fmla="*/ 519 w 777"/>
              <a:gd name="T3" fmla="*/ 50 h 739"/>
              <a:gd name="T4" fmla="*/ 652 w 777"/>
              <a:gd name="T5" fmla="*/ 145 h 739"/>
              <a:gd name="T6" fmla="*/ 709 w 777"/>
              <a:gd name="T7" fmla="*/ 309 h 739"/>
              <a:gd name="T8" fmla="*/ 698 w 777"/>
              <a:gd name="T9" fmla="*/ 310 h 739"/>
              <a:gd name="T10" fmla="*/ 517 w 777"/>
              <a:gd name="T11" fmla="*/ 64 h 739"/>
              <a:gd name="T12" fmla="*/ 194 w 777"/>
              <a:gd name="T13" fmla="*/ 105 h 739"/>
              <a:gd name="T14" fmla="*/ 25 w 777"/>
              <a:gd name="T15" fmla="*/ 294 h 739"/>
              <a:gd name="T16" fmla="*/ 52 w 777"/>
              <a:gd name="T17" fmla="*/ 240 h 739"/>
              <a:gd name="T18" fmla="*/ 67 w 777"/>
              <a:gd name="T19" fmla="*/ 168 h 739"/>
              <a:gd name="T20" fmla="*/ 160 w 777"/>
              <a:gd name="T21" fmla="*/ 116 h 739"/>
              <a:gd name="T22" fmla="*/ 226 w 777"/>
              <a:gd name="T23" fmla="*/ 57 h 739"/>
              <a:gd name="T24" fmla="*/ 120 w 777"/>
              <a:gd name="T25" fmla="*/ 105 h 739"/>
              <a:gd name="T26" fmla="*/ 328 w 777"/>
              <a:gd name="T27" fmla="*/ 3 h 739"/>
              <a:gd name="T28" fmla="*/ 445 w 777"/>
              <a:gd name="T29" fmla="*/ 27 h 739"/>
              <a:gd name="T30" fmla="*/ 283 w 777"/>
              <a:gd name="T31" fmla="*/ 34 h 739"/>
              <a:gd name="T32" fmla="*/ 361 w 777"/>
              <a:gd name="T33" fmla="*/ 21 h 739"/>
              <a:gd name="T34" fmla="*/ 426 w 777"/>
              <a:gd name="T35" fmla="*/ 49 h 739"/>
              <a:gd name="T36" fmla="*/ 267 w 777"/>
              <a:gd name="T37" fmla="*/ 59 h 739"/>
              <a:gd name="T38" fmla="*/ 580 w 777"/>
              <a:gd name="T39" fmla="*/ 75 h 739"/>
              <a:gd name="T40" fmla="*/ 604 w 777"/>
              <a:gd name="T41" fmla="*/ 113 h 739"/>
              <a:gd name="T42" fmla="*/ 552 w 777"/>
              <a:gd name="T43" fmla="*/ 87 h 739"/>
              <a:gd name="T44" fmla="*/ 632 w 777"/>
              <a:gd name="T45" fmla="*/ 150 h 739"/>
              <a:gd name="T46" fmla="*/ 674 w 777"/>
              <a:gd name="T47" fmla="*/ 246 h 739"/>
              <a:gd name="T48" fmla="*/ 610 w 777"/>
              <a:gd name="T49" fmla="*/ 148 h 739"/>
              <a:gd name="T50" fmla="*/ 58 w 777"/>
              <a:gd name="T51" fmla="*/ 247 h 739"/>
              <a:gd name="T52" fmla="*/ 720 w 777"/>
              <a:gd name="T53" fmla="*/ 299 h 739"/>
              <a:gd name="T54" fmla="*/ 706 w 777"/>
              <a:gd name="T55" fmla="*/ 255 h 739"/>
              <a:gd name="T56" fmla="*/ 13 w 777"/>
              <a:gd name="T57" fmla="*/ 311 h 739"/>
              <a:gd name="T58" fmla="*/ 51 w 777"/>
              <a:gd name="T59" fmla="*/ 387 h 739"/>
              <a:gd name="T60" fmla="*/ 227 w 777"/>
              <a:gd name="T61" fmla="*/ 664 h 739"/>
              <a:gd name="T62" fmla="*/ 204 w 777"/>
              <a:gd name="T63" fmla="*/ 694 h 739"/>
              <a:gd name="T64" fmla="*/ 250 w 777"/>
              <a:gd name="T65" fmla="*/ 672 h 739"/>
              <a:gd name="T66" fmla="*/ 66 w 777"/>
              <a:gd name="T67" fmla="*/ 544 h 739"/>
              <a:gd name="T68" fmla="*/ 23 w 777"/>
              <a:gd name="T69" fmla="*/ 358 h 739"/>
              <a:gd name="T70" fmla="*/ 4 w 777"/>
              <a:gd name="T71" fmla="*/ 358 h 739"/>
              <a:gd name="T72" fmla="*/ 740 w 777"/>
              <a:gd name="T73" fmla="*/ 389 h 739"/>
              <a:gd name="T74" fmla="*/ 721 w 777"/>
              <a:gd name="T75" fmla="*/ 400 h 739"/>
              <a:gd name="T76" fmla="*/ 707 w 777"/>
              <a:gd name="T77" fmla="*/ 442 h 739"/>
              <a:gd name="T78" fmla="*/ 691 w 777"/>
              <a:gd name="T79" fmla="*/ 433 h 739"/>
              <a:gd name="T80" fmla="*/ 32 w 777"/>
              <a:gd name="T81" fmla="*/ 499 h 739"/>
              <a:gd name="T82" fmla="*/ 727 w 777"/>
              <a:gd name="T83" fmla="*/ 451 h 739"/>
              <a:gd name="T84" fmla="*/ 64 w 777"/>
              <a:gd name="T85" fmla="*/ 472 h 739"/>
              <a:gd name="T86" fmla="*/ 658 w 777"/>
              <a:gd name="T87" fmla="*/ 552 h 739"/>
              <a:gd name="T88" fmla="*/ 668 w 777"/>
              <a:gd name="T89" fmla="*/ 526 h 739"/>
              <a:gd name="T90" fmla="*/ 73 w 777"/>
              <a:gd name="T91" fmla="*/ 513 h 739"/>
              <a:gd name="T92" fmla="*/ 119 w 777"/>
              <a:gd name="T93" fmla="*/ 588 h 739"/>
              <a:gd name="T94" fmla="*/ 685 w 777"/>
              <a:gd name="T95" fmla="*/ 489 h 739"/>
              <a:gd name="T96" fmla="*/ 699 w 777"/>
              <a:gd name="T97" fmla="*/ 501 h 739"/>
              <a:gd name="T98" fmla="*/ 643 w 777"/>
              <a:gd name="T99" fmla="*/ 618 h 739"/>
              <a:gd name="T100" fmla="*/ 601 w 777"/>
              <a:gd name="T101" fmla="*/ 621 h 739"/>
              <a:gd name="T102" fmla="*/ 139 w 777"/>
              <a:gd name="T103" fmla="*/ 621 h 739"/>
              <a:gd name="T104" fmla="*/ 594 w 777"/>
              <a:gd name="T105" fmla="*/ 628 h 739"/>
              <a:gd name="T106" fmla="*/ 456 w 777"/>
              <a:gd name="T107" fmla="*/ 707 h 739"/>
              <a:gd name="T108" fmla="*/ 557 w 777"/>
              <a:gd name="T109" fmla="*/ 673 h 739"/>
              <a:gd name="T110" fmla="*/ 527 w 777"/>
              <a:gd name="T111" fmla="*/ 672 h 739"/>
              <a:gd name="T112" fmla="*/ 536 w 777"/>
              <a:gd name="T113" fmla="*/ 688 h 739"/>
              <a:gd name="T114" fmla="*/ 393 w 777"/>
              <a:gd name="T115" fmla="*/ 700 h 739"/>
              <a:gd name="T116" fmla="*/ 429 w 777"/>
              <a:gd name="T117" fmla="*/ 691 h 739"/>
              <a:gd name="T118" fmla="*/ 272 w 777"/>
              <a:gd name="T119" fmla="*/ 723 h 739"/>
              <a:gd name="T120" fmla="*/ 222 w 777"/>
              <a:gd name="T121" fmla="*/ 691 h 739"/>
              <a:gd name="T122" fmla="*/ 352 w 777"/>
              <a:gd name="T123" fmla="*/ 714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7" h="739">
                <a:moveTo>
                  <a:pt x="365" y="5"/>
                </a:moveTo>
                <a:cubicBezTo>
                  <a:pt x="368" y="7"/>
                  <a:pt x="372" y="9"/>
                  <a:pt x="375" y="7"/>
                </a:cubicBezTo>
                <a:cubicBezTo>
                  <a:pt x="376" y="4"/>
                  <a:pt x="380" y="3"/>
                  <a:pt x="383" y="3"/>
                </a:cubicBezTo>
                <a:cubicBezTo>
                  <a:pt x="386" y="3"/>
                  <a:pt x="390" y="3"/>
                  <a:pt x="392" y="4"/>
                </a:cubicBezTo>
                <a:cubicBezTo>
                  <a:pt x="397" y="3"/>
                  <a:pt x="403" y="5"/>
                  <a:pt x="408" y="3"/>
                </a:cubicBezTo>
                <a:cubicBezTo>
                  <a:pt x="414" y="3"/>
                  <a:pt x="419" y="5"/>
                  <a:pt x="425" y="7"/>
                </a:cubicBezTo>
                <a:cubicBezTo>
                  <a:pt x="427" y="10"/>
                  <a:pt x="430" y="12"/>
                  <a:pt x="433" y="14"/>
                </a:cubicBezTo>
                <a:cubicBezTo>
                  <a:pt x="439" y="14"/>
                  <a:pt x="444" y="9"/>
                  <a:pt x="450" y="10"/>
                </a:cubicBezTo>
                <a:cubicBezTo>
                  <a:pt x="453" y="11"/>
                  <a:pt x="456" y="12"/>
                  <a:pt x="459" y="12"/>
                </a:cubicBezTo>
                <a:cubicBezTo>
                  <a:pt x="465" y="12"/>
                  <a:pt x="472" y="13"/>
                  <a:pt x="476" y="17"/>
                </a:cubicBezTo>
                <a:cubicBezTo>
                  <a:pt x="480" y="21"/>
                  <a:pt x="482" y="29"/>
                  <a:pt x="479" y="35"/>
                </a:cubicBezTo>
                <a:cubicBezTo>
                  <a:pt x="478" y="37"/>
                  <a:pt x="473" y="38"/>
                  <a:pt x="474" y="41"/>
                </a:cubicBezTo>
                <a:cubicBezTo>
                  <a:pt x="468" y="41"/>
                  <a:pt x="462" y="36"/>
                  <a:pt x="456" y="40"/>
                </a:cubicBezTo>
                <a:cubicBezTo>
                  <a:pt x="452" y="40"/>
                  <a:pt x="447" y="40"/>
                  <a:pt x="444" y="38"/>
                </a:cubicBezTo>
                <a:cubicBezTo>
                  <a:pt x="442" y="41"/>
                  <a:pt x="439" y="44"/>
                  <a:pt x="436" y="44"/>
                </a:cubicBezTo>
                <a:cubicBezTo>
                  <a:pt x="434" y="43"/>
                  <a:pt x="433" y="41"/>
                  <a:pt x="433" y="40"/>
                </a:cubicBezTo>
                <a:cubicBezTo>
                  <a:pt x="433" y="39"/>
                  <a:pt x="433" y="38"/>
                  <a:pt x="434" y="38"/>
                </a:cubicBezTo>
                <a:cubicBezTo>
                  <a:pt x="436" y="38"/>
                  <a:pt x="435" y="42"/>
                  <a:pt x="437" y="41"/>
                </a:cubicBezTo>
                <a:cubicBezTo>
                  <a:pt x="439" y="41"/>
                  <a:pt x="441" y="40"/>
                  <a:pt x="442" y="38"/>
                </a:cubicBezTo>
                <a:cubicBezTo>
                  <a:pt x="442" y="35"/>
                  <a:pt x="440" y="33"/>
                  <a:pt x="438" y="31"/>
                </a:cubicBezTo>
                <a:cubicBezTo>
                  <a:pt x="433" y="30"/>
                  <a:pt x="430" y="33"/>
                  <a:pt x="428" y="35"/>
                </a:cubicBezTo>
                <a:cubicBezTo>
                  <a:pt x="426" y="37"/>
                  <a:pt x="426" y="40"/>
                  <a:pt x="426" y="42"/>
                </a:cubicBezTo>
                <a:cubicBezTo>
                  <a:pt x="426" y="48"/>
                  <a:pt x="433" y="51"/>
                  <a:pt x="436" y="53"/>
                </a:cubicBezTo>
                <a:cubicBezTo>
                  <a:pt x="441" y="54"/>
                  <a:pt x="445" y="54"/>
                  <a:pt x="448" y="53"/>
                </a:cubicBezTo>
                <a:cubicBezTo>
                  <a:pt x="452" y="49"/>
                  <a:pt x="458" y="47"/>
                  <a:pt x="463" y="49"/>
                </a:cubicBezTo>
                <a:cubicBezTo>
                  <a:pt x="471" y="53"/>
                  <a:pt x="468" y="66"/>
                  <a:pt x="479" y="68"/>
                </a:cubicBezTo>
                <a:cubicBezTo>
                  <a:pt x="482" y="67"/>
                  <a:pt x="486" y="69"/>
                  <a:pt x="487" y="65"/>
                </a:cubicBezTo>
                <a:cubicBezTo>
                  <a:pt x="487" y="61"/>
                  <a:pt x="489" y="60"/>
                  <a:pt x="491" y="58"/>
                </a:cubicBezTo>
                <a:cubicBezTo>
                  <a:pt x="495" y="57"/>
                  <a:pt x="498" y="54"/>
                  <a:pt x="502" y="56"/>
                </a:cubicBezTo>
                <a:cubicBezTo>
                  <a:pt x="503" y="57"/>
                  <a:pt x="505" y="59"/>
                  <a:pt x="505" y="61"/>
                </a:cubicBezTo>
                <a:cubicBezTo>
                  <a:pt x="505" y="62"/>
                  <a:pt x="504" y="64"/>
                  <a:pt x="502" y="64"/>
                </a:cubicBezTo>
                <a:cubicBezTo>
                  <a:pt x="499" y="63"/>
                  <a:pt x="505" y="61"/>
                  <a:pt x="502" y="59"/>
                </a:cubicBezTo>
                <a:cubicBezTo>
                  <a:pt x="501" y="57"/>
                  <a:pt x="498" y="56"/>
                  <a:pt x="496" y="58"/>
                </a:cubicBezTo>
                <a:cubicBezTo>
                  <a:pt x="494" y="59"/>
                  <a:pt x="493" y="61"/>
                  <a:pt x="493" y="63"/>
                </a:cubicBezTo>
                <a:cubicBezTo>
                  <a:pt x="493" y="67"/>
                  <a:pt x="496" y="70"/>
                  <a:pt x="499" y="72"/>
                </a:cubicBezTo>
                <a:cubicBezTo>
                  <a:pt x="505" y="73"/>
                  <a:pt x="509" y="69"/>
                  <a:pt x="513" y="67"/>
                </a:cubicBezTo>
                <a:cubicBezTo>
                  <a:pt x="514" y="67"/>
                  <a:pt x="512" y="68"/>
                  <a:pt x="512" y="69"/>
                </a:cubicBezTo>
                <a:cubicBezTo>
                  <a:pt x="508" y="73"/>
                  <a:pt x="502" y="74"/>
                  <a:pt x="498" y="73"/>
                </a:cubicBezTo>
                <a:cubicBezTo>
                  <a:pt x="494" y="70"/>
                  <a:pt x="491" y="67"/>
                  <a:pt x="491" y="62"/>
                </a:cubicBezTo>
                <a:cubicBezTo>
                  <a:pt x="491" y="61"/>
                  <a:pt x="491" y="61"/>
                  <a:pt x="491" y="61"/>
                </a:cubicBezTo>
                <a:cubicBezTo>
                  <a:pt x="488" y="63"/>
                  <a:pt x="488" y="67"/>
                  <a:pt x="489" y="69"/>
                </a:cubicBezTo>
                <a:cubicBezTo>
                  <a:pt x="494" y="73"/>
                  <a:pt x="498" y="80"/>
                  <a:pt x="505" y="79"/>
                </a:cubicBezTo>
                <a:cubicBezTo>
                  <a:pt x="508" y="76"/>
                  <a:pt x="514" y="79"/>
                  <a:pt x="515" y="73"/>
                </a:cubicBezTo>
                <a:cubicBezTo>
                  <a:pt x="516" y="71"/>
                  <a:pt x="516" y="69"/>
                  <a:pt x="516" y="67"/>
                </a:cubicBezTo>
                <a:cubicBezTo>
                  <a:pt x="513" y="67"/>
                  <a:pt x="513" y="64"/>
                  <a:pt x="514" y="62"/>
                </a:cubicBezTo>
                <a:cubicBezTo>
                  <a:pt x="515" y="57"/>
                  <a:pt x="519" y="53"/>
                  <a:pt x="524" y="51"/>
                </a:cubicBezTo>
                <a:cubicBezTo>
                  <a:pt x="528" y="53"/>
                  <a:pt x="532" y="56"/>
                  <a:pt x="533" y="59"/>
                </a:cubicBezTo>
                <a:cubicBezTo>
                  <a:pt x="533" y="67"/>
                  <a:pt x="528" y="74"/>
                  <a:pt x="534" y="79"/>
                </a:cubicBezTo>
                <a:cubicBezTo>
                  <a:pt x="538" y="84"/>
                  <a:pt x="543" y="87"/>
                  <a:pt x="548" y="87"/>
                </a:cubicBezTo>
                <a:cubicBezTo>
                  <a:pt x="551" y="85"/>
                  <a:pt x="553" y="84"/>
                  <a:pt x="554" y="82"/>
                </a:cubicBezTo>
                <a:cubicBezTo>
                  <a:pt x="552" y="77"/>
                  <a:pt x="560" y="73"/>
                  <a:pt x="555" y="70"/>
                </a:cubicBezTo>
                <a:cubicBezTo>
                  <a:pt x="553" y="67"/>
                  <a:pt x="548" y="64"/>
                  <a:pt x="544" y="67"/>
                </a:cubicBezTo>
                <a:cubicBezTo>
                  <a:pt x="542" y="68"/>
                  <a:pt x="540" y="71"/>
                  <a:pt x="542" y="74"/>
                </a:cubicBezTo>
                <a:cubicBezTo>
                  <a:pt x="542" y="76"/>
                  <a:pt x="545" y="76"/>
                  <a:pt x="546" y="76"/>
                </a:cubicBezTo>
                <a:cubicBezTo>
                  <a:pt x="546" y="75"/>
                  <a:pt x="547" y="73"/>
                  <a:pt x="548" y="74"/>
                </a:cubicBezTo>
                <a:cubicBezTo>
                  <a:pt x="549" y="75"/>
                  <a:pt x="548" y="76"/>
                  <a:pt x="548" y="77"/>
                </a:cubicBezTo>
                <a:cubicBezTo>
                  <a:pt x="546" y="77"/>
                  <a:pt x="543" y="79"/>
                  <a:pt x="542" y="77"/>
                </a:cubicBezTo>
                <a:cubicBezTo>
                  <a:pt x="540" y="75"/>
                  <a:pt x="540" y="73"/>
                  <a:pt x="539" y="70"/>
                </a:cubicBezTo>
                <a:cubicBezTo>
                  <a:pt x="539" y="66"/>
                  <a:pt x="545" y="66"/>
                  <a:pt x="545" y="61"/>
                </a:cubicBezTo>
                <a:cubicBezTo>
                  <a:pt x="542" y="58"/>
                  <a:pt x="543" y="53"/>
                  <a:pt x="541" y="49"/>
                </a:cubicBezTo>
                <a:cubicBezTo>
                  <a:pt x="538" y="45"/>
                  <a:pt x="534" y="41"/>
                  <a:pt x="528" y="43"/>
                </a:cubicBezTo>
                <a:cubicBezTo>
                  <a:pt x="523" y="42"/>
                  <a:pt x="523" y="48"/>
                  <a:pt x="519" y="50"/>
                </a:cubicBezTo>
                <a:cubicBezTo>
                  <a:pt x="514" y="50"/>
                  <a:pt x="511" y="56"/>
                  <a:pt x="505" y="54"/>
                </a:cubicBezTo>
                <a:cubicBezTo>
                  <a:pt x="503" y="53"/>
                  <a:pt x="502" y="52"/>
                  <a:pt x="502" y="50"/>
                </a:cubicBezTo>
                <a:cubicBezTo>
                  <a:pt x="502" y="48"/>
                  <a:pt x="504" y="47"/>
                  <a:pt x="505" y="47"/>
                </a:cubicBezTo>
                <a:cubicBezTo>
                  <a:pt x="507" y="47"/>
                  <a:pt x="508" y="47"/>
                  <a:pt x="508" y="47"/>
                </a:cubicBezTo>
                <a:cubicBezTo>
                  <a:pt x="508" y="50"/>
                  <a:pt x="503" y="48"/>
                  <a:pt x="505" y="51"/>
                </a:cubicBezTo>
                <a:cubicBezTo>
                  <a:pt x="506" y="53"/>
                  <a:pt x="509" y="53"/>
                  <a:pt x="511" y="52"/>
                </a:cubicBezTo>
                <a:cubicBezTo>
                  <a:pt x="514" y="50"/>
                  <a:pt x="515" y="47"/>
                  <a:pt x="514" y="45"/>
                </a:cubicBezTo>
                <a:cubicBezTo>
                  <a:pt x="513" y="42"/>
                  <a:pt x="511" y="40"/>
                  <a:pt x="508" y="38"/>
                </a:cubicBezTo>
                <a:cubicBezTo>
                  <a:pt x="503" y="38"/>
                  <a:pt x="499" y="41"/>
                  <a:pt x="495" y="44"/>
                </a:cubicBezTo>
                <a:cubicBezTo>
                  <a:pt x="492" y="48"/>
                  <a:pt x="492" y="56"/>
                  <a:pt x="486" y="56"/>
                </a:cubicBezTo>
                <a:cubicBezTo>
                  <a:pt x="483" y="58"/>
                  <a:pt x="480" y="56"/>
                  <a:pt x="478" y="56"/>
                </a:cubicBezTo>
                <a:cubicBezTo>
                  <a:pt x="473" y="53"/>
                  <a:pt x="476" y="47"/>
                  <a:pt x="474" y="44"/>
                </a:cubicBezTo>
                <a:cubicBezTo>
                  <a:pt x="476" y="45"/>
                  <a:pt x="476" y="50"/>
                  <a:pt x="478" y="52"/>
                </a:cubicBezTo>
                <a:cubicBezTo>
                  <a:pt x="479" y="53"/>
                  <a:pt x="482" y="56"/>
                  <a:pt x="485" y="56"/>
                </a:cubicBezTo>
                <a:cubicBezTo>
                  <a:pt x="491" y="53"/>
                  <a:pt x="491" y="47"/>
                  <a:pt x="493" y="42"/>
                </a:cubicBezTo>
                <a:cubicBezTo>
                  <a:pt x="491" y="40"/>
                  <a:pt x="492" y="37"/>
                  <a:pt x="493" y="35"/>
                </a:cubicBezTo>
                <a:cubicBezTo>
                  <a:pt x="495" y="29"/>
                  <a:pt x="502" y="27"/>
                  <a:pt x="508" y="27"/>
                </a:cubicBezTo>
                <a:cubicBezTo>
                  <a:pt x="512" y="28"/>
                  <a:pt x="517" y="30"/>
                  <a:pt x="521" y="33"/>
                </a:cubicBezTo>
                <a:cubicBezTo>
                  <a:pt x="523" y="35"/>
                  <a:pt x="524" y="41"/>
                  <a:pt x="528" y="40"/>
                </a:cubicBezTo>
                <a:cubicBezTo>
                  <a:pt x="533" y="40"/>
                  <a:pt x="536" y="42"/>
                  <a:pt x="540" y="44"/>
                </a:cubicBezTo>
                <a:cubicBezTo>
                  <a:pt x="545" y="47"/>
                  <a:pt x="543" y="54"/>
                  <a:pt x="546" y="58"/>
                </a:cubicBezTo>
                <a:cubicBezTo>
                  <a:pt x="548" y="58"/>
                  <a:pt x="550" y="56"/>
                  <a:pt x="551" y="56"/>
                </a:cubicBezTo>
                <a:cubicBezTo>
                  <a:pt x="559" y="50"/>
                  <a:pt x="565" y="58"/>
                  <a:pt x="571" y="61"/>
                </a:cubicBezTo>
                <a:cubicBezTo>
                  <a:pt x="574" y="63"/>
                  <a:pt x="576" y="67"/>
                  <a:pt x="577" y="70"/>
                </a:cubicBezTo>
                <a:cubicBezTo>
                  <a:pt x="580" y="73"/>
                  <a:pt x="584" y="72"/>
                  <a:pt x="588" y="73"/>
                </a:cubicBezTo>
                <a:cubicBezTo>
                  <a:pt x="600" y="76"/>
                  <a:pt x="606" y="90"/>
                  <a:pt x="618" y="94"/>
                </a:cubicBezTo>
                <a:cubicBezTo>
                  <a:pt x="624" y="99"/>
                  <a:pt x="629" y="103"/>
                  <a:pt x="632" y="110"/>
                </a:cubicBezTo>
                <a:cubicBezTo>
                  <a:pt x="632" y="113"/>
                  <a:pt x="633" y="116"/>
                  <a:pt x="635" y="118"/>
                </a:cubicBezTo>
                <a:cubicBezTo>
                  <a:pt x="638" y="118"/>
                  <a:pt x="641" y="119"/>
                  <a:pt x="644" y="120"/>
                </a:cubicBezTo>
                <a:cubicBezTo>
                  <a:pt x="651" y="125"/>
                  <a:pt x="654" y="133"/>
                  <a:pt x="653" y="141"/>
                </a:cubicBezTo>
                <a:cubicBezTo>
                  <a:pt x="652" y="142"/>
                  <a:pt x="652" y="144"/>
                  <a:pt x="652" y="145"/>
                </a:cubicBezTo>
                <a:cubicBezTo>
                  <a:pt x="658" y="147"/>
                  <a:pt x="664" y="145"/>
                  <a:pt x="669" y="151"/>
                </a:cubicBezTo>
                <a:cubicBezTo>
                  <a:pt x="671" y="154"/>
                  <a:pt x="674" y="158"/>
                  <a:pt x="673" y="162"/>
                </a:cubicBezTo>
                <a:cubicBezTo>
                  <a:pt x="680" y="165"/>
                  <a:pt x="687" y="171"/>
                  <a:pt x="690" y="178"/>
                </a:cubicBezTo>
                <a:cubicBezTo>
                  <a:pt x="692" y="184"/>
                  <a:pt x="690" y="191"/>
                  <a:pt x="686" y="194"/>
                </a:cubicBezTo>
                <a:cubicBezTo>
                  <a:pt x="683" y="198"/>
                  <a:pt x="678" y="196"/>
                  <a:pt x="675" y="197"/>
                </a:cubicBezTo>
                <a:cubicBezTo>
                  <a:pt x="672" y="201"/>
                  <a:pt x="666" y="201"/>
                  <a:pt x="666" y="206"/>
                </a:cubicBezTo>
                <a:cubicBezTo>
                  <a:pt x="666" y="209"/>
                  <a:pt x="667" y="212"/>
                  <a:pt x="669" y="214"/>
                </a:cubicBezTo>
                <a:cubicBezTo>
                  <a:pt x="674" y="215"/>
                  <a:pt x="679" y="213"/>
                  <a:pt x="683" y="214"/>
                </a:cubicBezTo>
                <a:cubicBezTo>
                  <a:pt x="684" y="210"/>
                  <a:pt x="688" y="208"/>
                  <a:pt x="691" y="206"/>
                </a:cubicBezTo>
                <a:cubicBezTo>
                  <a:pt x="696" y="206"/>
                  <a:pt x="701" y="206"/>
                  <a:pt x="704" y="209"/>
                </a:cubicBezTo>
                <a:cubicBezTo>
                  <a:pt x="709" y="213"/>
                  <a:pt x="711" y="217"/>
                  <a:pt x="712" y="222"/>
                </a:cubicBezTo>
                <a:cubicBezTo>
                  <a:pt x="711" y="227"/>
                  <a:pt x="716" y="230"/>
                  <a:pt x="717" y="235"/>
                </a:cubicBezTo>
                <a:cubicBezTo>
                  <a:pt x="719" y="238"/>
                  <a:pt x="718" y="243"/>
                  <a:pt x="716" y="246"/>
                </a:cubicBezTo>
                <a:cubicBezTo>
                  <a:pt x="716" y="253"/>
                  <a:pt x="724" y="257"/>
                  <a:pt x="727" y="262"/>
                </a:cubicBezTo>
                <a:cubicBezTo>
                  <a:pt x="731" y="269"/>
                  <a:pt x="728" y="277"/>
                  <a:pt x="730" y="284"/>
                </a:cubicBezTo>
                <a:cubicBezTo>
                  <a:pt x="730" y="287"/>
                  <a:pt x="732" y="291"/>
                  <a:pt x="734" y="294"/>
                </a:cubicBezTo>
                <a:cubicBezTo>
                  <a:pt x="734" y="303"/>
                  <a:pt x="734" y="303"/>
                  <a:pt x="734" y="303"/>
                </a:cubicBezTo>
                <a:cubicBezTo>
                  <a:pt x="733" y="305"/>
                  <a:pt x="731" y="309"/>
                  <a:pt x="733" y="312"/>
                </a:cubicBezTo>
                <a:cubicBezTo>
                  <a:pt x="739" y="317"/>
                  <a:pt x="744" y="323"/>
                  <a:pt x="742" y="331"/>
                </a:cubicBezTo>
                <a:cubicBezTo>
                  <a:pt x="743" y="342"/>
                  <a:pt x="747" y="356"/>
                  <a:pt x="738" y="364"/>
                </a:cubicBezTo>
                <a:cubicBezTo>
                  <a:pt x="737" y="364"/>
                  <a:pt x="737" y="364"/>
                  <a:pt x="737" y="364"/>
                </a:cubicBezTo>
                <a:cubicBezTo>
                  <a:pt x="743" y="357"/>
                  <a:pt x="742" y="349"/>
                  <a:pt x="741" y="341"/>
                </a:cubicBezTo>
                <a:cubicBezTo>
                  <a:pt x="738" y="335"/>
                  <a:pt x="743" y="330"/>
                  <a:pt x="740" y="324"/>
                </a:cubicBezTo>
                <a:cubicBezTo>
                  <a:pt x="739" y="319"/>
                  <a:pt x="733" y="317"/>
                  <a:pt x="731" y="313"/>
                </a:cubicBezTo>
                <a:cubicBezTo>
                  <a:pt x="731" y="309"/>
                  <a:pt x="727" y="306"/>
                  <a:pt x="725" y="302"/>
                </a:cubicBezTo>
                <a:cubicBezTo>
                  <a:pt x="727" y="301"/>
                  <a:pt x="728" y="306"/>
                  <a:pt x="731" y="305"/>
                </a:cubicBezTo>
                <a:cubicBezTo>
                  <a:pt x="733" y="304"/>
                  <a:pt x="733" y="301"/>
                  <a:pt x="733" y="298"/>
                </a:cubicBezTo>
                <a:cubicBezTo>
                  <a:pt x="733" y="296"/>
                  <a:pt x="733" y="293"/>
                  <a:pt x="730" y="292"/>
                </a:cubicBezTo>
                <a:cubicBezTo>
                  <a:pt x="728" y="295"/>
                  <a:pt x="725" y="298"/>
                  <a:pt x="721" y="301"/>
                </a:cubicBezTo>
                <a:cubicBezTo>
                  <a:pt x="715" y="299"/>
                  <a:pt x="712" y="301"/>
                  <a:pt x="708" y="306"/>
                </a:cubicBezTo>
                <a:cubicBezTo>
                  <a:pt x="708" y="307"/>
                  <a:pt x="708" y="308"/>
                  <a:pt x="709" y="309"/>
                </a:cubicBezTo>
                <a:cubicBezTo>
                  <a:pt x="705" y="312"/>
                  <a:pt x="698" y="313"/>
                  <a:pt x="697" y="319"/>
                </a:cubicBezTo>
                <a:cubicBezTo>
                  <a:pt x="697" y="322"/>
                  <a:pt x="695" y="324"/>
                  <a:pt x="694" y="327"/>
                </a:cubicBezTo>
                <a:cubicBezTo>
                  <a:pt x="693" y="332"/>
                  <a:pt x="697" y="336"/>
                  <a:pt x="701" y="338"/>
                </a:cubicBezTo>
                <a:cubicBezTo>
                  <a:pt x="704" y="339"/>
                  <a:pt x="710" y="337"/>
                  <a:pt x="712" y="333"/>
                </a:cubicBezTo>
                <a:cubicBezTo>
                  <a:pt x="712" y="331"/>
                  <a:pt x="710" y="330"/>
                  <a:pt x="709" y="328"/>
                </a:cubicBezTo>
                <a:cubicBezTo>
                  <a:pt x="707" y="328"/>
                  <a:pt x="706" y="329"/>
                  <a:pt x="705" y="330"/>
                </a:cubicBezTo>
                <a:cubicBezTo>
                  <a:pt x="705" y="330"/>
                  <a:pt x="706" y="331"/>
                  <a:pt x="705" y="332"/>
                </a:cubicBezTo>
                <a:cubicBezTo>
                  <a:pt x="705" y="333"/>
                  <a:pt x="704" y="333"/>
                  <a:pt x="704" y="332"/>
                </a:cubicBezTo>
                <a:cubicBezTo>
                  <a:pt x="702" y="331"/>
                  <a:pt x="703" y="330"/>
                  <a:pt x="704" y="328"/>
                </a:cubicBezTo>
                <a:cubicBezTo>
                  <a:pt x="705" y="326"/>
                  <a:pt x="707" y="325"/>
                  <a:pt x="710" y="327"/>
                </a:cubicBezTo>
                <a:cubicBezTo>
                  <a:pt x="712" y="328"/>
                  <a:pt x="713" y="330"/>
                  <a:pt x="713" y="333"/>
                </a:cubicBezTo>
                <a:cubicBezTo>
                  <a:pt x="711" y="339"/>
                  <a:pt x="711" y="339"/>
                  <a:pt x="711" y="339"/>
                </a:cubicBezTo>
                <a:cubicBezTo>
                  <a:pt x="714" y="341"/>
                  <a:pt x="715" y="346"/>
                  <a:pt x="714" y="350"/>
                </a:cubicBezTo>
                <a:cubicBezTo>
                  <a:pt x="713" y="352"/>
                  <a:pt x="712" y="353"/>
                  <a:pt x="710" y="354"/>
                </a:cubicBezTo>
                <a:cubicBezTo>
                  <a:pt x="709" y="353"/>
                  <a:pt x="705" y="355"/>
                  <a:pt x="706" y="353"/>
                </a:cubicBezTo>
                <a:cubicBezTo>
                  <a:pt x="706" y="352"/>
                  <a:pt x="706" y="351"/>
                  <a:pt x="707" y="350"/>
                </a:cubicBezTo>
                <a:cubicBezTo>
                  <a:pt x="708" y="351"/>
                  <a:pt x="710" y="353"/>
                  <a:pt x="711" y="350"/>
                </a:cubicBezTo>
                <a:cubicBezTo>
                  <a:pt x="712" y="349"/>
                  <a:pt x="712" y="345"/>
                  <a:pt x="712" y="343"/>
                </a:cubicBezTo>
                <a:cubicBezTo>
                  <a:pt x="710" y="338"/>
                  <a:pt x="705" y="341"/>
                  <a:pt x="701" y="341"/>
                </a:cubicBezTo>
                <a:cubicBezTo>
                  <a:pt x="697" y="344"/>
                  <a:pt x="697" y="349"/>
                  <a:pt x="696" y="353"/>
                </a:cubicBezTo>
                <a:cubicBezTo>
                  <a:pt x="695" y="359"/>
                  <a:pt x="701" y="363"/>
                  <a:pt x="703" y="366"/>
                </a:cubicBezTo>
                <a:cubicBezTo>
                  <a:pt x="706" y="370"/>
                  <a:pt x="706" y="370"/>
                  <a:pt x="706" y="370"/>
                </a:cubicBezTo>
                <a:cubicBezTo>
                  <a:pt x="699" y="373"/>
                  <a:pt x="702" y="381"/>
                  <a:pt x="702" y="387"/>
                </a:cubicBezTo>
                <a:cubicBezTo>
                  <a:pt x="704" y="391"/>
                  <a:pt x="706" y="395"/>
                  <a:pt x="710" y="397"/>
                </a:cubicBezTo>
                <a:cubicBezTo>
                  <a:pt x="706" y="398"/>
                  <a:pt x="704" y="393"/>
                  <a:pt x="701" y="391"/>
                </a:cubicBezTo>
                <a:cubicBezTo>
                  <a:pt x="699" y="384"/>
                  <a:pt x="698" y="376"/>
                  <a:pt x="703" y="370"/>
                </a:cubicBezTo>
                <a:cubicBezTo>
                  <a:pt x="701" y="365"/>
                  <a:pt x="696" y="363"/>
                  <a:pt x="695" y="358"/>
                </a:cubicBezTo>
                <a:cubicBezTo>
                  <a:pt x="693" y="351"/>
                  <a:pt x="695" y="346"/>
                  <a:pt x="699" y="341"/>
                </a:cubicBezTo>
                <a:cubicBezTo>
                  <a:pt x="698" y="339"/>
                  <a:pt x="695" y="337"/>
                  <a:pt x="694" y="336"/>
                </a:cubicBezTo>
                <a:cubicBezTo>
                  <a:pt x="689" y="329"/>
                  <a:pt x="695" y="322"/>
                  <a:pt x="696" y="316"/>
                </a:cubicBezTo>
                <a:cubicBezTo>
                  <a:pt x="698" y="315"/>
                  <a:pt x="699" y="313"/>
                  <a:pt x="698" y="310"/>
                </a:cubicBezTo>
                <a:cubicBezTo>
                  <a:pt x="694" y="307"/>
                  <a:pt x="692" y="303"/>
                  <a:pt x="692" y="298"/>
                </a:cubicBezTo>
                <a:cubicBezTo>
                  <a:pt x="693" y="293"/>
                  <a:pt x="693" y="286"/>
                  <a:pt x="699" y="284"/>
                </a:cubicBezTo>
                <a:cubicBezTo>
                  <a:pt x="704" y="284"/>
                  <a:pt x="709" y="278"/>
                  <a:pt x="714" y="281"/>
                </a:cubicBezTo>
                <a:cubicBezTo>
                  <a:pt x="715" y="279"/>
                  <a:pt x="716" y="277"/>
                  <a:pt x="715" y="275"/>
                </a:cubicBezTo>
                <a:cubicBezTo>
                  <a:pt x="714" y="270"/>
                  <a:pt x="709" y="271"/>
                  <a:pt x="706" y="268"/>
                </a:cubicBezTo>
                <a:cubicBezTo>
                  <a:pt x="701" y="270"/>
                  <a:pt x="695" y="274"/>
                  <a:pt x="690" y="272"/>
                </a:cubicBezTo>
                <a:cubicBezTo>
                  <a:pt x="684" y="270"/>
                  <a:pt x="681" y="267"/>
                  <a:pt x="681" y="263"/>
                </a:cubicBezTo>
                <a:cubicBezTo>
                  <a:pt x="673" y="258"/>
                  <a:pt x="671" y="249"/>
                  <a:pt x="673" y="242"/>
                </a:cubicBezTo>
                <a:cubicBezTo>
                  <a:pt x="675" y="239"/>
                  <a:pt x="678" y="235"/>
                  <a:pt x="675" y="231"/>
                </a:cubicBezTo>
                <a:cubicBezTo>
                  <a:pt x="674" y="227"/>
                  <a:pt x="670" y="226"/>
                  <a:pt x="666" y="225"/>
                </a:cubicBezTo>
                <a:cubicBezTo>
                  <a:pt x="660" y="225"/>
                  <a:pt x="654" y="220"/>
                  <a:pt x="651" y="214"/>
                </a:cubicBezTo>
                <a:cubicBezTo>
                  <a:pt x="652" y="204"/>
                  <a:pt x="638" y="206"/>
                  <a:pt x="637" y="196"/>
                </a:cubicBezTo>
                <a:cubicBezTo>
                  <a:pt x="634" y="190"/>
                  <a:pt x="638" y="183"/>
                  <a:pt x="641" y="179"/>
                </a:cubicBezTo>
                <a:cubicBezTo>
                  <a:pt x="646" y="172"/>
                  <a:pt x="656" y="181"/>
                  <a:pt x="659" y="171"/>
                </a:cubicBezTo>
                <a:cubicBezTo>
                  <a:pt x="660" y="168"/>
                  <a:pt x="660" y="165"/>
                  <a:pt x="658" y="163"/>
                </a:cubicBezTo>
                <a:cubicBezTo>
                  <a:pt x="653" y="159"/>
                  <a:pt x="648" y="164"/>
                  <a:pt x="643" y="165"/>
                </a:cubicBezTo>
                <a:cubicBezTo>
                  <a:pt x="637" y="167"/>
                  <a:pt x="632" y="163"/>
                  <a:pt x="627" y="162"/>
                </a:cubicBezTo>
                <a:cubicBezTo>
                  <a:pt x="620" y="162"/>
                  <a:pt x="615" y="157"/>
                  <a:pt x="610" y="153"/>
                </a:cubicBezTo>
                <a:cubicBezTo>
                  <a:pt x="608" y="146"/>
                  <a:pt x="608" y="146"/>
                  <a:pt x="608" y="146"/>
                </a:cubicBezTo>
                <a:cubicBezTo>
                  <a:pt x="603" y="145"/>
                  <a:pt x="600" y="142"/>
                  <a:pt x="596" y="139"/>
                </a:cubicBezTo>
                <a:cubicBezTo>
                  <a:pt x="591" y="137"/>
                  <a:pt x="586" y="134"/>
                  <a:pt x="584" y="129"/>
                </a:cubicBezTo>
                <a:cubicBezTo>
                  <a:pt x="583" y="126"/>
                  <a:pt x="584" y="122"/>
                  <a:pt x="583" y="119"/>
                </a:cubicBezTo>
                <a:cubicBezTo>
                  <a:pt x="576" y="119"/>
                  <a:pt x="569" y="119"/>
                  <a:pt x="565" y="114"/>
                </a:cubicBezTo>
                <a:cubicBezTo>
                  <a:pt x="562" y="109"/>
                  <a:pt x="557" y="106"/>
                  <a:pt x="556" y="100"/>
                </a:cubicBezTo>
                <a:cubicBezTo>
                  <a:pt x="553" y="99"/>
                  <a:pt x="550" y="99"/>
                  <a:pt x="547" y="99"/>
                </a:cubicBezTo>
                <a:cubicBezTo>
                  <a:pt x="540" y="98"/>
                  <a:pt x="534" y="92"/>
                  <a:pt x="533" y="85"/>
                </a:cubicBezTo>
                <a:cubicBezTo>
                  <a:pt x="534" y="82"/>
                  <a:pt x="532" y="80"/>
                  <a:pt x="531" y="78"/>
                </a:cubicBezTo>
                <a:cubicBezTo>
                  <a:pt x="527" y="71"/>
                  <a:pt x="533" y="64"/>
                  <a:pt x="531" y="58"/>
                </a:cubicBezTo>
                <a:cubicBezTo>
                  <a:pt x="530" y="56"/>
                  <a:pt x="528" y="55"/>
                  <a:pt x="526" y="53"/>
                </a:cubicBezTo>
                <a:cubicBezTo>
                  <a:pt x="522" y="53"/>
                  <a:pt x="519" y="55"/>
                  <a:pt x="518" y="58"/>
                </a:cubicBezTo>
                <a:cubicBezTo>
                  <a:pt x="517" y="59"/>
                  <a:pt x="515" y="62"/>
                  <a:pt x="517" y="64"/>
                </a:cubicBezTo>
                <a:cubicBezTo>
                  <a:pt x="519" y="67"/>
                  <a:pt x="518" y="70"/>
                  <a:pt x="517" y="73"/>
                </a:cubicBezTo>
                <a:cubicBezTo>
                  <a:pt x="515" y="79"/>
                  <a:pt x="509" y="80"/>
                  <a:pt x="503" y="82"/>
                </a:cubicBezTo>
                <a:cubicBezTo>
                  <a:pt x="496" y="81"/>
                  <a:pt x="491" y="76"/>
                  <a:pt x="487" y="70"/>
                </a:cubicBezTo>
                <a:cubicBezTo>
                  <a:pt x="482" y="70"/>
                  <a:pt x="476" y="70"/>
                  <a:pt x="472" y="66"/>
                </a:cubicBezTo>
                <a:cubicBezTo>
                  <a:pt x="468" y="61"/>
                  <a:pt x="468" y="50"/>
                  <a:pt x="458" y="50"/>
                </a:cubicBezTo>
                <a:cubicBezTo>
                  <a:pt x="452" y="48"/>
                  <a:pt x="450" y="56"/>
                  <a:pt x="443" y="56"/>
                </a:cubicBezTo>
                <a:cubicBezTo>
                  <a:pt x="435" y="58"/>
                  <a:pt x="430" y="50"/>
                  <a:pt x="422" y="50"/>
                </a:cubicBezTo>
                <a:cubicBezTo>
                  <a:pt x="418" y="48"/>
                  <a:pt x="414" y="44"/>
                  <a:pt x="414" y="38"/>
                </a:cubicBezTo>
                <a:cubicBezTo>
                  <a:pt x="414" y="35"/>
                  <a:pt x="416" y="32"/>
                  <a:pt x="418" y="29"/>
                </a:cubicBezTo>
                <a:cubicBezTo>
                  <a:pt x="417" y="24"/>
                  <a:pt x="413" y="20"/>
                  <a:pt x="409" y="18"/>
                </a:cubicBezTo>
                <a:cubicBezTo>
                  <a:pt x="407" y="18"/>
                  <a:pt x="405" y="19"/>
                  <a:pt x="404" y="21"/>
                </a:cubicBezTo>
                <a:cubicBezTo>
                  <a:pt x="407" y="27"/>
                  <a:pt x="402" y="33"/>
                  <a:pt x="401" y="39"/>
                </a:cubicBezTo>
                <a:cubicBezTo>
                  <a:pt x="398" y="44"/>
                  <a:pt x="392" y="44"/>
                  <a:pt x="387" y="45"/>
                </a:cubicBezTo>
                <a:cubicBezTo>
                  <a:pt x="381" y="47"/>
                  <a:pt x="378" y="43"/>
                  <a:pt x="375" y="41"/>
                </a:cubicBezTo>
                <a:cubicBezTo>
                  <a:pt x="369" y="42"/>
                  <a:pt x="365" y="50"/>
                  <a:pt x="358" y="50"/>
                </a:cubicBezTo>
                <a:cubicBezTo>
                  <a:pt x="352" y="52"/>
                  <a:pt x="349" y="49"/>
                  <a:pt x="344" y="47"/>
                </a:cubicBezTo>
                <a:cubicBezTo>
                  <a:pt x="342" y="47"/>
                  <a:pt x="341" y="49"/>
                  <a:pt x="340" y="50"/>
                </a:cubicBezTo>
                <a:cubicBezTo>
                  <a:pt x="334" y="52"/>
                  <a:pt x="326" y="53"/>
                  <a:pt x="321" y="49"/>
                </a:cubicBezTo>
                <a:cubicBezTo>
                  <a:pt x="320" y="47"/>
                  <a:pt x="318" y="45"/>
                  <a:pt x="315" y="46"/>
                </a:cubicBezTo>
                <a:cubicBezTo>
                  <a:pt x="312" y="49"/>
                  <a:pt x="309" y="52"/>
                  <a:pt x="306" y="53"/>
                </a:cubicBezTo>
                <a:cubicBezTo>
                  <a:pt x="300" y="50"/>
                  <a:pt x="293" y="54"/>
                  <a:pt x="288" y="49"/>
                </a:cubicBezTo>
                <a:cubicBezTo>
                  <a:pt x="278" y="44"/>
                  <a:pt x="286" y="28"/>
                  <a:pt x="274" y="28"/>
                </a:cubicBezTo>
                <a:cubicBezTo>
                  <a:pt x="272" y="31"/>
                  <a:pt x="268" y="35"/>
                  <a:pt x="270" y="39"/>
                </a:cubicBezTo>
                <a:cubicBezTo>
                  <a:pt x="274" y="43"/>
                  <a:pt x="275" y="47"/>
                  <a:pt x="275" y="53"/>
                </a:cubicBezTo>
                <a:cubicBezTo>
                  <a:pt x="273" y="56"/>
                  <a:pt x="272" y="59"/>
                  <a:pt x="268" y="61"/>
                </a:cubicBezTo>
                <a:cubicBezTo>
                  <a:pt x="261" y="62"/>
                  <a:pt x="261" y="62"/>
                  <a:pt x="261" y="62"/>
                </a:cubicBezTo>
                <a:cubicBezTo>
                  <a:pt x="257" y="66"/>
                  <a:pt x="252" y="71"/>
                  <a:pt x="246" y="69"/>
                </a:cubicBezTo>
                <a:cubicBezTo>
                  <a:pt x="240" y="68"/>
                  <a:pt x="234" y="64"/>
                  <a:pt x="229" y="67"/>
                </a:cubicBezTo>
                <a:cubicBezTo>
                  <a:pt x="226" y="73"/>
                  <a:pt x="226" y="79"/>
                  <a:pt x="223" y="84"/>
                </a:cubicBezTo>
                <a:cubicBezTo>
                  <a:pt x="219" y="87"/>
                  <a:pt x="214" y="89"/>
                  <a:pt x="208" y="90"/>
                </a:cubicBezTo>
                <a:cubicBezTo>
                  <a:pt x="203" y="94"/>
                  <a:pt x="202" y="104"/>
                  <a:pt x="194" y="105"/>
                </a:cubicBezTo>
                <a:cubicBezTo>
                  <a:pt x="189" y="105"/>
                  <a:pt x="185" y="105"/>
                  <a:pt x="181" y="103"/>
                </a:cubicBezTo>
                <a:cubicBezTo>
                  <a:pt x="174" y="99"/>
                  <a:pt x="179" y="91"/>
                  <a:pt x="175" y="85"/>
                </a:cubicBezTo>
                <a:cubicBezTo>
                  <a:pt x="173" y="82"/>
                  <a:pt x="170" y="82"/>
                  <a:pt x="166" y="82"/>
                </a:cubicBezTo>
                <a:cubicBezTo>
                  <a:pt x="164" y="85"/>
                  <a:pt x="159" y="87"/>
                  <a:pt x="162" y="92"/>
                </a:cubicBezTo>
                <a:cubicBezTo>
                  <a:pt x="166" y="99"/>
                  <a:pt x="167" y="105"/>
                  <a:pt x="162" y="111"/>
                </a:cubicBezTo>
                <a:cubicBezTo>
                  <a:pt x="165" y="117"/>
                  <a:pt x="161" y="123"/>
                  <a:pt x="158" y="128"/>
                </a:cubicBezTo>
                <a:cubicBezTo>
                  <a:pt x="154" y="131"/>
                  <a:pt x="151" y="132"/>
                  <a:pt x="145" y="132"/>
                </a:cubicBezTo>
                <a:cubicBezTo>
                  <a:pt x="143" y="134"/>
                  <a:pt x="143" y="137"/>
                  <a:pt x="142" y="140"/>
                </a:cubicBezTo>
                <a:cubicBezTo>
                  <a:pt x="137" y="145"/>
                  <a:pt x="137" y="153"/>
                  <a:pt x="130" y="155"/>
                </a:cubicBezTo>
                <a:cubicBezTo>
                  <a:pt x="127" y="158"/>
                  <a:pt x="121" y="155"/>
                  <a:pt x="120" y="160"/>
                </a:cubicBezTo>
                <a:cubicBezTo>
                  <a:pt x="119" y="171"/>
                  <a:pt x="110" y="180"/>
                  <a:pt x="99" y="184"/>
                </a:cubicBezTo>
                <a:cubicBezTo>
                  <a:pt x="98" y="187"/>
                  <a:pt x="99" y="190"/>
                  <a:pt x="98" y="194"/>
                </a:cubicBezTo>
                <a:cubicBezTo>
                  <a:pt x="96" y="200"/>
                  <a:pt x="91" y="204"/>
                  <a:pt x="84" y="205"/>
                </a:cubicBezTo>
                <a:cubicBezTo>
                  <a:pt x="80" y="209"/>
                  <a:pt x="75" y="217"/>
                  <a:pt x="67" y="214"/>
                </a:cubicBezTo>
                <a:cubicBezTo>
                  <a:pt x="63" y="213"/>
                  <a:pt x="59" y="212"/>
                  <a:pt x="56" y="214"/>
                </a:cubicBezTo>
                <a:cubicBezTo>
                  <a:pt x="53" y="214"/>
                  <a:pt x="53" y="217"/>
                  <a:pt x="53" y="220"/>
                </a:cubicBezTo>
                <a:cubicBezTo>
                  <a:pt x="54" y="223"/>
                  <a:pt x="57" y="226"/>
                  <a:pt x="61" y="225"/>
                </a:cubicBezTo>
                <a:cubicBezTo>
                  <a:pt x="64" y="220"/>
                  <a:pt x="69" y="224"/>
                  <a:pt x="73" y="226"/>
                </a:cubicBezTo>
                <a:cubicBezTo>
                  <a:pt x="78" y="229"/>
                  <a:pt x="81" y="237"/>
                  <a:pt x="79" y="243"/>
                </a:cubicBezTo>
                <a:cubicBezTo>
                  <a:pt x="77" y="247"/>
                  <a:pt x="74" y="250"/>
                  <a:pt x="72" y="253"/>
                </a:cubicBezTo>
                <a:cubicBezTo>
                  <a:pt x="70" y="255"/>
                  <a:pt x="69" y="255"/>
                  <a:pt x="67" y="256"/>
                </a:cubicBezTo>
                <a:cubicBezTo>
                  <a:pt x="68" y="261"/>
                  <a:pt x="68" y="266"/>
                  <a:pt x="64" y="270"/>
                </a:cubicBezTo>
                <a:cubicBezTo>
                  <a:pt x="61" y="276"/>
                  <a:pt x="50" y="272"/>
                  <a:pt x="50" y="281"/>
                </a:cubicBezTo>
                <a:cubicBezTo>
                  <a:pt x="47" y="289"/>
                  <a:pt x="56" y="293"/>
                  <a:pt x="55" y="301"/>
                </a:cubicBezTo>
                <a:cubicBezTo>
                  <a:pt x="50" y="307"/>
                  <a:pt x="53" y="317"/>
                  <a:pt x="47" y="323"/>
                </a:cubicBezTo>
                <a:cubicBezTo>
                  <a:pt x="44" y="325"/>
                  <a:pt x="38" y="327"/>
                  <a:pt x="33" y="326"/>
                </a:cubicBezTo>
                <a:cubicBezTo>
                  <a:pt x="30" y="324"/>
                  <a:pt x="28" y="322"/>
                  <a:pt x="25" y="324"/>
                </a:cubicBezTo>
                <a:cubicBezTo>
                  <a:pt x="24" y="322"/>
                  <a:pt x="27" y="320"/>
                  <a:pt x="25" y="318"/>
                </a:cubicBezTo>
                <a:cubicBezTo>
                  <a:pt x="24" y="315"/>
                  <a:pt x="23" y="310"/>
                  <a:pt x="24" y="307"/>
                </a:cubicBezTo>
                <a:cubicBezTo>
                  <a:pt x="25" y="304"/>
                  <a:pt x="26" y="300"/>
                  <a:pt x="30" y="299"/>
                </a:cubicBezTo>
                <a:cubicBezTo>
                  <a:pt x="29" y="297"/>
                  <a:pt x="27" y="295"/>
                  <a:pt x="25" y="294"/>
                </a:cubicBezTo>
                <a:cubicBezTo>
                  <a:pt x="26" y="292"/>
                  <a:pt x="24" y="288"/>
                  <a:pt x="28" y="287"/>
                </a:cubicBezTo>
                <a:cubicBezTo>
                  <a:pt x="30" y="287"/>
                  <a:pt x="30" y="287"/>
                  <a:pt x="30" y="288"/>
                </a:cubicBezTo>
                <a:cubicBezTo>
                  <a:pt x="30" y="291"/>
                  <a:pt x="26" y="289"/>
                  <a:pt x="26" y="291"/>
                </a:cubicBezTo>
                <a:cubicBezTo>
                  <a:pt x="27" y="293"/>
                  <a:pt x="28" y="295"/>
                  <a:pt x="30" y="296"/>
                </a:cubicBezTo>
                <a:cubicBezTo>
                  <a:pt x="33" y="297"/>
                  <a:pt x="36" y="295"/>
                  <a:pt x="38" y="292"/>
                </a:cubicBezTo>
                <a:cubicBezTo>
                  <a:pt x="41" y="289"/>
                  <a:pt x="39" y="284"/>
                  <a:pt x="38" y="280"/>
                </a:cubicBezTo>
                <a:cubicBezTo>
                  <a:pt x="36" y="276"/>
                  <a:pt x="33" y="275"/>
                  <a:pt x="30" y="274"/>
                </a:cubicBezTo>
                <a:cubicBezTo>
                  <a:pt x="24" y="273"/>
                  <a:pt x="19" y="279"/>
                  <a:pt x="15" y="284"/>
                </a:cubicBezTo>
                <a:cubicBezTo>
                  <a:pt x="15" y="287"/>
                  <a:pt x="12" y="290"/>
                  <a:pt x="15" y="295"/>
                </a:cubicBezTo>
                <a:cubicBezTo>
                  <a:pt x="13" y="295"/>
                  <a:pt x="12" y="293"/>
                  <a:pt x="12" y="292"/>
                </a:cubicBezTo>
                <a:cubicBezTo>
                  <a:pt x="12" y="290"/>
                  <a:pt x="12" y="287"/>
                  <a:pt x="13" y="284"/>
                </a:cubicBezTo>
                <a:cubicBezTo>
                  <a:pt x="15" y="279"/>
                  <a:pt x="10" y="274"/>
                  <a:pt x="13" y="269"/>
                </a:cubicBezTo>
                <a:cubicBezTo>
                  <a:pt x="14" y="266"/>
                  <a:pt x="15" y="262"/>
                  <a:pt x="18" y="261"/>
                </a:cubicBezTo>
                <a:cubicBezTo>
                  <a:pt x="21" y="258"/>
                  <a:pt x="27" y="260"/>
                  <a:pt x="30" y="261"/>
                </a:cubicBezTo>
                <a:cubicBezTo>
                  <a:pt x="34" y="261"/>
                  <a:pt x="37" y="264"/>
                  <a:pt x="39" y="267"/>
                </a:cubicBezTo>
                <a:cubicBezTo>
                  <a:pt x="40" y="269"/>
                  <a:pt x="41" y="272"/>
                  <a:pt x="39" y="275"/>
                </a:cubicBezTo>
                <a:cubicBezTo>
                  <a:pt x="38" y="278"/>
                  <a:pt x="41" y="281"/>
                  <a:pt x="41" y="285"/>
                </a:cubicBezTo>
                <a:cubicBezTo>
                  <a:pt x="41" y="288"/>
                  <a:pt x="39" y="291"/>
                  <a:pt x="38" y="295"/>
                </a:cubicBezTo>
                <a:cubicBezTo>
                  <a:pt x="41" y="297"/>
                  <a:pt x="46" y="300"/>
                  <a:pt x="43" y="304"/>
                </a:cubicBezTo>
                <a:cubicBezTo>
                  <a:pt x="42" y="305"/>
                  <a:pt x="42" y="307"/>
                  <a:pt x="41" y="307"/>
                </a:cubicBezTo>
                <a:cubicBezTo>
                  <a:pt x="40" y="306"/>
                  <a:pt x="40" y="306"/>
                  <a:pt x="40" y="306"/>
                </a:cubicBezTo>
                <a:cubicBezTo>
                  <a:pt x="41" y="304"/>
                  <a:pt x="43" y="301"/>
                  <a:pt x="41" y="299"/>
                </a:cubicBezTo>
                <a:cubicBezTo>
                  <a:pt x="39" y="298"/>
                  <a:pt x="37" y="296"/>
                  <a:pt x="34" y="298"/>
                </a:cubicBezTo>
                <a:cubicBezTo>
                  <a:pt x="32" y="299"/>
                  <a:pt x="31" y="302"/>
                  <a:pt x="31" y="305"/>
                </a:cubicBezTo>
                <a:cubicBezTo>
                  <a:pt x="31" y="309"/>
                  <a:pt x="33" y="310"/>
                  <a:pt x="35" y="313"/>
                </a:cubicBezTo>
                <a:cubicBezTo>
                  <a:pt x="39" y="313"/>
                  <a:pt x="43" y="315"/>
                  <a:pt x="46" y="312"/>
                </a:cubicBezTo>
                <a:cubicBezTo>
                  <a:pt x="50" y="310"/>
                  <a:pt x="51" y="304"/>
                  <a:pt x="53" y="301"/>
                </a:cubicBezTo>
                <a:cubicBezTo>
                  <a:pt x="53" y="292"/>
                  <a:pt x="44" y="287"/>
                  <a:pt x="47" y="278"/>
                </a:cubicBezTo>
                <a:cubicBezTo>
                  <a:pt x="50" y="270"/>
                  <a:pt x="62" y="275"/>
                  <a:pt x="64" y="266"/>
                </a:cubicBezTo>
                <a:cubicBezTo>
                  <a:pt x="65" y="263"/>
                  <a:pt x="67" y="259"/>
                  <a:pt x="65" y="256"/>
                </a:cubicBezTo>
                <a:cubicBezTo>
                  <a:pt x="58" y="255"/>
                  <a:pt x="54" y="246"/>
                  <a:pt x="52" y="240"/>
                </a:cubicBezTo>
                <a:cubicBezTo>
                  <a:pt x="50" y="240"/>
                  <a:pt x="49" y="242"/>
                  <a:pt x="49" y="240"/>
                </a:cubicBezTo>
                <a:cubicBezTo>
                  <a:pt x="50" y="238"/>
                  <a:pt x="50" y="236"/>
                  <a:pt x="50" y="234"/>
                </a:cubicBezTo>
                <a:cubicBezTo>
                  <a:pt x="50" y="232"/>
                  <a:pt x="48" y="229"/>
                  <a:pt x="45" y="228"/>
                </a:cubicBezTo>
                <a:cubicBezTo>
                  <a:pt x="42" y="229"/>
                  <a:pt x="38" y="229"/>
                  <a:pt x="36" y="233"/>
                </a:cubicBezTo>
                <a:cubicBezTo>
                  <a:pt x="36" y="235"/>
                  <a:pt x="35" y="236"/>
                  <a:pt x="34" y="237"/>
                </a:cubicBezTo>
                <a:cubicBezTo>
                  <a:pt x="34" y="235"/>
                  <a:pt x="34" y="234"/>
                  <a:pt x="35" y="232"/>
                </a:cubicBezTo>
                <a:cubicBezTo>
                  <a:pt x="38" y="229"/>
                  <a:pt x="41" y="226"/>
                  <a:pt x="44" y="227"/>
                </a:cubicBezTo>
                <a:cubicBezTo>
                  <a:pt x="45" y="227"/>
                  <a:pt x="45" y="226"/>
                  <a:pt x="46" y="226"/>
                </a:cubicBezTo>
                <a:cubicBezTo>
                  <a:pt x="46" y="223"/>
                  <a:pt x="44" y="222"/>
                  <a:pt x="42" y="220"/>
                </a:cubicBezTo>
                <a:cubicBezTo>
                  <a:pt x="40" y="220"/>
                  <a:pt x="37" y="218"/>
                  <a:pt x="35" y="220"/>
                </a:cubicBezTo>
                <a:cubicBezTo>
                  <a:pt x="29" y="223"/>
                  <a:pt x="27" y="229"/>
                  <a:pt x="25" y="235"/>
                </a:cubicBezTo>
                <a:cubicBezTo>
                  <a:pt x="26" y="239"/>
                  <a:pt x="30" y="244"/>
                  <a:pt x="34" y="246"/>
                </a:cubicBezTo>
                <a:cubicBezTo>
                  <a:pt x="35" y="246"/>
                  <a:pt x="35" y="245"/>
                  <a:pt x="36" y="245"/>
                </a:cubicBezTo>
                <a:cubicBezTo>
                  <a:pt x="37" y="243"/>
                  <a:pt x="35" y="241"/>
                  <a:pt x="36" y="240"/>
                </a:cubicBezTo>
                <a:cubicBezTo>
                  <a:pt x="39" y="245"/>
                  <a:pt x="44" y="246"/>
                  <a:pt x="49" y="249"/>
                </a:cubicBezTo>
                <a:cubicBezTo>
                  <a:pt x="52" y="249"/>
                  <a:pt x="55" y="252"/>
                  <a:pt x="56" y="253"/>
                </a:cubicBezTo>
                <a:cubicBezTo>
                  <a:pt x="56" y="256"/>
                  <a:pt x="59" y="260"/>
                  <a:pt x="56" y="263"/>
                </a:cubicBezTo>
                <a:cubicBezTo>
                  <a:pt x="54" y="266"/>
                  <a:pt x="50" y="268"/>
                  <a:pt x="46" y="267"/>
                </a:cubicBezTo>
                <a:cubicBezTo>
                  <a:pt x="44" y="268"/>
                  <a:pt x="44" y="269"/>
                  <a:pt x="41" y="269"/>
                </a:cubicBezTo>
                <a:cubicBezTo>
                  <a:pt x="41" y="266"/>
                  <a:pt x="44" y="266"/>
                  <a:pt x="47" y="265"/>
                </a:cubicBezTo>
                <a:cubicBezTo>
                  <a:pt x="49" y="266"/>
                  <a:pt x="52" y="265"/>
                  <a:pt x="53" y="264"/>
                </a:cubicBezTo>
                <a:cubicBezTo>
                  <a:pt x="56" y="261"/>
                  <a:pt x="56" y="258"/>
                  <a:pt x="56" y="255"/>
                </a:cubicBezTo>
                <a:cubicBezTo>
                  <a:pt x="55" y="251"/>
                  <a:pt x="50" y="252"/>
                  <a:pt x="47" y="250"/>
                </a:cubicBezTo>
                <a:cubicBezTo>
                  <a:pt x="44" y="249"/>
                  <a:pt x="40" y="246"/>
                  <a:pt x="36" y="247"/>
                </a:cubicBezTo>
                <a:cubicBezTo>
                  <a:pt x="32" y="246"/>
                  <a:pt x="25" y="243"/>
                  <a:pt x="24" y="238"/>
                </a:cubicBezTo>
                <a:cubicBezTo>
                  <a:pt x="24" y="235"/>
                  <a:pt x="24" y="230"/>
                  <a:pt x="27" y="227"/>
                </a:cubicBezTo>
                <a:cubicBezTo>
                  <a:pt x="27" y="223"/>
                  <a:pt x="33" y="220"/>
                  <a:pt x="37" y="217"/>
                </a:cubicBezTo>
                <a:cubicBezTo>
                  <a:pt x="38" y="216"/>
                  <a:pt x="37" y="214"/>
                  <a:pt x="37" y="214"/>
                </a:cubicBezTo>
                <a:cubicBezTo>
                  <a:pt x="38" y="204"/>
                  <a:pt x="45" y="197"/>
                  <a:pt x="54" y="194"/>
                </a:cubicBezTo>
                <a:cubicBezTo>
                  <a:pt x="56" y="191"/>
                  <a:pt x="51" y="187"/>
                  <a:pt x="53" y="183"/>
                </a:cubicBezTo>
                <a:cubicBezTo>
                  <a:pt x="55" y="177"/>
                  <a:pt x="61" y="170"/>
                  <a:pt x="67" y="168"/>
                </a:cubicBezTo>
                <a:cubicBezTo>
                  <a:pt x="69" y="164"/>
                  <a:pt x="71" y="161"/>
                  <a:pt x="73" y="157"/>
                </a:cubicBezTo>
                <a:cubicBezTo>
                  <a:pt x="75" y="149"/>
                  <a:pt x="78" y="141"/>
                  <a:pt x="85" y="137"/>
                </a:cubicBezTo>
                <a:cubicBezTo>
                  <a:pt x="79" y="144"/>
                  <a:pt x="76" y="151"/>
                  <a:pt x="74" y="160"/>
                </a:cubicBezTo>
                <a:cubicBezTo>
                  <a:pt x="70" y="165"/>
                  <a:pt x="67" y="174"/>
                  <a:pt x="70" y="181"/>
                </a:cubicBezTo>
                <a:cubicBezTo>
                  <a:pt x="73" y="184"/>
                  <a:pt x="76" y="186"/>
                  <a:pt x="80" y="185"/>
                </a:cubicBezTo>
                <a:cubicBezTo>
                  <a:pt x="82" y="184"/>
                  <a:pt x="84" y="183"/>
                  <a:pt x="84" y="182"/>
                </a:cubicBezTo>
                <a:cubicBezTo>
                  <a:pt x="79" y="177"/>
                  <a:pt x="82" y="169"/>
                  <a:pt x="82" y="162"/>
                </a:cubicBezTo>
                <a:cubicBezTo>
                  <a:pt x="84" y="157"/>
                  <a:pt x="84" y="151"/>
                  <a:pt x="90" y="147"/>
                </a:cubicBezTo>
                <a:cubicBezTo>
                  <a:pt x="96" y="142"/>
                  <a:pt x="96" y="142"/>
                  <a:pt x="96" y="142"/>
                </a:cubicBezTo>
                <a:cubicBezTo>
                  <a:pt x="93" y="147"/>
                  <a:pt x="88" y="150"/>
                  <a:pt x="86" y="154"/>
                </a:cubicBezTo>
                <a:cubicBezTo>
                  <a:pt x="84" y="162"/>
                  <a:pt x="81" y="172"/>
                  <a:pt x="86" y="180"/>
                </a:cubicBezTo>
                <a:cubicBezTo>
                  <a:pt x="88" y="183"/>
                  <a:pt x="92" y="183"/>
                  <a:pt x="96" y="183"/>
                </a:cubicBezTo>
                <a:cubicBezTo>
                  <a:pt x="105" y="181"/>
                  <a:pt x="114" y="174"/>
                  <a:pt x="117" y="165"/>
                </a:cubicBezTo>
                <a:cubicBezTo>
                  <a:pt x="119" y="162"/>
                  <a:pt x="119" y="160"/>
                  <a:pt x="117" y="157"/>
                </a:cubicBezTo>
                <a:cubicBezTo>
                  <a:pt x="116" y="156"/>
                  <a:pt x="113" y="155"/>
                  <a:pt x="113" y="153"/>
                </a:cubicBezTo>
                <a:cubicBezTo>
                  <a:pt x="117" y="157"/>
                  <a:pt x="125" y="156"/>
                  <a:pt x="130" y="153"/>
                </a:cubicBezTo>
                <a:cubicBezTo>
                  <a:pt x="136" y="150"/>
                  <a:pt x="134" y="143"/>
                  <a:pt x="140" y="139"/>
                </a:cubicBezTo>
                <a:cubicBezTo>
                  <a:pt x="142" y="135"/>
                  <a:pt x="142" y="130"/>
                  <a:pt x="140" y="125"/>
                </a:cubicBezTo>
                <a:cubicBezTo>
                  <a:pt x="139" y="122"/>
                  <a:pt x="136" y="121"/>
                  <a:pt x="133" y="120"/>
                </a:cubicBezTo>
                <a:cubicBezTo>
                  <a:pt x="125" y="119"/>
                  <a:pt x="120" y="125"/>
                  <a:pt x="113" y="127"/>
                </a:cubicBezTo>
                <a:cubicBezTo>
                  <a:pt x="108" y="130"/>
                  <a:pt x="101" y="136"/>
                  <a:pt x="100" y="142"/>
                </a:cubicBezTo>
                <a:cubicBezTo>
                  <a:pt x="99" y="143"/>
                  <a:pt x="97" y="142"/>
                  <a:pt x="96" y="142"/>
                </a:cubicBezTo>
                <a:cubicBezTo>
                  <a:pt x="100" y="136"/>
                  <a:pt x="105" y="130"/>
                  <a:pt x="111" y="125"/>
                </a:cubicBezTo>
                <a:cubicBezTo>
                  <a:pt x="117" y="122"/>
                  <a:pt x="123" y="120"/>
                  <a:pt x="128" y="118"/>
                </a:cubicBezTo>
                <a:cubicBezTo>
                  <a:pt x="137" y="119"/>
                  <a:pt x="137" y="119"/>
                  <a:pt x="137" y="119"/>
                </a:cubicBezTo>
                <a:cubicBezTo>
                  <a:pt x="140" y="113"/>
                  <a:pt x="140" y="113"/>
                  <a:pt x="140" y="113"/>
                </a:cubicBezTo>
                <a:cubicBezTo>
                  <a:pt x="141" y="116"/>
                  <a:pt x="142" y="118"/>
                  <a:pt x="142" y="119"/>
                </a:cubicBezTo>
                <a:cubicBezTo>
                  <a:pt x="142" y="120"/>
                  <a:pt x="139" y="120"/>
                  <a:pt x="140" y="122"/>
                </a:cubicBezTo>
                <a:cubicBezTo>
                  <a:pt x="142" y="125"/>
                  <a:pt x="142" y="129"/>
                  <a:pt x="146" y="130"/>
                </a:cubicBezTo>
                <a:cubicBezTo>
                  <a:pt x="153" y="131"/>
                  <a:pt x="158" y="124"/>
                  <a:pt x="161" y="119"/>
                </a:cubicBezTo>
                <a:cubicBezTo>
                  <a:pt x="161" y="117"/>
                  <a:pt x="162" y="116"/>
                  <a:pt x="160" y="116"/>
                </a:cubicBezTo>
                <a:cubicBezTo>
                  <a:pt x="156" y="119"/>
                  <a:pt x="151" y="122"/>
                  <a:pt x="145" y="120"/>
                </a:cubicBezTo>
                <a:cubicBezTo>
                  <a:pt x="146" y="119"/>
                  <a:pt x="149" y="120"/>
                  <a:pt x="151" y="119"/>
                </a:cubicBezTo>
                <a:cubicBezTo>
                  <a:pt x="157" y="117"/>
                  <a:pt x="159" y="111"/>
                  <a:pt x="163" y="107"/>
                </a:cubicBezTo>
                <a:cubicBezTo>
                  <a:pt x="165" y="100"/>
                  <a:pt x="161" y="95"/>
                  <a:pt x="159" y="90"/>
                </a:cubicBezTo>
                <a:cubicBezTo>
                  <a:pt x="161" y="87"/>
                  <a:pt x="161" y="82"/>
                  <a:pt x="165" y="80"/>
                </a:cubicBezTo>
                <a:cubicBezTo>
                  <a:pt x="171" y="79"/>
                  <a:pt x="171" y="79"/>
                  <a:pt x="171" y="79"/>
                </a:cubicBezTo>
                <a:cubicBezTo>
                  <a:pt x="177" y="80"/>
                  <a:pt x="177" y="86"/>
                  <a:pt x="179" y="90"/>
                </a:cubicBezTo>
                <a:cubicBezTo>
                  <a:pt x="182" y="93"/>
                  <a:pt x="187" y="96"/>
                  <a:pt x="191" y="95"/>
                </a:cubicBezTo>
                <a:cubicBezTo>
                  <a:pt x="194" y="95"/>
                  <a:pt x="197" y="93"/>
                  <a:pt x="199" y="90"/>
                </a:cubicBezTo>
                <a:cubicBezTo>
                  <a:pt x="202" y="86"/>
                  <a:pt x="198" y="82"/>
                  <a:pt x="194" y="79"/>
                </a:cubicBezTo>
                <a:cubicBezTo>
                  <a:pt x="193" y="79"/>
                  <a:pt x="191" y="81"/>
                  <a:pt x="190" y="82"/>
                </a:cubicBezTo>
                <a:cubicBezTo>
                  <a:pt x="189" y="85"/>
                  <a:pt x="194" y="85"/>
                  <a:pt x="191" y="87"/>
                </a:cubicBezTo>
                <a:cubicBezTo>
                  <a:pt x="191" y="87"/>
                  <a:pt x="189" y="87"/>
                  <a:pt x="188" y="87"/>
                </a:cubicBezTo>
                <a:cubicBezTo>
                  <a:pt x="187" y="86"/>
                  <a:pt x="186" y="83"/>
                  <a:pt x="188" y="82"/>
                </a:cubicBezTo>
                <a:cubicBezTo>
                  <a:pt x="189" y="79"/>
                  <a:pt x="192" y="78"/>
                  <a:pt x="194" y="78"/>
                </a:cubicBezTo>
                <a:cubicBezTo>
                  <a:pt x="198" y="79"/>
                  <a:pt x="200" y="82"/>
                  <a:pt x="204" y="82"/>
                </a:cubicBezTo>
                <a:cubicBezTo>
                  <a:pt x="207" y="85"/>
                  <a:pt x="208" y="90"/>
                  <a:pt x="213" y="87"/>
                </a:cubicBezTo>
                <a:cubicBezTo>
                  <a:pt x="219" y="85"/>
                  <a:pt x="224" y="80"/>
                  <a:pt x="225" y="74"/>
                </a:cubicBezTo>
                <a:cubicBezTo>
                  <a:pt x="225" y="71"/>
                  <a:pt x="225" y="67"/>
                  <a:pt x="227" y="67"/>
                </a:cubicBezTo>
                <a:cubicBezTo>
                  <a:pt x="230" y="64"/>
                  <a:pt x="235" y="63"/>
                  <a:pt x="239" y="64"/>
                </a:cubicBezTo>
                <a:cubicBezTo>
                  <a:pt x="243" y="67"/>
                  <a:pt x="249" y="68"/>
                  <a:pt x="254" y="66"/>
                </a:cubicBezTo>
                <a:cubicBezTo>
                  <a:pt x="257" y="63"/>
                  <a:pt x="263" y="60"/>
                  <a:pt x="262" y="54"/>
                </a:cubicBezTo>
                <a:cubicBezTo>
                  <a:pt x="260" y="50"/>
                  <a:pt x="258" y="46"/>
                  <a:pt x="254" y="45"/>
                </a:cubicBezTo>
                <a:cubicBezTo>
                  <a:pt x="252" y="44"/>
                  <a:pt x="249" y="44"/>
                  <a:pt x="247" y="45"/>
                </a:cubicBezTo>
                <a:cubicBezTo>
                  <a:pt x="246" y="47"/>
                  <a:pt x="246" y="50"/>
                  <a:pt x="246" y="53"/>
                </a:cubicBezTo>
                <a:cubicBezTo>
                  <a:pt x="247" y="55"/>
                  <a:pt x="249" y="56"/>
                  <a:pt x="252" y="56"/>
                </a:cubicBezTo>
                <a:cubicBezTo>
                  <a:pt x="253" y="55"/>
                  <a:pt x="252" y="50"/>
                  <a:pt x="254" y="52"/>
                </a:cubicBezTo>
                <a:cubicBezTo>
                  <a:pt x="256" y="53"/>
                  <a:pt x="254" y="55"/>
                  <a:pt x="254" y="56"/>
                </a:cubicBezTo>
                <a:cubicBezTo>
                  <a:pt x="252" y="57"/>
                  <a:pt x="250" y="58"/>
                  <a:pt x="248" y="56"/>
                </a:cubicBezTo>
                <a:cubicBezTo>
                  <a:pt x="243" y="53"/>
                  <a:pt x="243" y="53"/>
                  <a:pt x="243" y="53"/>
                </a:cubicBezTo>
                <a:cubicBezTo>
                  <a:pt x="239" y="59"/>
                  <a:pt x="232" y="58"/>
                  <a:pt x="226" y="57"/>
                </a:cubicBezTo>
                <a:cubicBezTo>
                  <a:pt x="223" y="59"/>
                  <a:pt x="217" y="59"/>
                  <a:pt x="216" y="64"/>
                </a:cubicBezTo>
                <a:cubicBezTo>
                  <a:pt x="217" y="73"/>
                  <a:pt x="217" y="73"/>
                  <a:pt x="217" y="73"/>
                </a:cubicBezTo>
                <a:cubicBezTo>
                  <a:pt x="214" y="77"/>
                  <a:pt x="211" y="79"/>
                  <a:pt x="205" y="79"/>
                </a:cubicBezTo>
                <a:cubicBezTo>
                  <a:pt x="202" y="79"/>
                  <a:pt x="200" y="77"/>
                  <a:pt x="198" y="73"/>
                </a:cubicBezTo>
                <a:cubicBezTo>
                  <a:pt x="197" y="68"/>
                  <a:pt x="192" y="66"/>
                  <a:pt x="188" y="63"/>
                </a:cubicBezTo>
                <a:cubicBezTo>
                  <a:pt x="184" y="61"/>
                  <a:pt x="180" y="62"/>
                  <a:pt x="177" y="65"/>
                </a:cubicBezTo>
                <a:cubicBezTo>
                  <a:pt x="176" y="67"/>
                  <a:pt x="174" y="70"/>
                  <a:pt x="176" y="73"/>
                </a:cubicBezTo>
                <a:cubicBezTo>
                  <a:pt x="177" y="74"/>
                  <a:pt x="178" y="77"/>
                  <a:pt x="180" y="76"/>
                </a:cubicBezTo>
                <a:cubicBezTo>
                  <a:pt x="182" y="76"/>
                  <a:pt x="184" y="75"/>
                  <a:pt x="185" y="73"/>
                </a:cubicBezTo>
                <a:cubicBezTo>
                  <a:pt x="185" y="72"/>
                  <a:pt x="184" y="70"/>
                  <a:pt x="182" y="70"/>
                </a:cubicBezTo>
                <a:cubicBezTo>
                  <a:pt x="182" y="70"/>
                  <a:pt x="182" y="71"/>
                  <a:pt x="180" y="71"/>
                </a:cubicBezTo>
                <a:cubicBezTo>
                  <a:pt x="180" y="70"/>
                  <a:pt x="181" y="69"/>
                  <a:pt x="182" y="68"/>
                </a:cubicBezTo>
                <a:cubicBezTo>
                  <a:pt x="185" y="68"/>
                  <a:pt x="185" y="70"/>
                  <a:pt x="187" y="72"/>
                </a:cubicBezTo>
                <a:cubicBezTo>
                  <a:pt x="188" y="75"/>
                  <a:pt x="186" y="77"/>
                  <a:pt x="184" y="78"/>
                </a:cubicBezTo>
                <a:cubicBezTo>
                  <a:pt x="179" y="80"/>
                  <a:pt x="176" y="76"/>
                  <a:pt x="171" y="76"/>
                </a:cubicBezTo>
                <a:cubicBezTo>
                  <a:pt x="168" y="72"/>
                  <a:pt x="162" y="70"/>
                  <a:pt x="156" y="72"/>
                </a:cubicBezTo>
                <a:cubicBezTo>
                  <a:pt x="152" y="75"/>
                  <a:pt x="145" y="79"/>
                  <a:pt x="146" y="86"/>
                </a:cubicBezTo>
                <a:cubicBezTo>
                  <a:pt x="144" y="90"/>
                  <a:pt x="148" y="93"/>
                  <a:pt x="148" y="96"/>
                </a:cubicBezTo>
                <a:cubicBezTo>
                  <a:pt x="149" y="99"/>
                  <a:pt x="151" y="99"/>
                  <a:pt x="151" y="99"/>
                </a:cubicBezTo>
                <a:cubicBezTo>
                  <a:pt x="154" y="101"/>
                  <a:pt x="154" y="104"/>
                  <a:pt x="154" y="107"/>
                </a:cubicBezTo>
                <a:cubicBezTo>
                  <a:pt x="153" y="110"/>
                  <a:pt x="150" y="110"/>
                  <a:pt x="147" y="111"/>
                </a:cubicBezTo>
                <a:cubicBezTo>
                  <a:pt x="146" y="110"/>
                  <a:pt x="146" y="109"/>
                  <a:pt x="146" y="109"/>
                </a:cubicBezTo>
                <a:cubicBezTo>
                  <a:pt x="149" y="108"/>
                  <a:pt x="151" y="108"/>
                  <a:pt x="153" y="105"/>
                </a:cubicBezTo>
                <a:cubicBezTo>
                  <a:pt x="153" y="102"/>
                  <a:pt x="151" y="100"/>
                  <a:pt x="148" y="99"/>
                </a:cubicBezTo>
                <a:cubicBezTo>
                  <a:pt x="145" y="99"/>
                  <a:pt x="142" y="102"/>
                  <a:pt x="140" y="104"/>
                </a:cubicBezTo>
                <a:cubicBezTo>
                  <a:pt x="139" y="106"/>
                  <a:pt x="139" y="109"/>
                  <a:pt x="139" y="111"/>
                </a:cubicBezTo>
                <a:cubicBezTo>
                  <a:pt x="136" y="113"/>
                  <a:pt x="136" y="109"/>
                  <a:pt x="135" y="108"/>
                </a:cubicBezTo>
                <a:cubicBezTo>
                  <a:pt x="138" y="104"/>
                  <a:pt x="142" y="99"/>
                  <a:pt x="145" y="96"/>
                </a:cubicBezTo>
                <a:cubicBezTo>
                  <a:pt x="146" y="93"/>
                  <a:pt x="142" y="91"/>
                  <a:pt x="141" y="90"/>
                </a:cubicBezTo>
                <a:cubicBezTo>
                  <a:pt x="132" y="87"/>
                  <a:pt x="127" y="96"/>
                  <a:pt x="121" y="99"/>
                </a:cubicBezTo>
                <a:cubicBezTo>
                  <a:pt x="120" y="101"/>
                  <a:pt x="119" y="103"/>
                  <a:pt x="120" y="105"/>
                </a:cubicBezTo>
                <a:cubicBezTo>
                  <a:pt x="123" y="107"/>
                  <a:pt x="128" y="103"/>
                  <a:pt x="131" y="106"/>
                </a:cubicBezTo>
                <a:cubicBezTo>
                  <a:pt x="121" y="107"/>
                  <a:pt x="121" y="107"/>
                  <a:pt x="121" y="107"/>
                </a:cubicBezTo>
                <a:cubicBezTo>
                  <a:pt x="116" y="111"/>
                  <a:pt x="111" y="115"/>
                  <a:pt x="105" y="116"/>
                </a:cubicBezTo>
                <a:cubicBezTo>
                  <a:pt x="99" y="120"/>
                  <a:pt x="92" y="125"/>
                  <a:pt x="91" y="133"/>
                </a:cubicBezTo>
                <a:cubicBezTo>
                  <a:pt x="89" y="134"/>
                  <a:pt x="88" y="137"/>
                  <a:pt x="86" y="136"/>
                </a:cubicBezTo>
                <a:cubicBezTo>
                  <a:pt x="89" y="133"/>
                  <a:pt x="90" y="129"/>
                  <a:pt x="93" y="125"/>
                </a:cubicBezTo>
                <a:cubicBezTo>
                  <a:pt x="97" y="119"/>
                  <a:pt x="102" y="113"/>
                  <a:pt x="110" y="113"/>
                </a:cubicBezTo>
                <a:cubicBezTo>
                  <a:pt x="118" y="107"/>
                  <a:pt x="118" y="107"/>
                  <a:pt x="118" y="107"/>
                </a:cubicBezTo>
                <a:cubicBezTo>
                  <a:pt x="117" y="99"/>
                  <a:pt x="123" y="95"/>
                  <a:pt x="128" y="90"/>
                </a:cubicBezTo>
                <a:cubicBezTo>
                  <a:pt x="132" y="87"/>
                  <a:pt x="138" y="89"/>
                  <a:pt x="143" y="87"/>
                </a:cubicBezTo>
                <a:cubicBezTo>
                  <a:pt x="145" y="85"/>
                  <a:pt x="145" y="82"/>
                  <a:pt x="146" y="79"/>
                </a:cubicBezTo>
                <a:cubicBezTo>
                  <a:pt x="150" y="73"/>
                  <a:pt x="155" y="69"/>
                  <a:pt x="162" y="69"/>
                </a:cubicBezTo>
                <a:cubicBezTo>
                  <a:pt x="165" y="69"/>
                  <a:pt x="165" y="66"/>
                  <a:pt x="166" y="64"/>
                </a:cubicBezTo>
                <a:cubicBezTo>
                  <a:pt x="171" y="58"/>
                  <a:pt x="178" y="47"/>
                  <a:pt x="187" y="50"/>
                </a:cubicBezTo>
                <a:cubicBezTo>
                  <a:pt x="191" y="53"/>
                  <a:pt x="194" y="56"/>
                  <a:pt x="195" y="61"/>
                </a:cubicBezTo>
                <a:cubicBezTo>
                  <a:pt x="193" y="66"/>
                  <a:pt x="200" y="69"/>
                  <a:pt x="200" y="74"/>
                </a:cubicBezTo>
                <a:cubicBezTo>
                  <a:pt x="202" y="77"/>
                  <a:pt x="205" y="76"/>
                  <a:pt x="206" y="77"/>
                </a:cubicBezTo>
                <a:cubicBezTo>
                  <a:pt x="210" y="76"/>
                  <a:pt x="214" y="76"/>
                  <a:pt x="214" y="71"/>
                </a:cubicBezTo>
                <a:cubicBezTo>
                  <a:pt x="215" y="67"/>
                  <a:pt x="212" y="64"/>
                  <a:pt x="215" y="61"/>
                </a:cubicBezTo>
                <a:cubicBezTo>
                  <a:pt x="214" y="56"/>
                  <a:pt x="206" y="57"/>
                  <a:pt x="205" y="51"/>
                </a:cubicBezTo>
                <a:cubicBezTo>
                  <a:pt x="204" y="46"/>
                  <a:pt x="205" y="41"/>
                  <a:pt x="208" y="36"/>
                </a:cubicBezTo>
                <a:cubicBezTo>
                  <a:pt x="211" y="34"/>
                  <a:pt x="215" y="31"/>
                  <a:pt x="220" y="30"/>
                </a:cubicBezTo>
                <a:cubicBezTo>
                  <a:pt x="223" y="31"/>
                  <a:pt x="228" y="32"/>
                  <a:pt x="231" y="30"/>
                </a:cubicBezTo>
                <a:cubicBezTo>
                  <a:pt x="234" y="27"/>
                  <a:pt x="238" y="27"/>
                  <a:pt x="243" y="27"/>
                </a:cubicBezTo>
                <a:cubicBezTo>
                  <a:pt x="246" y="29"/>
                  <a:pt x="249" y="28"/>
                  <a:pt x="252" y="27"/>
                </a:cubicBezTo>
                <a:cubicBezTo>
                  <a:pt x="253" y="25"/>
                  <a:pt x="256" y="24"/>
                  <a:pt x="256" y="21"/>
                </a:cubicBezTo>
                <a:cubicBezTo>
                  <a:pt x="260" y="16"/>
                  <a:pt x="267" y="13"/>
                  <a:pt x="273" y="12"/>
                </a:cubicBezTo>
                <a:cubicBezTo>
                  <a:pt x="277" y="12"/>
                  <a:pt x="282" y="12"/>
                  <a:pt x="286" y="12"/>
                </a:cubicBezTo>
                <a:cubicBezTo>
                  <a:pt x="293" y="13"/>
                  <a:pt x="298" y="6"/>
                  <a:pt x="305" y="9"/>
                </a:cubicBezTo>
                <a:cubicBezTo>
                  <a:pt x="308" y="10"/>
                  <a:pt x="310" y="14"/>
                  <a:pt x="313" y="12"/>
                </a:cubicBezTo>
                <a:cubicBezTo>
                  <a:pt x="317" y="6"/>
                  <a:pt x="323" y="5"/>
                  <a:pt x="328" y="3"/>
                </a:cubicBezTo>
                <a:cubicBezTo>
                  <a:pt x="332" y="2"/>
                  <a:pt x="336" y="3"/>
                  <a:pt x="341" y="1"/>
                </a:cubicBezTo>
                <a:cubicBezTo>
                  <a:pt x="349" y="2"/>
                  <a:pt x="358" y="0"/>
                  <a:pt x="365" y="5"/>
                </a:cubicBezTo>
                <a:close/>
                <a:moveTo>
                  <a:pt x="368" y="10"/>
                </a:moveTo>
                <a:cubicBezTo>
                  <a:pt x="375" y="10"/>
                  <a:pt x="381" y="13"/>
                  <a:pt x="383" y="20"/>
                </a:cubicBezTo>
                <a:cubicBezTo>
                  <a:pt x="384" y="23"/>
                  <a:pt x="384" y="25"/>
                  <a:pt x="383" y="27"/>
                </a:cubicBezTo>
                <a:cubicBezTo>
                  <a:pt x="381" y="30"/>
                  <a:pt x="380" y="31"/>
                  <a:pt x="378" y="32"/>
                </a:cubicBezTo>
                <a:cubicBezTo>
                  <a:pt x="375" y="27"/>
                  <a:pt x="373" y="21"/>
                  <a:pt x="367" y="19"/>
                </a:cubicBezTo>
                <a:cubicBezTo>
                  <a:pt x="361" y="19"/>
                  <a:pt x="355" y="13"/>
                  <a:pt x="349" y="14"/>
                </a:cubicBezTo>
                <a:cubicBezTo>
                  <a:pt x="343" y="15"/>
                  <a:pt x="339" y="15"/>
                  <a:pt x="333" y="15"/>
                </a:cubicBezTo>
                <a:cubicBezTo>
                  <a:pt x="327" y="18"/>
                  <a:pt x="327" y="18"/>
                  <a:pt x="327" y="18"/>
                </a:cubicBezTo>
                <a:cubicBezTo>
                  <a:pt x="323" y="22"/>
                  <a:pt x="315" y="23"/>
                  <a:pt x="312" y="30"/>
                </a:cubicBezTo>
                <a:cubicBezTo>
                  <a:pt x="310" y="38"/>
                  <a:pt x="310" y="38"/>
                  <a:pt x="310" y="38"/>
                </a:cubicBezTo>
                <a:cubicBezTo>
                  <a:pt x="308" y="38"/>
                  <a:pt x="306" y="37"/>
                  <a:pt x="304" y="35"/>
                </a:cubicBezTo>
                <a:cubicBezTo>
                  <a:pt x="301" y="29"/>
                  <a:pt x="303" y="24"/>
                  <a:pt x="306" y="18"/>
                </a:cubicBezTo>
                <a:cubicBezTo>
                  <a:pt x="312" y="14"/>
                  <a:pt x="318" y="12"/>
                  <a:pt x="324" y="7"/>
                </a:cubicBezTo>
                <a:cubicBezTo>
                  <a:pt x="335" y="4"/>
                  <a:pt x="335" y="4"/>
                  <a:pt x="335" y="4"/>
                </a:cubicBezTo>
                <a:cubicBezTo>
                  <a:pt x="339" y="6"/>
                  <a:pt x="344" y="4"/>
                  <a:pt x="347" y="3"/>
                </a:cubicBezTo>
                <a:cubicBezTo>
                  <a:pt x="355" y="3"/>
                  <a:pt x="363" y="4"/>
                  <a:pt x="368" y="10"/>
                </a:cubicBezTo>
                <a:close/>
                <a:moveTo>
                  <a:pt x="388" y="6"/>
                </a:moveTo>
                <a:cubicBezTo>
                  <a:pt x="388" y="7"/>
                  <a:pt x="387" y="8"/>
                  <a:pt x="385" y="9"/>
                </a:cubicBezTo>
                <a:cubicBezTo>
                  <a:pt x="384" y="11"/>
                  <a:pt x="381" y="13"/>
                  <a:pt x="379" y="11"/>
                </a:cubicBezTo>
                <a:cubicBezTo>
                  <a:pt x="378" y="10"/>
                  <a:pt x="376" y="9"/>
                  <a:pt x="378" y="8"/>
                </a:cubicBezTo>
                <a:cubicBezTo>
                  <a:pt x="381" y="4"/>
                  <a:pt x="384" y="4"/>
                  <a:pt x="388" y="5"/>
                </a:cubicBezTo>
                <a:lnTo>
                  <a:pt x="388" y="6"/>
                </a:lnTo>
                <a:close/>
                <a:moveTo>
                  <a:pt x="430" y="14"/>
                </a:moveTo>
                <a:cubicBezTo>
                  <a:pt x="437" y="20"/>
                  <a:pt x="445" y="9"/>
                  <a:pt x="453" y="13"/>
                </a:cubicBezTo>
                <a:cubicBezTo>
                  <a:pt x="458" y="15"/>
                  <a:pt x="462" y="19"/>
                  <a:pt x="465" y="24"/>
                </a:cubicBezTo>
                <a:cubicBezTo>
                  <a:pt x="466" y="28"/>
                  <a:pt x="464" y="33"/>
                  <a:pt x="460" y="36"/>
                </a:cubicBezTo>
                <a:cubicBezTo>
                  <a:pt x="457" y="38"/>
                  <a:pt x="453" y="36"/>
                  <a:pt x="449" y="38"/>
                </a:cubicBezTo>
                <a:cubicBezTo>
                  <a:pt x="447" y="37"/>
                  <a:pt x="444" y="35"/>
                  <a:pt x="443" y="33"/>
                </a:cubicBezTo>
                <a:cubicBezTo>
                  <a:pt x="442" y="30"/>
                  <a:pt x="444" y="28"/>
                  <a:pt x="445" y="27"/>
                </a:cubicBezTo>
                <a:cubicBezTo>
                  <a:pt x="447" y="26"/>
                  <a:pt x="448" y="25"/>
                  <a:pt x="450" y="26"/>
                </a:cubicBezTo>
                <a:cubicBezTo>
                  <a:pt x="451" y="28"/>
                  <a:pt x="448" y="30"/>
                  <a:pt x="450" y="31"/>
                </a:cubicBezTo>
                <a:cubicBezTo>
                  <a:pt x="451" y="30"/>
                  <a:pt x="452" y="30"/>
                  <a:pt x="453" y="29"/>
                </a:cubicBezTo>
                <a:cubicBezTo>
                  <a:pt x="453" y="27"/>
                  <a:pt x="452" y="24"/>
                  <a:pt x="449" y="24"/>
                </a:cubicBezTo>
                <a:cubicBezTo>
                  <a:pt x="445" y="22"/>
                  <a:pt x="444" y="27"/>
                  <a:pt x="441" y="28"/>
                </a:cubicBezTo>
                <a:cubicBezTo>
                  <a:pt x="439" y="27"/>
                  <a:pt x="436" y="24"/>
                  <a:pt x="433" y="23"/>
                </a:cubicBezTo>
                <a:cubicBezTo>
                  <a:pt x="428" y="23"/>
                  <a:pt x="424" y="23"/>
                  <a:pt x="421" y="25"/>
                </a:cubicBezTo>
                <a:cubicBezTo>
                  <a:pt x="415" y="24"/>
                  <a:pt x="416" y="16"/>
                  <a:pt x="410" y="16"/>
                </a:cubicBezTo>
                <a:cubicBezTo>
                  <a:pt x="405" y="18"/>
                  <a:pt x="402" y="18"/>
                  <a:pt x="399" y="15"/>
                </a:cubicBezTo>
                <a:cubicBezTo>
                  <a:pt x="396" y="15"/>
                  <a:pt x="393" y="16"/>
                  <a:pt x="392" y="19"/>
                </a:cubicBezTo>
                <a:cubicBezTo>
                  <a:pt x="392" y="21"/>
                  <a:pt x="390" y="24"/>
                  <a:pt x="393" y="24"/>
                </a:cubicBezTo>
                <a:cubicBezTo>
                  <a:pt x="394" y="24"/>
                  <a:pt x="396" y="24"/>
                  <a:pt x="396" y="24"/>
                </a:cubicBezTo>
                <a:cubicBezTo>
                  <a:pt x="396" y="21"/>
                  <a:pt x="392" y="21"/>
                  <a:pt x="394" y="18"/>
                </a:cubicBezTo>
                <a:cubicBezTo>
                  <a:pt x="396" y="17"/>
                  <a:pt x="399" y="18"/>
                  <a:pt x="401" y="18"/>
                </a:cubicBezTo>
                <a:cubicBezTo>
                  <a:pt x="404" y="21"/>
                  <a:pt x="403" y="25"/>
                  <a:pt x="403" y="28"/>
                </a:cubicBezTo>
                <a:cubicBezTo>
                  <a:pt x="401" y="31"/>
                  <a:pt x="399" y="33"/>
                  <a:pt x="396" y="33"/>
                </a:cubicBezTo>
                <a:cubicBezTo>
                  <a:pt x="393" y="32"/>
                  <a:pt x="389" y="31"/>
                  <a:pt x="386" y="27"/>
                </a:cubicBezTo>
                <a:cubicBezTo>
                  <a:pt x="384" y="14"/>
                  <a:pt x="384" y="14"/>
                  <a:pt x="384" y="14"/>
                </a:cubicBezTo>
                <a:cubicBezTo>
                  <a:pt x="387" y="9"/>
                  <a:pt x="393" y="5"/>
                  <a:pt x="399" y="6"/>
                </a:cubicBezTo>
                <a:cubicBezTo>
                  <a:pt x="402" y="8"/>
                  <a:pt x="404" y="4"/>
                  <a:pt x="407" y="4"/>
                </a:cubicBezTo>
                <a:cubicBezTo>
                  <a:pt x="416" y="4"/>
                  <a:pt x="424" y="9"/>
                  <a:pt x="430" y="14"/>
                </a:cubicBezTo>
                <a:close/>
                <a:moveTo>
                  <a:pt x="307" y="13"/>
                </a:moveTo>
                <a:cubicBezTo>
                  <a:pt x="306" y="15"/>
                  <a:pt x="305" y="19"/>
                  <a:pt x="301" y="19"/>
                </a:cubicBezTo>
                <a:cubicBezTo>
                  <a:pt x="299" y="16"/>
                  <a:pt x="296" y="15"/>
                  <a:pt x="295" y="12"/>
                </a:cubicBezTo>
                <a:cubicBezTo>
                  <a:pt x="298" y="10"/>
                  <a:pt x="304" y="10"/>
                  <a:pt x="307" y="13"/>
                </a:cubicBezTo>
                <a:close/>
                <a:moveTo>
                  <a:pt x="280" y="15"/>
                </a:moveTo>
                <a:cubicBezTo>
                  <a:pt x="284" y="14"/>
                  <a:pt x="288" y="13"/>
                  <a:pt x="292" y="14"/>
                </a:cubicBezTo>
                <a:cubicBezTo>
                  <a:pt x="296" y="15"/>
                  <a:pt x="299" y="19"/>
                  <a:pt x="301" y="24"/>
                </a:cubicBezTo>
                <a:cubicBezTo>
                  <a:pt x="298" y="27"/>
                  <a:pt x="303" y="33"/>
                  <a:pt x="299" y="35"/>
                </a:cubicBezTo>
                <a:cubicBezTo>
                  <a:pt x="297" y="38"/>
                  <a:pt x="294" y="40"/>
                  <a:pt x="290" y="39"/>
                </a:cubicBezTo>
                <a:cubicBezTo>
                  <a:pt x="286" y="39"/>
                  <a:pt x="285" y="36"/>
                  <a:pt x="283" y="34"/>
                </a:cubicBezTo>
                <a:cubicBezTo>
                  <a:pt x="283" y="32"/>
                  <a:pt x="283" y="30"/>
                  <a:pt x="283" y="28"/>
                </a:cubicBezTo>
                <a:cubicBezTo>
                  <a:pt x="285" y="26"/>
                  <a:pt x="288" y="25"/>
                  <a:pt x="290" y="26"/>
                </a:cubicBezTo>
                <a:cubicBezTo>
                  <a:pt x="292" y="27"/>
                  <a:pt x="290" y="32"/>
                  <a:pt x="294" y="31"/>
                </a:cubicBezTo>
                <a:cubicBezTo>
                  <a:pt x="295" y="30"/>
                  <a:pt x="295" y="27"/>
                  <a:pt x="294" y="25"/>
                </a:cubicBezTo>
                <a:cubicBezTo>
                  <a:pt x="292" y="24"/>
                  <a:pt x="289" y="22"/>
                  <a:pt x="287" y="24"/>
                </a:cubicBezTo>
                <a:cubicBezTo>
                  <a:pt x="283" y="24"/>
                  <a:pt x="280" y="30"/>
                  <a:pt x="277" y="26"/>
                </a:cubicBezTo>
                <a:cubicBezTo>
                  <a:pt x="274" y="27"/>
                  <a:pt x="269" y="28"/>
                  <a:pt x="269" y="32"/>
                </a:cubicBezTo>
                <a:cubicBezTo>
                  <a:pt x="269" y="33"/>
                  <a:pt x="269" y="35"/>
                  <a:pt x="266" y="36"/>
                </a:cubicBezTo>
                <a:cubicBezTo>
                  <a:pt x="261" y="35"/>
                  <a:pt x="255" y="33"/>
                  <a:pt x="250" y="37"/>
                </a:cubicBezTo>
                <a:cubicBezTo>
                  <a:pt x="248" y="38"/>
                  <a:pt x="246" y="41"/>
                  <a:pt x="245" y="42"/>
                </a:cubicBezTo>
                <a:cubicBezTo>
                  <a:pt x="242" y="41"/>
                  <a:pt x="238" y="41"/>
                  <a:pt x="236" y="42"/>
                </a:cubicBezTo>
                <a:cubicBezTo>
                  <a:pt x="235" y="43"/>
                  <a:pt x="235" y="45"/>
                  <a:pt x="235" y="46"/>
                </a:cubicBezTo>
                <a:cubicBezTo>
                  <a:pt x="236" y="47"/>
                  <a:pt x="237" y="47"/>
                  <a:pt x="237" y="47"/>
                </a:cubicBezTo>
                <a:cubicBezTo>
                  <a:pt x="239" y="45"/>
                  <a:pt x="238" y="43"/>
                  <a:pt x="240" y="43"/>
                </a:cubicBezTo>
                <a:cubicBezTo>
                  <a:pt x="242" y="43"/>
                  <a:pt x="243" y="44"/>
                  <a:pt x="243" y="45"/>
                </a:cubicBezTo>
                <a:cubicBezTo>
                  <a:pt x="245" y="50"/>
                  <a:pt x="240" y="53"/>
                  <a:pt x="237" y="56"/>
                </a:cubicBezTo>
                <a:cubicBezTo>
                  <a:pt x="233" y="56"/>
                  <a:pt x="228" y="56"/>
                  <a:pt x="224" y="53"/>
                </a:cubicBezTo>
                <a:cubicBezTo>
                  <a:pt x="221" y="50"/>
                  <a:pt x="221" y="46"/>
                  <a:pt x="221" y="42"/>
                </a:cubicBezTo>
                <a:cubicBezTo>
                  <a:pt x="223" y="35"/>
                  <a:pt x="231" y="31"/>
                  <a:pt x="237" y="30"/>
                </a:cubicBezTo>
                <a:cubicBezTo>
                  <a:pt x="243" y="29"/>
                  <a:pt x="250" y="33"/>
                  <a:pt x="255" y="28"/>
                </a:cubicBezTo>
                <a:cubicBezTo>
                  <a:pt x="262" y="19"/>
                  <a:pt x="262" y="19"/>
                  <a:pt x="262" y="19"/>
                </a:cubicBezTo>
                <a:cubicBezTo>
                  <a:pt x="268" y="17"/>
                  <a:pt x="274" y="11"/>
                  <a:pt x="280" y="15"/>
                </a:cubicBezTo>
                <a:close/>
                <a:moveTo>
                  <a:pt x="478" y="24"/>
                </a:moveTo>
                <a:cubicBezTo>
                  <a:pt x="477" y="27"/>
                  <a:pt x="479" y="31"/>
                  <a:pt x="477" y="34"/>
                </a:cubicBezTo>
                <a:cubicBezTo>
                  <a:pt x="475" y="37"/>
                  <a:pt x="472" y="37"/>
                  <a:pt x="469" y="38"/>
                </a:cubicBezTo>
                <a:cubicBezTo>
                  <a:pt x="465" y="37"/>
                  <a:pt x="465" y="37"/>
                  <a:pt x="465" y="37"/>
                </a:cubicBezTo>
                <a:cubicBezTo>
                  <a:pt x="465" y="34"/>
                  <a:pt x="468" y="30"/>
                  <a:pt x="468" y="26"/>
                </a:cubicBezTo>
                <a:cubicBezTo>
                  <a:pt x="467" y="23"/>
                  <a:pt x="465" y="18"/>
                  <a:pt x="462" y="16"/>
                </a:cubicBezTo>
                <a:cubicBezTo>
                  <a:pt x="461" y="15"/>
                  <a:pt x="462" y="15"/>
                  <a:pt x="463" y="15"/>
                </a:cubicBezTo>
                <a:cubicBezTo>
                  <a:pt x="469" y="15"/>
                  <a:pt x="476" y="18"/>
                  <a:pt x="478" y="24"/>
                </a:cubicBezTo>
                <a:close/>
                <a:moveTo>
                  <a:pt x="361" y="21"/>
                </a:moveTo>
                <a:cubicBezTo>
                  <a:pt x="364" y="21"/>
                  <a:pt x="368" y="23"/>
                  <a:pt x="372" y="24"/>
                </a:cubicBezTo>
                <a:cubicBezTo>
                  <a:pt x="373" y="28"/>
                  <a:pt x="375" y="33"/>
                  <a:pt x="374" y="36"/>
                </a:cubicBezTo>
                <a:cubicBezTo>
                  <a:pt x="373" y="39"/>
                  <a:pt x="371" y="40"/>
                  <a:pt x="369" y="41"/>
                </a:cubicBezTo>
                <a:cubicBezTo>
                  <a:pt x="365" y="47"/>
                  <a:pt x="359" y="47"/>
                  <a:pt x="354" y="49"/>
                </a:cubicBezTo>
                <a:cubicBezTo>
                  <a:pt x="350" y="49"/>
                  <a:pt x="348" y="46"/>
                  <a:pt x="345" y="44"/>
                </a:cubicBezTo>
                <a:cubicBezTo>
                  <a:pt x="346" y="41"/>
                  <a:pt x="344" y="37"/>
                  <a:pt x="346" y="34"/>
                </a:cubicBezTo>
                <a:cubicBezTo>
                  <a:pt x="347" y="33"/>
                  <a:pt x="350" y="31"/>
                  <a:pt x="352" y="32"/>
                </a:cubicBezTo>
                <a:cubicBezTo>
                  <a:pt x="354" y="33"/>
                  <a:pt x="357" y="34"/>
                  <a:pt x="356" y="36"/>
                </a:cubicBezTo>
                <a:cubicBezTo>
                  <a:pt x="355" y="37"/>
                  <a:pt x="353" y="36"/>
                  <a:pt x="353" y="38"/>
                </a:cubicBezTo>
                <a:cubicBezTo>
                  <a:pt x="353" y="39"/>
                  <a:pt x="355" y="39"/>
                  <a:pt x="355" y="39"/>
                </a:cubicBezTo>
                <a:cubicBezTo>
                  <a:pt x="357" y="39"/>
                  <a:pt x="358" y="38"/>
                  <a:pt x="358" y="36"/>
                </a:cubicBezTo>
                <a:cubicBezTo>
                  <a:pt x="358" y="34"/>
                  <a:pt x="358" y="30"/>
                  <a:pt x="354" y="30"/>
                </a:cubicBezTo>
                <a:cubicBezTo>
                  <a:pt x="350" y="27"/>
                  <a:pt x="347" y="30"/>
                  <a:pt x="343" y="32"/>
                </a:cubicBezTo>
                <a:cubicBezTo>
                  <a:pt x="340" y="31"/>
                  <a:pt x="335" y="30"/>
                  <a:pt x="331" y="32"/>
                </a:cubicBezTo>
                <a:cubicBezTo>
                  <a:pt x="329" y="33"/>
                  <a:pt x="329" y="35"/>
                  <a:pt x="329" y="37"/>
                </a:cubicBezTo>
                <a:cubicBezTo>
                  <a:pt x="329" y="38"/>
                  <a:pt x="330" y="41"/>
                  <a:pt x="332" y="41"/>
                </a:cubicBezTo>
                <a:cubicBezTo>
                  <a:pt x="333" y="41"/>
                  <a:pt x="335" y="40"/>
                  <a:pt x="335" y="38"/>
                </a:cubicBezTo>
                <a:cubicBezTo>
                  <a:pt x="335" y="37"/>
                  <a:pt x="333" y="37"/>
                  <a:pt x="332" y="36"/>
                </a:cubicBezTo>
                <a:cubicBezTo>
                  <a:pt x="332" y="35"/>
                  <a:pt x="334" y="33"/>
                  <a:pt x="335" y="33"/>
                </a:cubicBezTo>
                <a:cubicBezTo>
                  <a:pt x="339" y="32"/>
                  <a:pt x="342" y="35"/>
                  <a:pt x="343" y="37"/>
                </a:cubicBezTo>
                <a:cubicBezTo>
                  <a:pt x="344" y="41"/>
                  <a:pt x="344" y="44"/>
                  <a:pt x="341" y="46"/>
                </a:cubicBezTo>
                <a:cubicBezTo>
                  <a:pt x="338" y="49"/>
                  <a:pt x="333" y="50"/>
                  <a:pt x="328" y="49"/>
                </a:cubicBezTo>
                <a:cubicBezTo>
                  <a:pt x="324" y="46"/>
                  <a:pt x="317" y="45"/>
                  <a:pt x="314" y="39"/>
                </a:cubicBezTo>
                <a:cubicBezTo>
                  <a:pt x="312" y="34"/>
                  <a:pt x="315" y="30"/>
                  <a:pt x="318" y="26"/>
                </a:cubicBezTo>
                <a:cubicBezTo>
                  <a:pt x="322" y="24"/>
                  <a:pt x="327" y="24"/>
                  <a:pt x="330" y="19"/>
                </a:cubicBezTo>
                <a:cubicBezTo>
                  <a:pt x="333" y="18"/>
                  <a:pt x="338" y="16"/>
                  <a:pt x="341" y="19"/>
                </a:cubicBezTo>
                <a:cubicBezTo>
                  <a:pt x="347" y="15"/>
                  <a:pt x="355" y="17"/>
                  <a:pt x="361" y="21"/>
                </a:cubicBezTo>
                <a:close/>
                <a:moveTo>
                  <a:pt x="436" y="27"/>
                </a:moveTo>
                <a:cubicBezTo>
                  <a:pt x="436" y="30"/>
                  <a:pt x="432" y="29"/>
                  <a:pt x="430" y="30"/>
                </a:cubicBezTo>
                <a:cubicBezTo>
                  <a:pt x="426" y="34"/>
                  <a:pt x="426" y="34"/>
                  <a:pt x="426" y="34"/>
                </a:cubicBezTo>
                <a:cubicBezTo>
                  <a:pt x="422" y="38"/>
                  <a:pt x="424" y="44"/>
                  <a:pt x="426" y="49"/>
                </a:cubicBezTo>
                <a:cubicBezTo>
                  <a:pt x="422" y="49"/>
                  <a:pt x="419" y="46"/>
                  <a:pt x="417" y="44"/>
                </a:cubicBezTo>
                <a:cubicBezTo>
                  <a:pt x="416" y="40"/>
                  <a:pt x="416" y="35"/>
                  <a:pt x="417" y="33"/>
                </a:cubicBezTo>
                <a:cubicBezTo>
                  <a:pt x="422" y="29"/>
                  <a:pt x="426" y="23"/>
                  <a:pt x="433" y="26"/>
                </a:cubicBezTo>
                <a:cubicBezTo>
                  <a:pt x="434" y="26"/>
                  <a:pt x="436" y="27"/>
                  <a:pt x="436" y="27"/>
                </a:cubicBezTo>
                <a:close/>
                <a:moveTo>
                  <a:pt x="522" y="41"/>
                </a:moveTo>
                <a:cubicBezTo>
                  <a:pt x="522" y="44"/>
                  <a:pt x="520" y="47"/>
                  <a:pt x="518" y="49"/>
                </a:cubicBezTo>
                <a:cubicBezTo>
                  <a:pt x="517" y="49"/>
                  <a:pt x="517" y="49"/>
                  <a:pt x="517" y="49"/>
                </a:cubicBezTo>
                <a:cubicBezTo>
                  <a:pt x="515" y="47"/>
                  <a:pt x="517" y="44"/>
                  <a:pt x="515" y="43"/>
                </a:cubicBezTo>
                <a:cubicBezTo>
                  <a:pt x="512" y="38"/>
                  <a:pt x="509" y="35"/>
                  <a:pt x="503" y="36"/>
                </a:cubicBezTo>
                <a:cubicBezTo>
                  <a:pt x="500" y="37"/>
                  <a:pt x="497" y="41"/>
                  <a:pt x="494" y="39"/>
                </a:cubicBezTo>
                <a:cubicBezTo>
                  <a:pt x="494" y="36"/>
                  <a:pt x="496" y="34"/>
                  <a:pt x="498" y="32"/>
                </a:cubicBezTo>
                <a:cubicBezTo>
                  <a:pt x="500" y="31"/>
                  <a:pt x="503" y="29"/>
                  <a:pt x="506" y="30"/>
                </a:cubicBezTo>
                <a:cubicBezTo>
                  <a:pt x="513" y="31"/>
                  <a:pt x="522" y="33"/>
                  <a:pt x="522" y="41"/>
                </a:cubicBezTo>
                <a:close/>
                <a:moveTo>
                  <a:pt x="400" y="34"/>
                </a:moveTo>
                <a:cubicBezTo>
                  <a:pt x="401" y="35"/>
                  <a:pt x="400" y="36"/>
                  <a:pt x="399" y="38"/>
                </a:cubicBezTo>
                <a:cubicBezTo>
                  <a:pt x="398" y="39"/>
                  <a:pt x="395" y="42"/>
                  <a:pt x="393" y="41"/>
                </a:cubicBezTo>
                <a:cubicBezTo>
                  <a:pt x="390" y="43"/>
                  <a:pt x="385" y="44"/>
                  <a:pt x="382" y="42"/>
                </a:cubicBezTo>
                <a:cubicBezTo>
                  <a:pt x="380" y="41"/>
                  <a:pt x="378" y="40"/>
                  <a:pt x="376" y="38"/>
                </a:cubicBezTo>
                <a:cubicBezTo>
                  <a:pt x="375" y="33"/>
                  <a:pt x="382" y="34"/>
                  <a:pt x="384" y="30"/>
                </a:cubicBezTo>
                <a:cubicBezTo>
                  <a:pt x="389" y="32"/>
                  <a:pt x="394" y="36"/>
                  <a:pt x="400" y="34"/>
                </a:cubicBezTo>
                <a:close/>
                <a:moveTo>
                  <a:pt x="224" y="33"/>
                </a:moveTo>
                <a:cubicBezTo>
                  <a:pt x="224" y="35"/>
                  <a:pt x="222" y="35"/>
                  <a:pt x="221" y="36"/>
                </a:cubicBezTo>
                <a:cubicBezTo>
                  <a:pt x="217" y="40"/>
                  <a:pt x="219" y="46"/>
                  <a:pt x="220" y="50"/>
                </a:cubicBezTo>
                <a:cubicBezTo>
                  <a:pt x="220" y="53"/>
                  <a:pt x="224" y="55"/>
                  <a:pt x="222" y="56"/>
                </a:cubicBezTo>
                <a:cubicBezTo>
                  <a:pt x="217" y="59"/>
                  <a:pt x="214" y="56"/>
                  <a:pt x="209" y="53"/>
                </a:cubicBezTo>
                <a:cubicBezTo>
                  <a:pt x="207" y="50"/>
                  <a:pt x="208" y="45"/>
                  <a:pt x="208" y="41"/>
                </a:cubicBezTo>
                <a:cubicBezTo>
                  <a:pt x="210" y="35"/>
                  <a:pt x="216" y="33"/>
                  <a:pt x="222" y="32"/>
                </a:cubicBezTo>
                <a:cubicBezTo>
                  <a:pt x="223" y="32"/>
                  <a:pt x="223" y="33"/>
                  <a:pt x="224" y="33"/>
                </a:cubicBezTo>
                <a:close/>
                <a:moveTo>
                  <a:pt x="267" y="40"/>
                </a:moveTo>
                <a:cubicBezTo>
                  <a:pt x="271" y="41"/>
                  <a:pt x="270" y="45"/>
                  <a:pt x="272" y="48"/>
                </a:cubicBezTo>
                <a:cubicBezTo>
                  <a:pt x="272" y="52"/>
                  <a:pt x="270" y="56"/>
                  <a:pt x="267" y="59"/>
                </a:cubicBezTo>
                <a:cubicBezTo>
                  <a:pt x="266" y="59"/>
                  <a:pt x="265" y="59"/>
                  <a:pt x="264" y="59"/>
                </a:cubicBezTo>
                <a:cubicBezTo>
                  <a:pt x="263" y="57"/>
                  <a:pt x="265" y="55"/>
                  <a:pt x="264" y="53"/>
                </a:cubicBezTo>
                <a:cubicBezTo>
                  <a:pt x="263" y="47"/>
                  <a:pt x="257" y="43"/>
                  <a:pt x="252" y="42"/>
                </a:cubicBezTo>
                <a:cubicBezTo>
                  <a:pt x="252" y="42"/>
                  <a:pt x="250" y="43"/>
                  <a:pt x="249" y="41"/>
                </a:cubicBezTo>
                <a:cubicBezTo>
                  <a:pt x="251" y="38"/>
                  <a:pt x="255" y="38"/>
                  <a:pt x="258" y="37"/>
                </a:cubicBezTo>
                <a:cubicBezTo>
                  <a:pt x="262" y="36"/>
                  <a:pt x="263" y="44"/>
                  <a:pt x="267" y="40"/>
                </a:cubicBezTo>
                <a:close/>
                <a:moveTo>
                  <a:pt x="312" y="42"/>
                </a:moveTo>
                <a:cubicBezTo>
                  <a:pt x="312" y="44"/>
                  <a:pt x="312" y="45"/>
                  <a:pt x="312" y="46"/>
                </a:cubicBezTo>
                <a:cubicBezTo>
                  <a:pt x="309" y="49"/>
                  <a:pt x="306" y="52"/>
                  <a:pt x="302" y="50"/>
                </a:cubicBezTo>
                <a:cubicBezTo>
                  <a:pt x="298" y="48"/>
                  <a:pt x="295" y="50"/>
                  <a:pt x="292" y="48"/>
                </a:cubicBezTo>
                <a:cubicBezTo>
                  <a:pt x="289" y="47"/>
                  <a:pt x="285" y="44"/>
                  <a:pt x="285" y="41"/>
                </a:cubicBezTo>
                <a:cubicBezTo>
                  <a:pt x="288" y="42"/>
                  <a:pt x="292" y="42"/>
                  <a:pt x="295" y="41"/>
                </a:cubicBezTo>
                <a:cubicBezTo>
                  <a:pt x="301" y="37"/>
                  <a:pt x="301" y="37"/>
                  <a:pt x="301" y="37"/>
                </a:cubicBezTo>
                <a:cubicBezTo>
                  <a:pt x="305" y="39"/>
                  <a:pt x="308" y="41"/>
                  <a:pt x="312" y="42"/>
                </a:cubicBezTo>
                <a:close/>
                <a:moveTo>
                  <a:pt x="193" y="59"/>
                </a:moveTo>
                <a:cubicBezTo>
                  <a:pt x="193" y="60"/>
                  <a:pt x="193" y="63"/>
                  <a:pt x="191" y="62"/>
                </a:cubicBezTo>
                <a:cubicBezTo>
                  <a:pt x="187" y="61"/>
                  <a:pt x="182" y="59"/>
                  <a:pt x="179" y="61"/>
                </a:cubicBezTo>
                <a:cubicBezTo>
                  <a:pt x="174" y="64"/>
                  <a:pt x="171" y="67"/>
                  <a:pt x="172" y="73"/>
                </a:cubicBezTo>
                <a:cubicBezTo>
                  <a:pt x="171" y="74"/>
                  <a:pt x="171" y="73"/>
                  <a:pt x="170" y="73"/>
                </a:cubicBezTo>
                <a:cubicBezTo>
                  <a:pt x="168" y="71"/>
                  <a:pt x="168" y="67"/>
                  <a:pt x="168" y="65"/>
                </a:cubicBezTo>
                <a:cubicBezTo>
                  <a:pt x="168" y="60"/>
                  <a:pt x="175" y="59"/>
                  <a:pt x="177" y="54"/>
                </a:cubicBezTo>
                <a:cubicBezTo>
                  <a:pt x="179" y="53"/>
                  <a:pt x="182" y="52"/>
                  <a:pt x="183" y="52"/>
                </a:cubicBezTo>
                <a:cubicBezTo>
                  <a:pt x="188" y="52"/>
                  <a:pt x="191" y="56"/>
                  <a:pt x="193" y="59"/>
                </a:cubicBezTo>
                <a:close/>
                <a:moveTo>
                  <a:pt x="573" y="64"/>
                </a:moveTo>
                <a:cubicBezTo>
                  <a:pt x="573" y="66"/>
                  <a:pt x="574" y="67"/>
                  <a:pt x="574" y="69"/>
                </a:cubicBezTo>
                <a:cubicBezTo>
                  <a:pt x="568" y="69"/>
                  <a:pt x="563" y="69"/>
                  <a:pt x="558" y="70"/>
                </a:cubicBezTo>
                <a:cubicBezTo>
                  <a:pt x="555" y="67"/>
                  <a:pt x="553" y="64"/>
                  <a:pt x="548" y="63"/>
                </a:cubicBezTo>
                <a:cubicBezTo>
                  <a:pt x="548" y="62"/>
                  <a:pt x="548" y="60"/>
                  <a:pt x="549" y="59"/>
                </a:cubicBezTo>
                <a:cubicBezTo>
                  <a:pt x="551" y="57"/>
                  <a:pt x="553" y="56"/>
                  <a:pt x="555" y="56"/>
                </a:cubicBezTo>
                <a:cubicBezTo>
                  <a:pt x="562" y="56"/>
                  <a:pt x="567" y="60"/>
                  <a:pt x="573" y="64"/>
                </a:cubicBezTo>
                <a:close/>
                <a:moveTo>
                  <a:pt x="580" y="75"/>
                </a:moveTo>
                <a:cubicBezTo>
                  <a:pt x="592" y="73"/>
                  <a:pt x="601" y="82"/>
                  <a:pt x="607" y="90"/>
                </a:cubicBezTo>
                <a:cubicBezTo>
                  <a:pt x="609" y="93"/>
                  <a:pt x="612" y="90"/>
                  <a:pt x="614" y="93"/>
                </a:cubicBezTo>
                <a:cubicBezTo>
                  <a:pt x="620" y="99"/>
                  <a:pt x="628" y="102"/>
                  <a:pt x="630" y="111"/>
                </a:cubicBezTo>
                <a:cubicBezTo>
                  <a:pt x="630" y="119"/>
                  <a:pt x="639" y="123"/>
                  <a:pt x="635" y="131"/>
                </a:cubicBezTo>
                <a:cubicBezTo>
                  <a:pt x="636" y="136"/>
                  <a:pt x="632" y="138"/>
                  <a:pt x="629" y="139"/>
                </a:cubicBezTo>
                <a:cubicBezTo>
                  <a:pt x="628" y="139"/>
                  <a:pt x="626" y="140"/>
                  <a:pt x="625" y="139"/>
                </a:cubicBezTo>
                <a:cubicBezTo>
                  <a:pt x="623" y="137"/>
                  <a:pt x="625" y="135"/>
                  <a:pt x="625" y="132"/>
                </a:cubicBezTo>
                <a:cubicBezTo>
                  <a:pt x="624" y="126"/>
                  <a:pt x="621" y="120"/>
                  <a:pt x="617" y="115"/>
                </a:cubicBezTo>
                <a:cubicBezTo>
                  <a:pt x="617" y="109"/>
                  <a:pt x="612" y="105"/>
                  <a:pt x="608" y="101"/>
                </a:cubicBezTo>
                <a:cubicBezTo>
                  <a:pt x="602" y="100"/>
                  <a:pt x="598" y="93"/>
                  <a:pt x="594" y="89"/>
                </a:cubicBezTo>
                <a:cubicBezTo>
                  <a:pt x="590" y="86"/>
                  <a:pt x="585" y="86"/>
                  <a:pt x="580" y="85"/>
                </a:cubicBezTo>
                <a:cubicBezTo>
                  <a:pt x="574" y="85"/>
                  <a:pt x="569" y="79"/>
                  <a:pt x="563" y="82"/>
                </a:cubicBezTo>
                <a:cubicBezTo>
                  <a:pt x="562" y="84"/>
                  <a:pt x="560" y="85"/>
                  <a:pt x="557" y="83"/>
                </a:cubicBezTo>
                <a:cubicBezTo>
                  <a:pt x="555" y="81"/>
                  <a:pt x="558" y="78"/>
                  <a:pt x="558" y="76"/>
                </a:cubicBezTo>
                <a:cubicBezTo>
                  <a:pt x="563" y="68"/>
                  <a:pt x="571" y="71"/>
                  <a:pt x="577" y="73"/>
                </a:cubicBezTo>
                <a:lnTo>
                  <a:pt x="580" y="75"/>
                </a:lnTo>
                <a:close/>
                <a:moveTo>
                  <a:pt x="578" y="87"/>
                </a:moveTo>
                <a:cubicBezTo>
                  <a:pt x="592" y="85"/>
                  <a:pt x="596" y="99"/>
                  <a:pt x="606" y="102"/>
                </a:cubicBezTo>
                <a:cubicBezTo>
                  <a:pt x="615" y="106"/>
                  <a:pt x="615" y="116"/>
                  <a:pt x="619" y="122"/>
                </a:cubicBezTo>
                <a:cubicBezTo>
                  <a:pt x="622" y="127"/>
                  <a:pt x="624" y="134"/>
                  <a:pt x="620" y="139"/>
                </a:cubicBezTo>
                <a:cubicBezTo>
                  <a:pt x="616" y="142"/>
                  <a:pt x="610" y="145"/>
                  <a:pt x="604" y="143"/>
                </a:cubicBezTo>
                <a:cubicBezTo>
                  <a:pt x="600" y="141"/>
                  <a:pt x="599" y="136"/>
                  <a:pt x="594" y="136"/>
                </a:cubicBezTo>
                <a:cubicBezTo>
                  <a:pt x="589" y="134"/>
                  <a:pt x="586" y="129"/>
                  <a:pt x="585" y="124"/>
                </a:cubicBezTo>
                <a:cubicBezTo>
                  <a:pt x="585" y="119"/>
                  <a:pt x="589" y="115"/>
                  <a:pt x="592" y="111"/>
                </a:cubicBezTo>
                <a:cubicBezTo>
                  <a:pt x="594" y="109"/>
                  <a:pt x="597" y="111"/>
                  <a:pt x="600" y="112"/>
                </a:cubicBezTo>
                <a:cubicBezTo>
                  <a:pt x="603" y="113"/>
                  <a:pt x="603" y="118"/>
                  <a:pt x="604" y="122"/>
                </a:cubicBezTo>
                <a:cubicBezTo>
                  <a:pt x="604" y="123"/>
                  <a:pt x="603" y="125"/>
                  <a:pt x="601" y="126"/>
                </a:cubicBezTo>
                <a:cubicBezTo>
                  <a:pt x="599" y="127"/>
                  <a:pt x="597" y="122"/>
                  <a:pt x="595" y="125"/>
                </a:cubicBezTo>
                <a:cubicBezTo>
                  <a:pt x="595" y="128"/>
                  <a:pt x="597" y="128"/>
                  <a:pt x="599" y="128"/>
                </a:cubicBezTo>
                <a:cubicBezTo>
                  <a:pt x="602" y="129"/>
                  <a:pt x="603" y="127"/>
                  <a:pt x="606" y="125"/>
                </a:cubicBezTo>
                <a:cubicBezTo>
                  <a:pt x="608" y="121"/>
                  <a:pt x="606" y="117"/>
                  <a:pt x="604" y="113"/>
                </a:cubicBezTo>
                <a:cubicBezTo>
                  <a:pt x="601" y="110"/>
                  <a:pt x="597" y="108"/>
                  <a:pt x="592" y="109"/>
                </a:cubicBezTo>
                <a:cubicBezTo>
                  <a:pt x="590" y="108"/>
                  <a:pt x="592" y="104"/>
                  <a:pt x="589" y="102"/>
                </a:cubicBezTo>
                <a:cubicBezTo>
                  <a:pt x="586" y="100"/>
                  <a:pt x="583" y="95"/>
                  <a:pt x="578" y="96"/>
                </a:cubicBezTo>
                <a:cubicBezTo>
                  <a:pt x="576" y="98"/>
                  <a:pt x="574" y="99"/>
                  <a:pt x="572" y="101"/>
                </a:cubicBezTo>
                <a:cubicBezTo>
                  <a:pt x="571" y="104"/>
                  <a:pt x="573" y="107"/>
                  <a:pt x="574" y="109"/>
                </a:cubicBezTo>
                <a:cubicBezTo>
                  <a:pt x="575" y="110"/>
                  <a:pt x="577" y="110"/>
                  <a:pt x="578" y="110"/>
                </a:cubicBezTo>
                <a:cubicBezTo>
                  <a:pt x="580" y="109"/>
                  <a:pt x="578" y="108"/>
                  <a:pt x="578" y="108"/>
                </a:cubicBezTo>
                <a:cubicBezTo>
                  <a:pt x="576" y="107"/>
                  <a:pt x="574" y="107"/>
                  <a:pt x="574" y="105"/>
                </a:cubicBezTo>
                <a:cubicBezTo>
                  <a:pt x="574" y="102"/>
                  <a:pt x="576" y="99"/>
                  <a:pt x="579" y="99"/>
                </a:cubicBezTo>
                <a:cubicBezTo>
                  <a:pt x="581" y="99"/>
                  <a:pt x="583" y="99"/>
                  <a:pt x="585" y="100"/>
                </a:cubicBezTo>
                <a:cubicBezTo>
                  <a:pt x="588" y="102"/>
                  <a:pt x="588" y="106"/>
                  <a:pt x="589" y="108"/>
                </a:cubicBezTo>
                <a:cubicBezTo>
                  <a:pt x="588" y="113"/>
                  <a:pt x="584" y="116"/>
                  <a:pt x="579" y="117"/>
                </a:cubicBezTo>
                <a:cubicBezTo>
                  <a:pt x="574" y="119"/>
                  <a:pt x="570" y="115"/>
                  <a:pt x="566" y="113"/>
                </a:cubicBezTo>
                <a:cubicBezTo>
                  <a:pt x="563" y="110"/>
                  <a:pt x="563" y="106"/>
                  <a:pt x="560" y="103"/>
                </a:cubicBezTo>
                <a:cubicBezTo>
                  <a:pt x="558" y="99"/>
                  <a:pt x="554" y="93"/>
                  <a:pt x="559" y="89"/>
                </a:cubicBezTo>
                <a:cubicBezTo>
                  <a:pt x="560" y="87"/>
                  <a:pt x="563" y="85"/>
                  <a:pt x="566" y="85"/>
                </a:cubicBezTo>
                <a:cubicBezTo>
                  <a:pt x="571" y="83"/>
                  <a:pt x="574" y="87"/>
                  <a:pt x="578" y="87"/>
                </a:cubicBezTo>
                <a:close/>
                <a:moveTo>
                  <a:pt x="205" y="87"/>
                </a:moveTo>
                <a:cubicBezTo>
                  <a:pt x="206" y="90"/>
                  <a:pt x="204" y="93"/>
                  <a:pt x="202" y="94"/>
                </a:cubicBezTo>
                <a:cubicBezTo>
                  <a:pt x="200" y="96"/>
                  <a:pt x="200" y="99"/>
                  <a:pt x="197" y="101"/>
                </a:cubicBezTo>
                <a:cubicBezTo>
                  <a:pt x="194" y="104"/>
                  <a:pt x="188" y="102"/>
                  <a:pt x="185" y="102"/>
                </a:cubicBezTo>
                <a:cubicBezTo>
                  <a:pt x="182" y="100"/>
                  <a:pt x="177" y="99"/>
                  <a:pt x="179" y="95"/>
                </a:cubicBezTo>
                <a:cubicBezTo>
                  <a:pt x="185" y="98"/>
                  <a:pt x="194" y="99"/>
                  <a:pt x="199" y="94"/>
                </a:cubicBezTo>
                <a:cubicBezTo>
                  <a:pt x="202" y="91"/>
                  <a:pt x="202" y="87"/>
                  <a:pt x="202" y="85"/>
                </a:cubicBezTo>
                <a:cubicBezTo>
                  <a:pt x="203" y="85"/>
                  <a:pt x="205" y="86"/>
                  <a:pt x="205" y="87"/>
                </a:cubicBezTo>
                <a:close/>
                <a:moveTo>
                  <a:pt x="552" y="87"/>
                </a:moveTo>
                <a:cubicBezTo>
                  <a:pt x="553" y="86"/>
                  <a:pt x="554" y="85"/>
                  <a:pt x="556" y="86"/>
                </a:cubicBezTo>
                <a:cubicBezTo>
                  <a:pt x="557" y="89"/>
                  <a:pt x="554" y="92"/>
                  <a:pt x="554" y="96"/>
                </a:cubicBezTo>
                <a:cubicBezTo>
                  <a:pt x="549" y="99"/>
                  <a:pt x="544" y="96"/>
                  <a:pt x="540" y="93"/>
                </a:cubicBezTo>
                <a:cubicBezTo>
                  <a:pt x="538" y="90"/>
                  <a:pt x="534" y="87"/>
                  <a:pt x="536" y="85"/>
                </a:cubicBezTo>
                <a:cubicBezTo>
                  <a:pt x="540" y="88"/>
                  <a:pt x="546" y="89"/>
                  <a:pt x="552" y="87"/>
                </a:cubicBezTo>
                <a:close/>
                <a:moveTo>
                  <a:pt x="652" y="139"/>
                </a:moveTo>
                <a:cubicBezTo>
                  <a:pt x="651" y="142"/>
                  <a:pt x="650" y="144"/>
                  <a:pt x="648" y="146"/>
                </a:cubicBezTo>
                <a:cubicBezTo>
                  <a:pt x="645" y="143"/>
                  <a:pt x="644" y="136"/>
                  <a:pt x="638" y="136"/>
                </a:cubicBezTo>
                <a:cubicBezTo>
                  <a:pt x="636" y="132"/>
                  <a:pt x="641" y="127"/>
                  <a:pt x="637" y="122"/>
                </a:cubicBezTo>
                <a:cubicBezTo>
                  <a:pt x="638" y="122"/>
                  <a:pt x="638" y="120"/>
                  <a:pt x="639" y="120"/>
                </a:cubicBezTo>
                <a:cubicBezTo>
                  <a:pt x="647" y="123"/>
                  <a:pt x="652" y="131"/>
                  <a:pt x="652" y="139"/>
                </a:cubicBezTo>
                <a:close/>
                <a:moveTo>
                  <a:pt x="128" y="140"/>
                </a:moveTo>
                <a:cubicBezTo>
                  <a:pt x="129" y="144"/>
                  <a:pt x="125" y="147"/>
                  <a:pt x="122" y="148"/>
                </a:cubicBezTo>
                <a:cubicBezTo>
                  <a:pt x="122" y="149"/>
                  <a:pt x="119" y="148"/>
                  <a:pt x="120" y="147"/>
                </a:cubicBezTo>
                <a:cubicBezTo>
                  <a:pt x="121" y="145"/>
                  <a:pt x="125" y="146"/>
                  <a:pt x="125" y="142"/>
                </a:cubicBezTo>
                <a:cubicBezTo>
                  <a:pt x="125" y="141"/>
                  <a:pt x="125" y="137"/>
                  <a:pt x="122" y="137"/>
                </a:cubicBezTo>
                <a:cubicBezTo>
                  <a:pt x="116" y="139"/>
                  <a:pt x="116" y="139"/>
                  <a:pt x="116" y="139"/>
                </a:cubicBezTo>
                <a:cubicBezTo>
                  <a:pt x="113" y="142"/>
                  <a:pt x="111" y="146"/>
                  <a:pt x="111" y="150"/>
                </a:cubicBezTo>
                <a:cubicBezTo>
                  <a:pt x="112" y="151"/>
                  <a:pt x="112" y="151"/>
                  <a:pt x="112" y="151"/>
                </a:cubicBezTo>
                <a:cubicBezTo>
                  <a:pt x="108" y="151"/>
                  <a:pt x="103" y="151"/>
                  <a:pt x="100" y="156"/>
                </a:cubicBezTo>
                <a:cubicBezTo>
                  <a:pt x="99" y="159"/>
                  <a:pt x="99" y="162"/>
                  <a:pt x="101" y="165"/>
                </a:cubicBezTo>
                <a:cubicBezTo>
                  <a:pt x="102" y="166"/>
                  <a:pt x="103" y="166"/>
                  <a:pt x="105" y="166"/>
                </a:cubicBezTo>
                <a:cubicBezTo>
                  <a:pt x="107" y="165"/>
                  <a:pt x="104" y="160"/>
                  <a:pt x="108" y="162"/>
                </a:cubicBezTo>
                <a:cubicBezTo>
                  <a:pt x="108" y="163"/>
                  <a:pt x="108" y="165"/>
                  <a:pt x="108" y="166"/>
                </a:cubicBezTo>
                <a:cubicBezTo>
                  <a:pt x="105" y="168"/>
                  <a:pt x="102" y="171"/>
                  <a:pt x="99" y="167"/>
                </a:cubicBezTo>
                <a:cubicBezTo>
                  <a:pt x="97" y="164"/>
                  <a:pt x="98" y="160"/>
                  <a:pt x="98" y="158"/>
                </a:cubicBezTo>
                <a:cubicBezTo>
                  <a:pt x="100" y="154"/>
                  <a:pt x="102" y="149"/>
                  <a:pt x="108" y="150"/>
                </a:cubicBezTo>
                <a:cubicBezTo>
                  <a:pt x="111" y="147"/>
                  <a:pt x="108" y="142"/>
                  <a:pt x="113" y="139"/>
                </a:cubicBezTo>
                <a:cubicBezTo>
                  <a:pt x="116" y="138"/>
                  <a:pt x="118" y="135"/>
                  <a:pt x="121" y="135"/>
                </a:cubicBezTo>
                <a:cubicBezTo>
                  <a:pt x="124" y="136"/>
                  <a:pt x="127" y="138"/>
                  <a:pt x="128" y="140"/>
                </a:cubicBezTo>
                <a:close/>
                <a:moveTo>
                  <a:pt x="644" y="143"/>
                </a:moveTo>
                <a:cubicBezTo>
                  <a:pt x="646" y="145"/>
                  <a:pt x="646" y="148"/>
                  <a:pt x="644" y="150"/>
                </a:cubicBezTo>
                <a:cubicBezTo>
                  <a:pt x="643" y="151"/>
                  <a:pt x="641" y="153"/>
                  <a:pt x="638" y="153"/>
                </a:cubicBezTo>
                <a:cubicBezTo>
                  <a:pt x="637" y="152"/>
                  <a:pt x="635" y="151"/>
                  <a:pt x="635" y="151"/>
                </a:cubicBezTo>
                <a:cubicBezTo>
                  <a:pt x="635" y="149"/>
                  <a:pt x="638" y="148"/>
                  <a:pt x="635" y="147"/>
                </a:cubicBezTo>
                <a:cubicBezTo>
                  <a:pt x="634" y="147"/>
                  <a:pt x="632" y="148"/>
                  <a:pt x="632" y="150"/>
                </a:cubicBezTo>
                <a:cubicBezTo>
                  <a:pt x="632" y="152"/>
                  <a:pt x="635" y="154"/>
                  <a:pt x="637" y="154"/>
                </a:cubicBezTo>
                <a:cubicBezTo>
                  <a:pt x="643" y="157"/>
                  <a:pt x="646" y="150"/>
                  <a:pt x="652" y="148"/>
                </a:cubicBezTo>
                <a:cubicBezTo>
                  <a:pt x="655" y="151"/>
                  <a:pt x="658" y="145"/>
                  <a:pt x="661" y="148"/>
                </a:cubicBezTo>
                <a:cubicBezTo>
                  <a:pt x="668" y="148"/>
                  <a:pt x="669" y="156"/>
                  <a:pt x="672" y="160"/>
                </a:cubicBezTo>
                <a:cubicBezTo>
                  <a:pt x="672" y="162"/>
                  <a:pt x="671" y="163"/>
                  <a:pt x="670" y="165"/>
                </a:cubicBezTo>
                <a:cubicBezTo>
                  <a:pt x="667" y="165"/>
                  <a:pt x="664" y="169"/>
                  <a:pt x="664" y="172"/>
                </a:cubicBezTo>
                <a:cubicBezTo>
                  <a:pt x="663" y="175"/>
                  <a:pt x="665" y="178"/>
                  <a:pt x="663" y="181"/>
                </a:cubicBezTo>
                <a:cubicBezTo>
                  <a:pt x="662" y="184"/>
                  <a:pt x="663" y="187"/>
                  <a:pt x="666" y="188"/>
                </a:cubicBezTo>
                <a:cubicBezTo>
                  <a:pt x="668" y="188"/>
                  <a:pt x="669" y="187"/>
                  <a:pt x="670" y="185"/>
                </a:cubicBezTo>
                <a:cubicBezTo>
                  <a:pt x="669" y="184"/>
                  <a:pt x="669" y="183"/>
                  <a:pt x="669" y="183"/>
                </a:cubicBezTo>
                <a:cubicBezTo>
                  <a:pt x="668" y="183"/>
                  <a:pt x="667" y="186"/>
                  <a:pt x="666" y="185"/>
                </a:cubicBezTo>
                <a:cubicBezTo>
                  <a:pt x="664" y="183"/>
                  <a:pt x="666" y="180"/>
                  <a:pt x="666" y="179"/>
                </a:cubicBezTo>
                <a:cubicBezTo>
                  <a:pt x="667" y="177"/>
                  <a:pt x="669" y="176"/>
                  <a:pt x="672" y="177"/>
                </a:cubicBezTo>
                <a:cubicBezTo>
                  <a:pt x="675" y="180"/>
                  <a:pt x="678" y="183"/>
                  <a:pt x="677" y="188"/>
                </a:cubicBezTo>
                <a:cubicBezTo>
                  <a:pt x="677" y="194"/>
                  <a:pt x="671" y="198"/>
                  <a:pt x="666" y="200"/>
                </a:cubicBezTo>
                <a:cubicBezTo>
                  <a:pt x="662" y="203"/>
                  <a:pt x="663" y="207"/>
                  <a:pt x="664" y="211"/>
                </a:cubicBezTo>
                <a:cubicBezTo>
                  <a:pt x="664" y="214"/>
                  <a:pt x="669" y="216"/>
                  <a:pt x="671" y="217"/>
                </a:cubicBezTo>
                <a:cubicBezTo>
                  <a:pt x="675" y="218"/>
                  <a:pt x="681" y="214"/>
                  <a:pt x="683" y="219"/>
                </a:cubicBezTo>
                <a:cubicBezTo>
                  <a:pt x="683" y="223"/>
                  <a:pt x="684" y="225"/>
                  <a:pt x="685" y="227"/>
                </a:cubicBezTo>
                <a:cubicBezTo>
                  <a:pt x="684" y="234"/>
                  <a:pt x="684" y="240"/>
                  <a:pt x="690" y="245"/>
                </a:cubicBezTo>
                <a:cubicBezTo>
                  <a:pt x="689" y="246"/>
                  <a:pt x="687" y="247"/>
                  <a:pt x="686" y="250"/>
                </a:cubicBezTo>
                <a:cubicBezTo>
                  <a:pt x="686" y="252"/>
                  <a:pt x="687" y="255"/>
                  <a:pt x="689" y="255"/>
                </a:cubicBezTo>
                <a:cubicBezTo>
                  <a:pt x="690" y="256"/>
                  <a:pt x="692" y="255"/>
                  <a:pt x="692" y="254"/>
                </a:cubicBezTo>
                <a:cubicBezTo>
                  <a:pt x="692" y="253"/>
                  <a:pt x="692" y="252"/>
                  <a:pt x="691" y="252"/>
                </a:cubicBezTo>
                <a:cubicBezTo>
                  <a:pt x="690" y="252"/>
                  <a:pt x="690" y="252"/>
                  <a:pt x="689" y="251"/>
                </a:cubicBezTo>
                <a:cubicBezTo>
                  <a:pt x="689" y="249"/>
                  <a:pt x="690" y="247"/>
                  <a:pt x="691" y="247"/>
                </a:cubicBezTo>
                <a:cubicBezTo>
                  <a:pt x="694" y="246"/>
                  <a:pt x="697" y="248"/>
                  <a:pt x="698" y="251"/>
                </a:cubicBezTo>
                <a:cubicBezTo>
                  <a:pt x="699" y="253"/>
                  <a:pt x="699" y="257"/>
                  <a:pt x="698" y="258"/>
                </a:cubicBezTo>
                <a:cubicBezTo>
                  <a:pt x="695" y="262"/>
                  <a:pt x="690" y="260"/>
                  <a:pt x="687" y="261"/>
                </a:cubicBezTo>
                <a:cubicBezTo>
                  <a:pt x="681" y="262"/>
                  <a:pt x="678" y="257"/>
                  <a:pt x="675" y="252"/>
                </a:cubicBezTo>
                <a:cubicBezTo>
                  <a:pt x="674" y="246"/>
                  <a:pt x="674" y="246"/>
                  <a:pt x="674" y="246"/>
                </a:cubicBezTo>
                <a:cubicBezTo>
                  <a:pt x="675" y="241"/>
                  <a:pt x="682" y="237"/>
                  <a:pt x="678" y="231"/>
                </a:cubicBezTo>
                <a:cubicBezTo>
                  <a:pt x="675" y="223"/>
                  <a:pt x="666" y="222"/>
                  <a:pt x="659" y="221"/>
                </a:cubicBezTo>
                <a:cubicBezTo>
                  <a:pt x="656" y="218"/>
                  <a:pt x="652" y="214"/>
                  <a:pt x="652" y="210"/>
                </a:cubicBezTo>
                <a:cubicBezTo>
                  <a:pt x="654" y="207"/>
                  <a:pt x="657" y="209"/>
                  <a:pt x="658" y="207"/>
                </a:cubicBezTo>
                <a:cubicBezTo>
                  <a:pt x="660" y="206"/>
                  <a:pt x="662" y="203"/>
                  <a:pt x="663" y="200"/>
                </a:cubicBezTo>
                <a:cubicBezTo>
                  <a:pt x="660" y="196"/>
                  <a:pt x="665" y="190"/>
                  <a:pt x="659" y="186"/>
                </a:cubicBezTo>
                <a:cubicBezTo>
                  <a:pt x="658" y="185"/>
                  <a:pt x="658" y="185"/>
                  <a:pt x="655" y="185"/>
                </a:cubicBezTo>
                <a:cubicBezTo>
                  <a:pt x="655" y="186"/>
                  <a:pt x="652" y="187"/>
                  <a:pt x="654" y="189"/>
                </a:cubicBezTo>
                <a:cubicBezTo>
                  <a:pt x="656" y="192"/>
                  <a:pt x="656" y="185"/>
                  <a:pt x="658" y="189"/>
                </a:cubicBezTo>
                <a:cubicBezTo>
                  <a:pt x="661" y="192"/>
                  <a:pt x="658" y="196"/>
                  <a:pt x="658" y="199"/>
                </a:cubicBezTo>
                <a:cubicBezTo>
                  <a:pt x="659" y="200"/>
                  <a:pt x="661" y="201"/>
                  <a:pt x="659" y="203"/>
                </a:cubicBezTo>
                <a:cubicBezTo>
                  <a:pt x="657" y="206"/>
                  <a:pt x="654" y="206"/>
                  <a:pt x="650" y="206"/>
                </a:cubicBezTo>
                <a:cubicBezTo>
                  <a:pt x="646" y="206"/>
                  <a:pt x="642" y="200"/>
                  <a:pt x="640" y="197"/>
                </a:cubicBezTo>
                <a:cubicBezTo>
                  <a:pt x="638" y="192"/>
                  <a:pt x="639" y="187"/>
                  <a:pt x="641" y="183"/>
                </a:cubicBezTo>
                <a:cubicBezTo>
                  <a:pt x="643" y="181"/>
                  <a:pt x="646" y="177"/>
                  <a:pt x="649" y="179"/>
                </a:cubicBezTo>
                <a:cubicBezTo>
                  <a:pt x="647" y="185"/>
                  <a:pt x="642" y="190"/>
                  <a:pt x="646" y="196"/>
                </a:cubicBezTo>
                <a:cubicBezTo>
                  <a:pt x="648" y="199"/>
                  <a:pt x="650" y="201"/>
                  <a:pt x="654" y="202"/>
                </a:cubicBezTo>
                <a:cubicBezTo>
                  <a:pt x="655" y="202"/>
                  <a:pt x="656" y="201"/>
                  <a:pt x="657" y="200"/>
                </a:cubicBezTo>
                <a:cubicBezTo>
                  <a:pt x="655" y="198"/>
                  <a:pt x="653" y="200"/>
                  <a:pt x="652" y="199"/>
                </a:cubicBezTo>
                <a:cubicBezTo>
                  <a:pt x="649" y="197"/>
                  <a:pt x="647" y="194"/>
                  <a:pt x="647" y="191"/>
                </a:cubicBezTo>
                <a:cubicBezTo>
                  <a:pt x="648" y="184"/>
                  <a:pt x="652" y="177"/>
                  <a:pt x="659" y="174"/>
                </a:cubicBezTo>
                <a:cubicBezTo>
                  <a:pt x="662" y="172"/>
                  <a:pt x="663" y="168"/>
                  <a:pt x="661" y="164"/>
                </a:cubicBezTo>
                <a:cubicBezTo>
                  <a:pt x="659" y="162"/>
                  <a:pt x="656" y="158"/>
                  <a:pt x="652" y="159"/>
                </a:cubicBezTo>
                <a:cubicBezTo>
                  <a:pt x="645" y="162"/>
                  <a:pt x="635" y="165"/>
                  <a:pt x="628" y="159"/>
                </a:cubicBezTo>
                <a:cubicBezTo>
                  <a:pt x="626" y="155"/>
                  <a:pt x="623" y="148"/>
                  <a:pt x="626" y="144"/>
                </a:cubicBezTo>
                <a:cubicBezTo>
                  <a:pt x="629" y="141"/>
                  <a:pt x="632" y="140"/>
                  <a:pt x="636" y="138"/>
                </a:cubicBezTo>
                <a:cubicBezTo>
                  <a:pt x="640" y="137"/>
                  <a:pt x="643" y="141"/>
                  <a:pt x="644" y="143"/>
                </a:cubicBezTo>
                <a:close/>
                <a:moveTo>
                  <a:pt x="623" y="142"/>
                </a:moveTo>
                <a:cubicBezTo>
                  <a:pt x="623" y="144"/>
                  <a:pt x="623" y="146"/>
                  <a:pt x="622" y="148"/>
                </a:cubicBezTo>
                <a:cubicBezTo>
                  <a:pt x="621" y="151"/>
                  <a:pt x="623" y="155"/>
                  <a:pt x="623" y="159"/>
                </a:cubicBezTo>
                <a:cubicBezTo>
                  <a:pt x="617" y="158"/>
                  <a:pt x="612" y="154"/>
                  <a:pt x="610" y="148"/>
                </a:cubicBezTo>
                <a:cubicBezTo>
                  <a:pt x="610" y="147"/>
                  <a:pt x="612" y="146"/>
                  <a:pt x="613" y="145"/>
                </a:cubicBezTo>
                <a:cubicBezTo>
                  <a:pt x="617" y="145"/>
                  <a:pt x="619" y="142"/>
                  <a:pt x="623" y="141"/>
                </a:cubicBezTo>
                <a:lnTo>
                  <a:pt x="623" y="142"/>
                </a:lnTo>
                <a:close/>
                <a:moveTo>
                  <a:pt x="687" y="177"/>
                </a:moveTo>
                <a:cubicBezTo>
                  <a:pt x="690" y="181"/>
                  <a:pt x="688" y="186"/>
                  <a:pt x="687" y="189"/>
                </a:cubicBezTo>
                <a:cubicBezTo>
                  <a:pt x="685" y="192"/>
                  <a:pt x="682" y="195"/>
                  <a:pt x="678" y="194"/>
                </a:cubicBezTo>
                <a:cubicBezTo>
                  <a:pt x="676" y="192"/>
                  <a:pt x="680" y="191"/>
                  <a:pt x="679" y="188"/>
                </a:cubicBezTo>
                <a:cubicBezTo>
                  <a:pt x="680" y="183"/>
                  <a:pt x="678" y="180"/>
                  <a:pt x="675" y="177"/>
                </a:cubicBezTo>
                <a:cubicBezTo>
                  <a:pt x="672" y="174"/>
                  <a:pt x="668" y="176"/>
                  <a:pt x="666" y="173"/>
                </a:cubicBezTo>
                <a:cubicBezTo>
                  <a:pt x="667" y="169"/>
                  <a:pt x="670" y="167"/>
                  <a:pt x="673" y="165"/>
                </a:cubicBezTo>
                <a:cubicBezTo>
                  <a:pt x="680" y="167"/>
                  <a:pt x="684" y="171"/>
                  <a:pt x="687" y="177"/>
                </a:cubicBezTo>
                <a:close/>
                <a:moveTo>
                  <a:pt x="69" y="183"/>
                </a:moveTo>
                <a:cubicBezTo>
                  <a:pt x="67" y="186"/>
                  <a:pt x="63" y="189"/>
                  <a:pt x="63" y="194"/>
                </a:cubicBezTo>
                <a:cubicBezTo>
                  <a:pt x="62" y="195"/>
                  <a:pt x="60" y="195"/>
                  <a:pt x="59" y="194"/>
                </a:cubicBezTo>
                <a:cubicBezTo>
                  <a:pt x="56" y="192"/>
                  <a:pt x="56" y="188"/>
                  <a:pt x="55" y="185"/>
                </a:cubicBezTo>
                <a:cubicBezTo>
                  <a:pt x="56" y="180"/>
                  <a:pt x="59" y="173"/>
                  <a:pt x="65" y="171"/>
                </a:cubicBezTo>
                <a:cubicBezTo>
                  <a:pt x="68" y="174"/>
                  <a:pt x="65" y="180"/>
                  <a:pt x="69" y="183"/>
                </a:cubicBezTo>
                <a:close/>
                <a:moveTo>
                  <a:pt x="97" y="190"/>
                </a:moveTo>
                <a:cubicBezTo>
                  <a:pt x="96" y="194"/>
                  <a:pt x="93" y="200"/>
                  <a:pt x="88" y="201"/>
                </a:cubicBezTo>
                <a:cubicBezTo>
                  <a:pt x="89" y="197"/>
                  <a:pt x="90" y="190"/>
                  <a:pt x="88" y="186"/>
                </a:cubicBezTo>
                <a:cubicBezTo>
                  <a:pt x="92" y="184"/>
                  <a:pt x="98" y="184"/>
                  <a:pt x="97" y="190"/>
                </a:cubicBezTo>
                <a:close/>
                <a:moveTo>
                  <a:pt x="85" y="186"/>
                </a:moveTo>
                <a:cubicBezTo>
                  <a:pt x="87" y="188"/>
                  <a:pt x="87" y="190"/>
                  <a:pt x="87" y="192"/>
                </a:cubicBezTo>
                <a:cubicBezTo>
                  <a:pt x="87" y="197"/>
                  <a:pt x="86" y="201"/>
                  <a:pt x="82" y="205"/>
                </a:cubicBezTo>
                <a:cubicBezTo>
                  <a:pt x="78" y="207"/>
                  <a:pt x="75" y="214"/>
                  <a:pt x="67" y="212"/>
                </a:cubicBezTo>
                <a:cubicBezTo>
                  <a:pt x="64" y="210"/>
                  <a:pt x="59" y="211"/>
                  <a:pt x="56" y="211"/>
                </a:cubicBezTo>
                <a:cubicBezTo>
                  <a:pt x="54" y="213"/>
                  <a:pt x="50" y="214"/>
                  <a:pt x="51" y="218"/>
                </a:cubicBezTo>
                <a:cubicBezTo>
                  <a:pt x="51" y="223"/>
                  <a:pt x="54" y="225"/>
                  <a:pt x="58" y="226"/>
                </a:cubicBezTo>
                <a:cubicBezTo>
                  <a:pt x="62" y="226"/>
                  <a:pt x="65" y="229"/>
                  <a:pt x="67" y="232"/>
                </a:cubicBezTo>
                <a:cubicBezTo>
                  <a:pt x="69" y="236"/>
                  <a:pt x="70" y="239"/>
                  <a:pt x="68" y="242"/>
                </a:cubicBezTo>
                <a:cubicBezTo>
                  <a:pt x="66" y="246"/>
                  <a:pt x="62" y="248"/>
                  <a:pt x="58" y="247"/>
                </a:cubicBezTo>
                <a:cubicBezTo>
                  <a:pt x="55" y="246"/>
                  <a:pt x="53" y="243"/>
                  <a:pt x="55" y="240"/>
                </a:cubicBezTo>
                <a:cubicBezTo>
                  <a:pt x="57" y="238"/>
                  <a:pt x="57" y="243"/>
                  <a:pt x="59" y="240"/>
                </a:cubicBezTo>
                <a:cubicBezTo>
                  <a:pt x="60" y="238"/>
                  <a:pt x="58" y="237"/>
                  <a:pt x="56" y="237"/>
                </a:cubicBezTo>
                <a:cubicBezTo>
                  <a:pt x="55" y="237"/>
                  <a:pt x="54" y="238"/>
                  <a:pt x="53" y="238"/>
                </a:cubicBezTo>
                <a:cubicBezTo>
                  <a:pt x="54" y="232"/>
                  <a:pt x="47" y="230"/>
                  <a:pt x="49" y="224"/>
                </a:cubicBezTo>
                <a:cubicBezTo>
                  <a:pt x="46" y="220"/>
                  <a:pt x="37" y="218"/>
                  <a:pt x="40" y="210"/>
                </a:cubicBezTo>
                <a:cubicBezTo>
                  <a:pt x="44" y="205"/>
                  <a:pt x="47" y="197"/>
                  <a:pt x="55" y="195"/>
                </a:cubicBezTo>
                <a:cubicBezTo>
                  <a:pt x="63" y="197"/>
                  <a:pt x="63" y="197"/>
                  <a:pt x="63" y="197"/>
                </a:cubicBezTo>
                <a:cubicBezTo>
                  <a:pt x="65" y="200"/>
                  <a:pt x="69" y="203"/>
                  <a:pt x="73" y="201"/>
                </a:cubicBezTo>
                <a:cubicBezTo>
                  <a:pt x="76" y="199"/>
                  <a:pt x="76" y="195"/>
                  <a:pt x="76" y="193"/>
                </a:cubicBezTo>
                <a:cubicBezTo>
                  <a:pt x="75" y="192"/>
                  <a:pt x="74" y="192"/>
                  <a:pt x="73" y="192"/>
                </a:cubicBezTo>
                <a:cubicBezTo>
                  <a:pt x="71" y="194"/>
                  <a:pt x="75" y="196"/>
                  <a:pt x="73" y="198"/>
                </a:cubicBezTo>
                <a:cubicBezTo>
                  <a:pt x="72" y="200"/>
                  <a:pt x="70" y="200"/>
                  <a:pt x="68" y="199"/>
                </a:cubicBezTo>
                <a:cubicBezTo>
                  <a:pt x="64" y="197"/>
                  <a:pt x="65" y="193"/>
                  <a:pt x="66" y="190"/>
                </a:cubicBezTo>
                <a:cubicBezTo>
                  <a:pt x="68" y="188"/>
                  <a:pt x="70" y="183"/>
                  <a:pt x="74" y="186"/>
                </a:cubicBezTo>
                <a:cubicBezTo>
                  <a:pt x="77" y="188"/>
                  <a:pt x="80" y="186"/>
                  <a:pt x="84" y="186"/>
                </a:cubicBezTo>
                <a:lnTo>
                  <a:pt x="85" y="186"/>
                </a:lnTo>
                <a:close/>
                <a:moveTo>
                  <a:pt x="705" y="213"/>
                </a:moveTo>
                <a:cubicBezTo>
                  <a:pt x="707" y="215"/>
                  <a:pt x="711" y="218"/>
                  <a:pt x="709" y="222"/>
                </a:cubicBezTo>
                <a:cubicBezTo>
                  <a:pt x="702" y="221"/>
                  <a:pt x="693" y="216"/>
                  <a:pt x="688" y="223"/>
                </a:cubicBezTo>
                <a:cubicBezTo>
                  <a:pt x="687" y="223"/>
                  <a:pt x="685" y="221"/>
                  <a:pt x="685" y="220"/>
                </a:cubicBezTo>
                <a:cubicBezTo>
                  <a:pt x="686" y="217"/>
                  <a:pt x="685" y="214"/>
                  <a:pt x="688" y="211"/>
                </a:cubicBezTo>
                <a:cubicBezTo>
                  <a:pt x="691" y="206"/>
                  <a:pt x="696" y="210"/>
                  <a:pt x="701" y="209"/>
                </a:cubicBezTo>
                <a:lnTo>
                  <a:pt x="705" y="213"/>
                </a:lnTo>
                <a:close/>
                <a:moveTo>
                  <a:pt x="707" y="226"/>
                </a:moveTo>
                <a:cubicBezTo>
                  <a:pt x="713" y="227"/>
                  <a:pt x="714" y="235"/>
                  <a:pt x="715" y="240"/>
                </a:cubicBezTo>
                <a:cubicBezTo>
                  <a:pt x="715" y="245"/>
                  <a:pt x="712" y="249"/>
                  <a:pt x="715" y="252"/>
                </a:cubicBezTo>
                <a:cubicBezTo>
                  <a:pt x="719" y="259"/>
                  <a:pt x="728" y="264"/>
                  <a:pt x="727" y="272"/>
                </a:cubicBezTo>
                <a:cubicBezTo>
                  <a:pt x="727" y="277"/>
                  <a:pt x="726" y="281"/>
                  <a:pt x="728" y="284"/>
                </a:cubicBezTo>
                <a:cubicBezTo>
                  <a:pt x="728" y="288"/>
                  <a:pt x="727" y="292"/>
                  <a:pt x="726" y="295"/>
                </a:cubicBezTo>
                <a:cubicBezTo>
                  <a:pt x="720" y="299"/>
                  <a:pt x="720" y="299"/>
                  <a:pt x="720" y="299"/>
                </a:cubicBezTo>
                <a:cubicBezTo>
                  <a:pt x="715" y="297"/>
                  <a:pt x="710" y="301"/>
                  <a:pt x="707" y="297"/>
                </a:cubicBezTo>
                <a:cubicBezTo>
                  <a:pt x="706" y="292"/>
                  <a:pt x="701" y="287"/>
                  <a:pt x="707" y="284"/>
                </a:cubicBezTo>
                <a:cubicBezTo>
                  <a:pt x="708" y="282"/>
                  <a:pt x="710" y="281"/>
                  <a:pt x="713" y="281"/>
                </a:cubicBezTo>
                <a:cubicBezTo>
                  <a:pt x="714" y="282"/>
                  <a:pt x="714" y="285"/>
                  <a:pt x="716" y="285"/>
                </a:cubicBezTo>
                <a:cubicBezTo>
                  <a:pt x="716" y="283"/>
                  <a:pt x="716" y="279"/>
                  <a:pt x="718" y="278"/>
                </a:cubicBezTo>
                <a:cubicBezTo>
                  <a:pt x="716" y="273"/>
                  <a:pt x="713" y="268"/>
                  <a:pt x="709" y="266"/>
                </a:cubicBezTo>
                <a:cubicBezTo>
                  <a:pt x="707" y="261"/>
                  <a:pt x="710" y="255"/>
                  <a:pt x="706" y="250"/>
                </a:cubicBezTo>
                <a:cubicBezTo>
                  <a:pt x="704" y="247"/>
                  <a:pt x="700" y="249"/>
                  <a:pt x="698" y="246"/>
                </a:cubicBezTo>
                <a:cubicBezTo>
                  <a:pt x="701" y="245"/>
                  <a:pt x="702" y="243"/>
                  <a:pt x="703" y="240"/>
                </a:cubicBezTo>
                <a:cubicBezTo>
                  <a:pt x="703" y="238"/>
                  <a:pt x="702" y="236"/>
                  <a:pt x="701" y="235"/>
                </a:cubicBezTo>
                <a:cubicBezTo>
                  <a:pt x="699" y="235"/>
                  <a:pt x="698" y="235"/>
                  <a:pt x="697" y="235"/>
                </a:cubicBezTo>
                <a:cubicBezTo>
                  <a:pt x="695" y="236"/>
                  <a:pt x="695" y="237"/>
                  <a:pt x="696" y="238"/>
                </a:cubicBezTo>
                <a:cubicBezTo>
                  <a:pt x="698" y="239"/>
                  <a:pt x="701" y="238"/>
                  <a:pt x="701" y="240"/>
                </a:cubicBezTo>
                <a:cubicBezTo>
                  <a:pt x="701" y="241"/>
                  <a:pt x="701" y="243"/>
                  <a:pt x="698" y="244"/>
                </a:cubicBezTo>
                <a:cubicBezTo>
                  <a:pt x="695" y="245"/>
                  <a:pt x="692" y="243"/>
                  <a:pt x="690" y="240"/>
                </a:cubicBezTo>
                <a:cubicBezTo>
                  <a:pt x="687" y="235"/>
                  <a:pt x="687" y="229"/>
                  <a:pt x="690" y="225"/>
                </a:cubicBezTo>
                <a:cubicBezTo>
                  <a:pt x="694" y="222"/>
                  <a:pt x="700" y="220"/>
                  <a:pt x="704" y="223"/>
                </a:cubicBezTo>
                <a:lnTo>
                  <a:pt x="707" y="226"/>
                </a:lnTo>
                <a:close/>
                <a:moveTo>
                  <a:pt x="76" y="235"/>
                </a:moveTo>
                <a:cubicBezTo>
                  <a:pt x="79" y="241"/>
                  <a:pt x="73" y="246"/>
                  <a:pt x="70" y="252"/>
                </a:cubicBezTo>
                <a:cubicBezTo>
                  <a:pt x="67" y="254"/>
                  <a:pt x="63" y="254"/>
                  <a:pt x="60" y="252"/>
                </a:cubicBezTo>
                <a:cubicBezTo>
                  <a:pt x="60" y="250"/>
                  <a:pt x="60" y="250"/>
                  <a:pt x="60" y="250"/>
                </a:cubicBezTo>
                <a:cubicBezTo>
                  <a:pt x="64" y="249"/>
                  <a:pt x="68" y="248"/>
                  <a:pt x="70" y="243"/>
                </a:cubicBezTo>
                <a:cubicBezTo>
                  <a:pt x="73" y="237"/>
                  <a:pt x="69" y="232"/>
                  <a:pt x="66" y="226"/>
                </a:cubicBezTo>
                <a:cubicBezTo>
                  <a:pt x="67" y="224"/>
                  <a:pt x="70" y="227"/>
                  <a:pt x="72" y="227"/>
                </a:cubicBezTo>
                <a:lnTo>
                  <a:pt x="76" y="235"/>
                </a:lnTo>
                <a:close/>
                <a:moveTo>
                  <a:pt x="46" y="240"/>
                </a:moveTo>
                <a:cubicBezTo>
                  <a:pt x="46" y="240"/>
                  <a:pt x="46" y="240"/>
                  <a:pt x="46" y="240"/>
                </a:cubicBezTo>
                <a:cubicBezTo>
                  <a:pt x="44" y="241"/>
                  <a:pt x="44" y="239"/>
                  <a:pt x="43" y="238"/>
                </a:cubicBezTo>
                <a:cubicBezTo>
                  <a:pt x="43" y="235"/>
                  <a:pt x="46" y="238"/>
                  <a:pt x="46" y="240"/>
                </a:cubicBezTo>
                <a:close/>
                <a:moveTo>
                  <a:pt x="706" y="255"/>
                </a:moveTo>
                <a:cubicBezTo>
                  <a:pt x="706" y="264"/>
                  <a:pt x="706" y="264"/>
                  <a:pt x="706" y="264"/>
                </a:cubicBezTo>
                <a:cubicBezTo>
                  <a:pt x="701" y="268"/>
                  <a:pt x="697" y="272"/>
                  <a:pt x="690" y="269"/>
                </a:cubicBezTo>
                <a:cubicBezTo>
                  <a:pt x="688" y="269"/>
                  <a:pt x="685" y="268"/>
                  <a:pt x="684" y="266"/>
                </a:cubicBezTo>
                <a:cubicBezTo>
                  <a:pt x="685" y="263"/>
                  <a:pt x="690" y="266"/>
                  <a:pt x="691" y="264"/>
                </a:cubicBezTo>
                <a:cubicBezTo>
                  <a:pt x="696" y="263"/>
                  <a:pt x="699" y="259"/>
                  <a:pt x="701" y="255"/>
                </a:cubicBezTo>
                <a:cubicBezTo>
                  <a:pt x="701" y="251"/>
                  <a:pt x="701" y="251"/>
                  <a:pt x="701" y="251"/>
                </a:cubicBezTo>
                <a:cubicBezTo>
                  <a:pt x="704" y="252"/>
                  <a:pt x="706" y="252"/>
                  <a:pt x="706" y="255"/>
                </a:cubicBezTo>
                <a:close/>
                <a:moveTo>
                  <a:pt x="35" y="265"/>
                </a:moveTo>
                <a:cubicBezTo>
                  <a:pt x="37" y="268"/>
                  <a:pt x="40" y="270"/>
                  <a:pt x="38" y="273"/>
                </a:cubicBezTo>
                <a:cubicBezTo>
                  <a:pt x="38" y="275"/>
                  <a:pt x="35" y="275"/>
                  <a:pt x="34" y="274"/>
                </a:cubicBezTo>
                <a:cubicBezTo>
                  <a:pt x="30" y="270"/>
                  <a:pt x="24" y="272"/>
                  <a:pt x="19" y="276"/>
                </a:cubicBezTo>
                <a:cubicBezTo>
                  <a:pt x="18" y="277"/>
                  <a:pt x="16" y="279"/>
                  <a:pt x="15" y="278"/>
                </a:cubicBezTo>
                <a:cubicBezTo>
                  <a:pt x="12" y="273"/>
                  <a:pt x="15" y="268"/>
                  <a:pt x="18" y="264"/>
                </a:cubicBezTo>
                <a:cubicBezTo>
                  <a:pt x="23" y="259"/>
                  <a:pt x="28" y="263"/>
                  <a:pt x="33" y="263"/>
                </a:cubicBezTo>
                <a:lnTo>
                  <a:pt x="35" y="265"/>
                </a:lnTo>
                <a:close/>
                <a:moveTo>
                  <a:pt x="703" y="287"/>
                </a:moveTo>
                <a:cubicBezTo>
                  <a:pt x="701" y="292"/>
                  <a:pt x="704" y="297"/>
                  <a:pt x="708" y="300"/>
                </a:cubicBezTo>
                <a:cubicBezTo>
                  <a:pt x="710" y="304"/>
                  <a:pt x="704" y="306"/>
                  <a:pt x="704" y="310"/>
                </a:cubicBezTo>
                <a:cubicBezTo>
                  <a:pt x="702" y="310"/>
                  <a:pt x="701" y="310"/>
                  <a:pt x="699" y="310"/>
                </a:cubicBezTo>
                <a:cubicBezTo>
                  <a:pt x="692" y="304"/>
                  <a:pt x="695" y="296"/>
                  <a:pt x="696" y="289"/>
                </a:cubicBezTo>
                <a:cubicBezTo>
                  <a:pt x="698" y="287"/>
                  <a:pt x="702" y="282"/>
                  <a:pt x="703" y="287"/>
                </a:cubicBezTo>
                <a:close/>
                <a:moveTo>
                  <a:pt x="718" y="290"/>
                </a:moveTo>
                <a:cubicBezTo>
                  <a:pt x="716" y="291"/>
                  <a:pt x="715" y="291"/>
                  <a:pt x="714" y="291"/>
                </a:cubicBezTo>
                <a:cubicBezTo>
                  <a:pt x="717" y="287"/>
                  <a:pt x="717" y="287"/>
                  <a:pt x="717" y="287"/>
                </a:cubicBezTo>
                <a:cubicBezTo>
                  <a:pt x="718" y="287"/>
                  <a:pt x="718" y="289"/>
                  <a:pt x="718" y="290"/>
                </a:cubicBezTo>
                <a:close/>
                <a:moveTo>
                  <a:pt x="6" y="322"/>
                </a:moveTo>
                <a:cubicBezTo>
                  <a:pt x="4" y="325"/>
                  <a:pt x="1" y="330"/>
                  <a:pt x="3" y="333"/>
                </a:cubicBezTo>
                <a:cubicBezTo>
                  <a:pt x="5" y="341"/>
                  <a:pt x="5" y="341"/>
                  <a:pt x="5" y="341"/>
                </a:cubicBezTo>
                <a:cubicBezTo>
                  <a:pt x="4" y="341"/>
                  <a:pt x="4" y="341"/>
                  <a:pt x="4" y="341"/>
                </a:cubicBezTo>
                <a:cubicBezTo>
                  <a:pt x="1" y="337"/>
                  <a:pt x="0" y="331"/>
                  <a:pt x="1" y="326"/>
                </a:cubicBezTo>
                <a:cubicBezTo>
                  <a:pt x="4" y="321"/>
                  <a:pt x="9" y="315"/>
                  <a:pt x="13" y="311"/>
                </a:cubicBezTo>
                <a:cubicBezTo>
                  <a:pt x="15" y="309"/>
                  <a:pt x="15" y="305"/>
                  <a:pt x="17" y="303"/>
                </a:cubicBezTo>
                <a:cubicBezTo>
                  <a:pt x="19" y="312"/>
                  <a:pt x="10" y="315"/>
                  <a:pt x="6" y="322"/>
                </a:cubicBezTo>
                <a:close/>
                <a:moveTo>
                  <a:pt x="31" y="310"/>
                </a:moveTo>
                <a:cubicBezTo>
                  <a:pt x="35" y="313"/>
                  <a:pt x="41" y="318"/>
                  <a:pt x="47" y="314"/>
                </a:cubicBezTo>
                <a:cubicBezTo>
                  <a:pt x="49" y="316"/>
                  <a:pt x="46" y="319"/>
                  <a:pt x="45" y="321"/>
                </a:cubicBezTo>
                <a:cubicBezTo>
                  <a:pt x="42" y="324"/>
                  <a:pt x="37" y="324"/>
                  <a:pt x="33" y="324"/>
                </a:cubicBezTo>
                <a:cubicBezTo>
                  <a:pt x="29" y="323"/>
                  <a:pt x="27" y="318"/>
                  <a:pt x="25" y="314"/>
                </a:cubicBezTo>
                <a:cubicBezTo>
                  <a:pt x="24" y="310"/>
                  <a:pt x="25" y="307"/>
                  <a:pt x="28" y="304"/>
                </a:cubicBezTo>
                <a:cubicBezTo>
                  <a:pt x="30" y="305"/>
                  <a:pt x="30" y="309"/>
                  <a:pt x="31" y="310"/>
                </a:cubicBezTo>
                <a:close/>
                <a:moveTo>
                  <a:pt x="721" y="317"/>
                </a:moveTo>
                <a:cubicBezTo>
                  <a:pt x="720" y="321"/>
                  <a:pt x="724" y="321"/>
                  <a:pt x="726" y="324"/>
                </a:cubicBezTo>
                <a:cubicBezTo>
                  <a:pt x="730" y="328"/>
                  <a:pt x="728" y="336"/>
                  <a:pt x="728" y="341"/>
                </a:cubicBezTo>
                <a:cubicBezTo>
                  <a:pt x="733" y="351"/>
                  <a:pt x="726" y="361"/>
                  <a:pt x="721" y="369"/>
                </a:cubicBezTo>
                <a:cubicBezTo>
                  <a:pt x="718" y="371"/>
                  <a:pt x="713" y="370"/>
                  <a:pt x="710" y="372"/>
                </a:cubicBezTo>
                <a:cubicBezTo>
                  <a:pt x="710" y="374"/>
                  <a:pt x="713" y="377"/>
                  <a:pt x="714" y="378"/>
                </a:cubicBezTo>
                <a:cubicBezTo>
                  <a:pt x="715" y="378"/>
                  <a:pt x="715" y="379"/>
                  <a:pt x="716" y="379"/>
                </a:cubicBezTo>
                <a:cubicBezTo>
                  <a:pt x="714" y="380"/>
                  <a:pt x="713" y="383"/>
                  <a:pt x="711" y="384"/>
                </a:cubicBezTo>
                <a:cubicBezTo>
                  <a:pt x="710" y="382"/>
                  <a:pt x="712" y="381"/>
                  <a:pt x="712" y="379"/>
                </a:cubicBezTo>
                <a:cubicBezTo>
                  <a:pt x="710" y="376"/>
                  <a:pt x="707" y="374"/>
                  <a:pt x="708" y="370"/>
                </a:cubicBezTo>
                <a:cubicBezTo>
                  <a:pt x="713" y="369"/>
                  <a:pt x="718" y="370"/>
                  <a:pt x="721" y="365"/>
                </a:cubicBezTo>
                <a:cubicBezTo>
                  <a:pt x="726" y="358"/>
                  <a:pt x="730" y="350"/>
                  <a:pt x="725" y="341"/>
                </a:cubicBezTo>
                <a:cubicBezTo>
                  <a:pt x="727" y="336"/>
                  <a:pt x="727" y="328"/>
                  <a:pt x="723" y="324"/>
                </a:cubicBezTo>
                <a:cubicBezTo>
                  <a:pt x="718" y="321"/>
                  <a:pt x="718" y="314"/>
                  <a:pt x="713" y="312"/>
                </a:cubicBezTo>
                <a:cubicBezTo>
                  <a:pt x="712" y="311"/>
                  <a:pt x="710" y="310"/>
                  <a:pt x="711" y="309"/>
                </a:cubicBezTo>
                <a:cubicBezTo>
                  <a:pt x="715" y="310"/>
                  <a:pt x="720" y="312"/>
                  <a:pt x="721" y="317"/>
                </a:cubicBezTo>
                <a:close/>
                <a:moveTo>
                  <a:pt x="21" y="325"/>
                </a:moveTo>
                <a:cubicBezTo>
                  <a:pt x="21" y="329"/>
                  <a:pt x="15" y="333"/>
                  <a:pt x="20" y="336"/>
                </a:cubicBezTo>
                <a:cubicBezTo>
                  <a:pt x="27" y="334"/>
                  <a:pt x="34" y="336"/>
                  <a:pt x="40" y="339"/>
                </a:cubicBezTo>
                <a:cubicBezTo>
                  <a:pt x="47" y="344"/>
                  <a:pt x="44" y="352"/>
                  <a:pt x="47" y="358"/>
                </a:cubicBezTo>
                <a:cubicBezTo>
                  <a:pt x="48" y="363"/>
                  <a:pt x="41" y="367"/>
                  <a:pt x="45" y="372"/>
                </a:cubicBezTo>
                <a:cubicBezTo>
                  <a:pt x="49" y="376"/>
                  <a:pt x="53" y="381"/>
                  <a:pt x="51" y="387"/>
                </a:cubicBezTo>
                <a:cubicBezTo>
                  <a:pt x="52" y="391"/>
                  <a:pt x="46" y="393"/>
                  <a:pt x="49" y="396"/>
                </a:cubicBezTo>
                <a:cubicBezTo>
                  <a:pt x="54" y="399"/>
                  <a:pt x="55" y="406"/>
                  <a:pt x="55" y="412"/>
                </a:cubicBezTo>
                <a:cubicBezTo>
                  <a:pt x="52" y="415"/>
                  <a:pt x="50" y="419"/>
                  <a:pt x="49" y="424"/>
                </a:cubicBezTo>
                <a:cubicBezTo>
                  <a:pt x="53" y="428"/>
                  <a:pt x="55" y="431"/>
                  <a:pt x="55" y="437"/>
                </a:cubicBezTo>
                <a:cubicBezTo>
                  <a:pt x="53" y="442"/>
                  <a:pt x="55" y="449"/>
                  <a:pt x="49" y="453"/>
                </a:cubicBezTo>
                <a:cubicBezTo>
                  <a:pt x="46" y="454"/>
                  <a:pt x="41" y="454"/>
                  <a:pt x="39" y="458"/>
                </a:cubicBezTo>
                <a:cubicBezTo>
                  <a:pt x="37" y="460"/>
                  <a:pt x="33" y="458"/>
                  <a:pt x="32" y="462"/>
                </a:cubicBezTo>
                <a:cubicBezTo>
                  <a:pt x="33" y="467"/>
                  <a:pt x="38" y="469"/>
                  <a:pt x="41" y="470"/>
                </a:cubicBezTo>
                <a:cubicBezTo>
                  <a:pt x="44" y="466"/>
                  <a:pt x="50" y="465"/>
                  <a:pt x="55" y="465"/>
                </a:cubicBezTo>
                <a:cubicBezTo>
                  <a:pt x="61" y="465"/>
                  <a:pt x="65" y="469"/>
                  <a:pt x="67" y="474"/>
                </a:cubicBezTo>
                <a:cubicBezTo>
                  <a:pt x="67" y="478"/>
                  <a:pt x="70" y="479"/>
                  <a:pt x="72" y="482"/>
                </a:cubicBezTo>
                <a:cubicBezTo>
                  <a:pt x="75" y="490"/>
                  <a:pt x="73" y="498"/>
                  <a:pt x="70" y="505"/>
                </a:cubicBezTo>
                <a:cubicBezTo>
                  <a:pt x="70" y="509"/>
                  <a:pt x="73" y="510"/>
                  <a:pt x="76" y="512"/>
                </a:cubicBezTo>
                <a:cubicBezTo>
                  <a:pt x="82" y="511"/>
                  <a:pt x="87" y="513"/>
                  <a:pt x="90" y="518"/>
                </a:cubicBezTo>
                <a:cubicBezTo>
                  <a:pt x="96" y="522"/>
                  <a:pt x="89" y="532"/>
                  <a:pt x="97" y="532"/>
                </a:cubicBezTo>
                <a:cubicBezTo>
                  <a:pt x="102" y="535"/>
                  <a:pt x="108" y="540"/>
                  <a:pt x="109" y="545"/>
                </a:cubicBezTo>
                <a:cubicBezTo>
                  <a:pt x="110" y="551"/>
                  <a:pt x="108" y="558"/>
                  <a:pt x="102" y="561"/>
                </a:cubicBezTo>
                <a:cubicBezTo>
                  <a:pt x="98" y="565"/>
                  <a:pt x="93" y="561"/>
                  <a:pt x="87" y="562"/>
                </a:cubicBezTo>
                <a:cubicBezTo>
                  <a:pt x="86" y="564"/>
                  <a:pt x="84" y="567"/>
                  <a:pt x="85" y="570"/>
                </a:cubicBezTo>
                <a:cubicBezTo>
                  <a:pt x="87" y="573"/>
                  <a:pt x="90" y="575"/>
                  <a:pt x="93" y="576"/>
                </a:cubicBezTo>
                <a:cubicBezTo>
                  <a:pt x="99" y="574"/>
                  <a:pt x="106" y="574"/>
                  <a:pt x="112" y="575"/>
                </a:cubicBezTo>
                <a:cubicBezTo>
                  <a:pt x="118" y="575"/>
                  <a:pt x="125" y="575"/>
                  <a:pt x="129" y="581"/>
                </a:cubicBezTo>
                <a:cubicBezTo>
                  <a:pt x="133" y="584"/>
                  <a:pt x="136" y="588"/>
                  <a:pt x="136" y="593"/>
                </a:cubicBezTo>
                <a:cubicBezTo>
                  <a:pt x="141" y="600"/>
                  <a:pt x="151" y="595"/>
                  <a:pt x="155" y="604"/>
                </a:cubicBezTo>
                <a:cubicBezTo>
                  <a:pt x="159" y="607"/>
                  <a:pt x="158" y="613"/>
                  <a:pt x="159" y="617"/>
                </a:cubicBezTo>
                <a:cubicBezTo>
                  <a:pt x="166" y="617"/>
                  <a:pt x="174" y="618"/>
                  <a:pt x="179" y="624"/>
                </a:cubicBezTo>
                <a:cubicBezTo>
                  <a:pt x="182" y="629"/>
                  <a:pt x="184" y="639"/>
                  <a:pt x="193" y="636"/>
                </a:cubicBezTo>
                <a:cubicBezTo>
                  <a:pt x="202" y="639"/>
                  <a:pt x="208" y="647"/>
                  <a:pt x="208" y="656"/>
                </a:cubicBezTo>
                <a:cubicBezTo>
                  <a:pt x="219" y="663"/>
                  <a:pt x="205" y="684"/>
                  <a:pt x="224" y="682"/>
                </a:cubicBezTo>
                <a:cubicBezTo>
                  <a:pt x="226" y="682"/>
                  <a:pt x="227" y="680"/>
                  <a:pt x="228" y="679"/>
                </a:cubicBezTo>
                <a:cubicBezTo>
                  <a:pt x="226" y="673"/>
                  <a:pt x="224" y="668"/>
                  <a:pt x="227" y="664"/>
                </a:cubicBezTo>
                <a:cubicBezTo>
                  <a:pt x="231" y="659"/>
                  <a:pt x="238" y="656"/>
                  <a:pt x="245" y="657"/>
                </a:cubicBezTo>
                <a:cubicBezTo>
                  <a:pt x="249" y="661"/>
                  <a:pt x="255" y="664"/>
                  <a:pt x="258" y="669"/>
                </a:cubicBezTo>
                <a:cubicBezTo>
                  <a:pt x="264" y="669"/>
                  <a:pt x="269" y="669"/>
                  <a:pt x="274" y="672"/>
                </a:cubicBezTo>
                <a:cubicBezTo>
                  <a:pt x="280" y="676"/>
                  <a:pt x="277" y="688"/>
                  <a:pt x="286" y="688"/>
                </a:cubicBezTo>
                <a:cubicBezTo>
                  <a:pt x="292" y="688"/>
                  <a:pt x="297" y="682"/>
                  <a:pt x="303" y="683"/>
                </a:cubicBezTo>
                <a:cubicBezTo>
                  <a:pt x="306" y="682"/>
                  <a:pt x="310" y="684"/>
                  <a:pt x="314" y="685"/>
                </a:cubicBezTo>
                <a:cubicBezTo>
                  <a:pt x="312" y="687"/>
                  <a:pt x="309" y="686"/>
                  <a:pt x="308" y="685"/>
                </a:cubicBezTo>
                <a:cubicBezTo>
                  <a:pt x="302" y="684"/>
                  <a:pt x="298" y="687"/>
                  <a:pt x="293" y="688"/>
                </a:cubicBezTo>
                <a:cubicBezTo>
                  <a:pt x="289" y="691"/>
                  <a:pt x="285" y="689"/>
                  <a:pt x="281" y="688"/>
                </a:cubicBezTo>
                <a:cubicBezTo>
                  <a:pt x="275" y="685"/>
                  <a:pt x="277" y="675"/>
                  <a:pt x="269" y="672"/>
                </a:cubicBezTo>
                <a:cubicBezTo>
                  <a:pt x="267" y="671"/>
                  <a:pt x="263" y="671"/>
                  <a:pt x="260" y="671"/>
                </a:cubicBezTo>
                <a:cubicBezTo>
                  <a:pt x="257" y="674"/>
                  <a:pt x="258" y="680"/>
                  <a:pt x="254" y="682"/>
                </a:cubicBezTo>
                <a:cubicBezTo>
                  <a:pt x="250" y="682"/>
                  <a:pt x="245" y="682"/>
                  <a:pt x="243" y="686"/>
                </a:cubicBezTo>
                <a:cubicBezTo>
                  <a:pt x="243" y="688"/>
                  <a:pt x="243" y="691"/>
                  <a:pt x="242" y="691"/>
                </a:cubicBezTo>
                <a:cubicBezTo>
                  <a:pt x="240" y="693"/>
                  <a:pt x="239" y="694"/>
                  <a:pt x="237" y="694"/>
                </a:cubicBezTo>
                <a:cubicBezTo>
                  <a:pt x="237" y="692"/>
                  <a:pt x="237" y="692"/>
                  <a:pt x="237" y="692"/>
                </a:cubicBezTo>
                <a:cubicBezTo>
                  <a:pt x="237" y="691"/>
                  <a:pt x="243" y="692"/>
                  <a:pt x="241" y="688"/>
                </a:cubicBezTo>
                <a:cubicBezTo>
                  <a:pt x="241" y="688"/>
                  <a:pt x="240" y="686"/>
                  <a:pt x="239" y="686"/>
                </a:cubicBezTo>
                <a:cubicBezTo>
                  <a:pt x="235" y="685"/>
                  <a:pt x="233" y="689"/>
                  <a:pt x="231" y="691"/>
                </a:cubicBezTo>
                <a:cubicBezTo>
                  <a:pt x="231" y="695"/>
                  <a:pt x="234" y="698"/>
                  <a:pt x="237" y="699"/>
                </a:cubicBezTo>
                <a:cubicBezTo>
                  <a:pt x="244" y="699"/>
                  <a:pt x="251" y="697"/>
                  <a:pt x="254" y="690"/>
                </a:cubicBezTo>
                <a:cubicBezTo>
                  <a:pt x="254" y="687"/>
                  <a:pt x="256" y="684"/>
                  <a:pt x="258" y="682"/>
                </a:cubicBezTo>
                <a:cubicBezTo>
                  <a:pt x="262" y="682"/>
                  <a:pt x="267" y="682"/>
                  <a:pt x="269" y="686"/>
                </a:cubicBezTo>
                <a:cubicBezTo>
                  <a:pt x="269" y="688"/>
                  <a:pt x="269" y="689"/>
                  <a:pt x="269" y="691"/>
                </a:cubicBezTo>
                <a:cubicBezTo>
                  <a:pt x="266" y="689"/>
                  <a:pt x="266" y="684"/>
                  <a:pt x="261" y="684"/>
                </a:cubicBezTo>
                <a:cubicBezTo>
                  <a:pt x="256" y="685"/>
                  <a:pt x="255" y="692"/>
                  <a:pt x="252" y="696"/>
                </a:cubicBezTo>
                <a:cubicBezTo>
                  <a:pt x="254" y="699"/>
                  <a:pt x="252" y="705"/>
                  <a:pt x="249" y="708"/>
                </a:cubicBezTo>
                <a:cubicBezTo>
                  <a:pt x="242" y="711"/>
                  <a:pt x="242" y="711"/>
                  <a:pt x="242" y="711"/>
                </a:cubicBezTo>
                <a:cubicBezTo>
                  <a:pt x="235" y="713"/>
                  <a:pt x="230" y="711"/>
                  <a:pt x="225" y="708"/>
                </a:cubicBezTo>
                <a:cubicBezTo>
                  <a:pt x="222" y="705"/>
                  <a:pt x="223" y="702"/>
                  <a:pt x="219" y="701"/>
                </a:cubicBezTo>
                <a:cubicBezTo>
                  <a:pt x="213" y="702"/>
                  <a:pt x="209" y="697"/>
                  <a:pt x="204" y="694"/>
                </a:cubicBezTo>
                <a:cubicBezTo>
                  <a:pt x="200" y="691"/>
                  <a:pt x="202" y="678"/>
                  <a:pt x="193" y="684"/>
                </a:cubicBezTo>
                <a:cubicBezTo>
                  <a:pt x="185" y="685"/>
                  <a:pt x="178" y="683"/>
                  <a:pt x="171" y="679"/>
                </a:cubicBezTo>
                <a:cubicBezTo>
                  <a:pt x="171" y="676"/>
                  <a:pt x="166" y="674"/>
                  <a:pt x="167" y="671"/>
                </a:cubicBezTo>
                <a:cubicBezTo>
                  <a:pt x="164" y="665"/>
                  <a:pt x="159" y="670"/>
                  <a:pt x="155" y="668"/>
                </a:cubicBezTo>
                <a:cubicBezTo>
                  <a:pt x="149" y="668"/>
                  <a:pt x="142" y="665"/>
                  <a:pt x="138" y="659"/>
                </a:cubicBezTo>
                <a:cubicBezTo>
                  <a:pt x="138" y="659"/>
                  <a:pt x="138" y="659"/>
                  <a:pt x="139" y="659"/>
                </a:cubicBezTo>
                <a:cubicBezTo>
                  <a:pt x="143" y="664"/>
                  <a:pt x="150" y="665"/>
                  <a:pt x="156" y="667"/>
                </a:cubicBezTo>
                <a:cubicBezTo>
                  <a:pt x="162" y="664"/>
                  <a:pt x="168" y="669"/>
                  <a:pt x="174" y="668"/>
                </a:cubicBezTo>
                <a:cubicBezTo>
                  <a:pt x="179" y="669"/>
                  <a:pt x="183" y="664"/>
                  <a:pt x="187" y="663"/>
                </a:cubicBezTo>
                <a:cubicBezTo>
                  <a:pt x="187" y="667"/>
                  <a:pt x="189" y="669"/>
                  <a:pt x="191" y="671"/>
                </a:cubicBezTo>
                <a:cubicBezTo>
                  <a:pt x="194" y="674"/>
                  <a:pt x="197" y="672"/>
                  <a:pt x="200" y="672"/>
                </a:cubicBezTo>
                <a:cubicBezTo>
                  <a:pt x="202" y="671"/>
                  <a:pt x="202" y="668"/>
                  <a:pt x="202" y="665"/>
                </a:cubicBezTo>
                <a:cubicBezTo>
                  <a:pt x="200" y="664"/>
                  <a:pt x="194" y="668"/>
                  <a:pt x="197" y="662"/>
                </a:cubicBezTo>
                <a:cubicBezTo>
                  <a:pt x="199" y="662"/>
                  <a:pt x="201" y="661"/>
                  <a:pt x="202" y="663"/>
                </a:cubicBezTo>
                <a:cubicBezTo>
                  <a:pt x="204" y="665"/>
                  <a:pt x="204" y="668"/>
                  <a:pt x="203" y="670"/>
                </a:cubicBezTo>
                <a:cubicBezTo>
                  <a:pt x="203" y="672"/>
                  <a:pt x="199" y="673"/>
                  <a:pt x="201" y="676"/>
                </a:cubicBezTo>
                <a:cubicBezTo>
                  <a:pt x="200" y="680"/>
                  <a:pt x="202" y="685"/>
                  <a:pt x="203" y="688"/>
                </a:cubicBezTo>
                <a:cubicBezTo>
                  <a:pt x="205" y="694"/>
                  <a:pt x="211" y="699"/>
                  <a:pt x="219" y="699"/>
                </a:cubicBezTo>
                <a:cubicBezTo>
                  <a:pt x="221" y="699"/>
                  <a:pt x="220" y="694"/>
                  <a:pt x="223" y="697"/>
                </a:cubicBezTo>
                <a:cubicBezTo>
                  <a:pt x="221" y="702"/>
                  <a:pt x="226" y="705"/>
                  <a:pt x="229" y="708"/>
                </a:cubicBezTo>
                <a:cubicBezTo>
                  <a:pt x="234" y="709"/>
                  <a:pt x="239" y="713"/>
                  <a:pt x="244" y="709"/>
                </a:cubicBezTo>
                <a:cubicBezTo>
                  <a:pt x="247" y="708"/>
                  <a:pt x="251" y="705"/>
                  <a:pt x="252" y="701"/>
                </a:cubicBezTo>
                <a:cubicBezTo>
                  <a:pt x="251" y="700"/>
                  <a:pt x="251" y="699"/>
                  <a:pt x="249" y="699"/>
                </a:cubicBezTo>
                <a:cubicBezTo>
                  <a:pt x="245" y="700"/>
                  <a:pt x="237" y="702"/>
                  <a:pt x="232" y="699"/>
                </a:cubicBezTo>
                <a:cubicBezTo>
                  <a:pt x="232" y="696"/>
                  <a:pt x="228" y="694"/>
                  <a:pt x="231" y="691"/>
                </a:cubicBezTo>
                <a:cubicBezTo>
                  <a:pt x="229" y="690"/>
                  <a:pt x="231" y="688"/>
                  <a:pt x="231" y="687"/>
                </a:cubicBezTo>
                <a:cubicBezTo>
                  <a:pt x="234" y="685"/>
                  <a:pt x="235" y="683"/>
                  <a:pt x="238" y="684"/>
                </a:cubicBezTo>
                <a:cubicBezTo>
                  <a:pt x="240" y="682"/>
                  <a:pt x="238" y="677"/>
                  <a:pt x="242" y="677"/>
                </a:cubicBezTo>
                <a:cubicBezTo>
                  <a:pt x="243" y="679"/>
                  <a:pt x="240" y="682"/>
                  <a:pt x="243" y="682"/>
                </a:cubicBezTo>
                <a:cubicBezTo>
                  <a:pt x="246" y="684"/>
                  <a:pt x="248" y="680"/>
                  <a:pt x="249" y="679"/>
                </a:cubicBezTo>
                <a:cubicBezTo>
                  <a:pt x="251" y="677"/>
                  <a:pt x="251" y="674"/>
                  <a:pt x="250" y="672"/>
                </a:cubicBezTo>
                <a:cubicBezTo>
                  <a:pt x="247" y="668"/>
                  <a:pt x="243" y="669"/>
                  <a:pt x="239" y="669"/>
                </a:cubicBezTo>
                <a:cubicBezTo>
                  <a:pt x="233" y="671"/>
                  <a:pt x="229" y="674"/>
                  <a:pt x="228" y="680"/>
                </a:cubicBezTo>
                <a:cubicBezTo>
                  <a:pt x="227" y="682"/>
                  <a:pt x="226" y="685"/>
                  <a:pt x="223" y="686"/>
                </a:cubicBezTo>
                <a:cubicBezTo>
                  <a:pt x="219" y="687"/>
                  <a:pt x="217" y="684"/>
                  <a:pt x="214" y="682"/>
                </a:cubicBezTo>
                <a:cubicBezTo>
                  <a:pt x="212" y="680"/>
                  <a:pt x="211" y="676"/>
                  <a:pt x="211" y="673"/>
                </a:cubicBezTo>
                <a:cubicBezTo>
                  <a:pt x="211" y="668"/>
                  <a:pt x="211" y="662"/>
                  <a:pt x="207" y="657"/>
                </a:cubicBezTo>
                <a:cubicBezTo>
                  <a:pt x="203" y="652"/>
                  <a:pt x="197" y="651"/>
                  <a:pt x="192" y="653"/>
                </a:cubicBezTo>
                <a:cubicBezTo>
                  <a:pt x="188" y="653"/>
                  <a:pt x="189" y="657"/>
                  <a:pt x="188" y="659"/>
                </a:cubicBezTo>
                <a:cubicBezTo>
                  <a:pt x="186" y="658"/>
                  <a:pt x="187" y="656"/>
                  <a:pt x="185" y="655"/>
                </a:cubicBezTo>
                <a:cubicBezTo>
                  <a:pt x="180" y="656"/>
                  <a:pt x="175" y="659"/>
                  <a:pt x="169" y="657"/>
                </a:cubicBezTo>
                <a:cubicBezTo>
                  <a:pt x="161" y="655"/>
                  <a:pt x="151" y="653"/>
                  <a:pt x="145" y="646"/>
                </a:cubicBezTo>
                <a:cubicBezTo>
                  <a:pt x="143" y="645"/>
                  <a:pt x="143" y="641"/>
                  <a:pt x="142" y="639"/>
                </a:cubicBezTo>
                <a:cubicBezTo>
                  <a:pt x="136" y="637"/>
                  <a:pt x="130" y="634"/>
                  <a:pt x="127" y="629"/>
                </a:cubicBezTo>
                <a:cubicBezTo>
                  <a:pt x="124" y="619"/>
                  <a:pt x="115" y="610"/>
                  <a:pt x="120" y="599"/>
                </a:cubicBezTo>
                <a:cubicBezTo>
                  <a:pt x="119" y="597"/>
                  <a:pt x="115" y="598"/>
                  <a:pt x="113" y="599"/>
                </a:cubicBezTo>
                <a:cubicBezTo>
                  <a:pt x="108" y="603"/>
                  <a:pt x="108" y="610"/>
                  <a:pt x="108" y="616"/>
                </a:cubicBezTo>
                <a:cubicBezTo>
                  <a:pt x="109" y="619"/>
                  <a:pt x="111" y="621"/>
                  <a:pt x="113" y="624"/>
                </a:cubicBezTo>
                <a:cubicBezTo>
                  <a:pt x="113" y="633"/>
                  <a:pt x="119" y="641"/>
                  <a:pt x="128" y="645"/>
                </a:cubicBezTo>
                <a:cubicBezTo>
                  <a:pt x="134" y="646"/>
                  <a:pt x="136" y="653"/>
                  <a:pt x="138" y="658"/>
                </a:cubicBezTo>
                <a:cubicBezTo>
                  <a:pt x="134" y="656"/>
                  <a:pt x="134" y="651"/>
                  <a:pt x="131" y="649"/>
                </a:cubicBezTo>
                <a:cubicBezTo>
                  <a:pt x="119" y="645"/>
                  <a:pt x="111" y="634"/>
                  <a:pt x="110" y="622"/>
                </a:cubicBezTo>
                <a:cubicBezTo>
                  <a:pt x="108" y="616"/>
                  <a:pt x="101" y="619"/>
                  <a:pt x="97" y="616"/>
                </a:cubicBezTo>
                <a:cubicBezTo>
                  <a:pt x="93" y="613"/>
                  <a:pt x="93" y="607"/>
                  <a:pt x="90" y="604"/>
                </a:cubicBezTo>
                <a:cubicBezTo>
                  <a:pt x="88" y="599"/>
                  <a:pt x="91" y="595"/>
                  <a:pt x="90" y="590"/>
                </a:cubicBezTo>
                <a:cubicBezTo>
                  <a:pt x="86" y="590"/>
                  <a:pt x="80" y="591"/>
                  <a:pt x="77" y="586"/>
                </a:cubicBezTo>
                <a:cubicBezTo>
                  <a:pt x="74" y="582"/>
                  <a:pt x="72" y="578"/>
                  <a:pt x="72" y="573"/>
                </a:cubicBezTo>
                <a:cubicBezTo>
                  <a:pt x="70" y="570"/>
                  <a:pt x="67" y="573"/>
                  <a:pt x="65" y="571"/>
                </a:cubicBezTo>
                <a:cubicBezTo>
                  <a:pt x="68" y="570"/>
                  <a:pt x="73" y="571"/>
                  <a:pt x="76" y="569"/>
                </a:cubicBezTo>
                <a:cubicBezTo>
                  <a:pt x="76" y="567"/>
                  <a:pt x="79" y="565"/>
                  <a:pt x="78" y="563"/>
                </a:cubicBezTo>
                <a:cubicBezTo>
                  <a:pt x="74" y="561"/>
                  <a:pt x="68" y="564"/>
                  <a:pt x="66" y="558"/>
                </a:cubicBezTo>
                <a:cubicBezTo>
                  <a:pt x="64" y="554"/>
                  <a:pt x="64" y="548"/>
                  <a:pt x="66" y="544"/>
                </a:cubicBezTo>
                <a:cubicBezTo>
                  <a:pt x="67" y="544"/>
                  <a:pt x="66" y="543"/>
                  <a:pt x="66" y="543"/>
                </a:cubicBezTo>
                <a:cubicBezTo>
                  <a:pt x="62" y="544"/>
                  <a:pt x="57" y="546"/>
                  <a:pt x="57" y="550"/>
                </a:cubicBezTo>
                <a:cubicBezTo>
                  <a:pt x="59" y="552"/>
                  <a:pt x="56" y="555"/>
                  <a:pt x="56" y="557"/>
                </a:cubicBezTo>
                <a:cubicBezTo>
                  <a:pt x="58" y="562"/>
                  <a:pt x="59" y="567"/>
                  <a:pt x="64" y="570"/>
                </a:cubicBezTo>
                <a:cubicBezTo>
                  <a:pt x="59" y="569"/>
                  <a:pt x="57" y="564"/>
                  <a:pt x="56" y="561"/>
                </a:cubicBezTo>
                <a:cubicBezTo>
                  <a:pt x="54" y="555"/>
                  <a:pt x="56" y="552"/>
                  <a:pt x="56" y="546"/>
                </a:cubicBezTo>
                <a:cubicBezTo>
                  <a:pt x="61" y="539"/>
                  <a:pt x="72" y="542"/>
                  <a:pt x="77" y="535"/>
                </a:cubicBezTo>
                <a:cubicBezTo>
                  <a:pt x="79" y="532"/>
                  <a:pt x="79" y="531"/>
                  <a:pt x="79" y="528"/>
                </a:cubicBezTo>
                <a:cubicBezTo>
                  <a:pt x="76" y="522"/>
                  <a:pt x="70" y="525"/>
                  <a:pt x="66" y="524"/>
                </a:cubicBezTo>
                <a:cubicBezTo>
                  <a:pt x="64" y="523"/>
                  <a:pt x="62" y="522"/>
                  <a:pt x="61" y="523"/>
                </a:cubicBezTo>
                <a:cubicBezTo>
                  <a:pt x="58" y="526"/>
                  <a:pt x="55" y="530"/>
                  <a:pt x="50" y="529"/>
                </a:cubicBezTo>
                <a:cubicBezTo>
                  <a:pt x="47" y="531"/>
                  <a:pt x="44" y="529"/>
                  <a:pt x="41" y="528"/>
                </a:cubicBezTo>
                <a:cubicBezTo>
                  <a:pt x="35" y="523"/>
                  <a:pt x="35" y="523"/>
                  <a:pt x="35" y="523"/>
                </a:cubicBezTo>
                <a:cubicBezTo>
                  <a:pt x="35" y="519"/>
                  <a:pt x="33" y="515"/>
                  <a:pt x="33" y="510"/>
                </a:cubicBezTo>
                <a:cubicBezTo>
                  <a:pt x="25" y="503"/>
                  <a:pt x="34" y="494"/>
                  <a:pt x="31" y="487"/>
                </a:cubicBezTo>
                <a:cubicBezTo>
                  <a:pt x="28" y="486"/>
                  <a:pt x="30" y="481"/>
                  <a:pt x="26" y="481"/>
                </a:cubicBezTo>
                <a:cubicBezTo>
                  <a:pt x="24" y="479"/>
                  <a:pt x="20" y="479"/>
                  <a:pt x="19" y="475"/>
                </a:cubicBezTo>
                <a:cubicBezTo>
                  <a:pt x="13" y="466"/>
                  <a:pt x="17" y="452"/>
                  <a:pt x="10" y="444"/>
                </a:cubicBezTo>
                <a:cubicBezTo>
                  <a:pt x="7" y="437"/>
                  <a:pt x="14" y="433"/>
                  <a:pt x="12" y="426"/>
                </a:cubicBezTo>
                <a:cubicBezTo>
                  <a:pt x="13" y="425"/>
                  <a:pt x="13" y="425"/>
                  <a:pt x="13" y="425"/>
                </a:cubicBezTo>
                <a:cubicBezTo>
                  <a:pt x="16" y="430"/>
                  <a:pt x="21" y="434"/>
                  <a:pt x="25" y="437"/>
                </a:cubicBezTo>
                <a:cubicBezTo>
                  <a:pt x="30" y="438"/>
                  <a:pt x="35" y="437"/>
                  <a:pt x="38" y="432"/>
                </a:cubicBezTo>
                <a:cubicBezTo>
                  <a:pt x="38" y="430"/>
                  <a:pt x="35" y="429"/>
                  <a:pt x="34" y="428"/>
                </a:cubicBezTo>
                <a:cubicBezTo>
                  <a:pt x="29" y="428"/>
                  <a:pt x="24" y="422"/>
                  <a:pt x="24" y="417"/>
                </a:cubicBezTo>
                <a:cubicBezTo>
                  <a:pt x="21" y="414"/>
                  <a:pt x="19" y="410"/>
                  <a:pt x="17" y="406"/>
                </a:cubicBezTo>
                <a:cubicBezTo>
                  <a:pt x="18" y="400"/>
                  <a:pt x="15" y="395"/>
                  <a:pt x="14" y="390"/>
                </a:cubicBezTo>
                <a:cubicBezTo>
                  <a:pt x="15" y="385"/>
                  <a:pt x="15" y="381"/>
                  <a:pt x="18" y="377"/>
                </a:cubicBezTo>
                <a:cubicBezTo>
                  <a:pt x="20" y="373"/>
                  <a:pt x="22" y="367"/>
                  <a:pt x="27" y="365"/>
                </a:cubicBezTo>
                <a:cubicBezTo>
                  <a:pt x="30" y="364"/>
                  <a:pt x="33" y="363"/>
                  <a:pt x="35" y="363"/>
                </a:cubicBezTo>
                <a:cubicBezTo>
                  <a:pt x="37" y="362"/>
                  <a:pt x="35" y="362"/>
                  <a:pt x="34" y="360"/>
                </a:cubicBezTo>
                <a:cubicBezTo>
                  <a:pt x="32" y="356"/>
                  <a:pt x="27" y="357"/>
                  <a:pt x="23" y="358"/>
                </a:cubicBezTo>
                <a:cubicBezTo>
                  <a:pt x="12" y="360"/>
                  <a:pt x="12" y="372"/>
                  <a:pt x="5" y="378"/>
                </a:cubicBezTo>
                <a:cubicBezTo>
                  <a:pt x="3" y="382"/>
                  <a:pt x="4" y="386"/>
                  <a:pt x="2" y="391"/>
                </a:cubicBezTo>
                <a:cubicBezTo>
                  <a:pt x="0" y="384"/>
                  <a:pt x="4" y="378"/>
                  <a:pt x="7" y="373"/>
                </a:cubicBezTo>
                <a:cubicBezTo>
                  <a:pt x="8" y="372"/>
                  <a:pt x="9" y="371"/>
                  <a:pt x="9" y="370"/>
                </a:cubicBezTo>
                <a:cubicBezTo>
                  <a:pt x="6" y="366"/>
                  <a:pt x="1" y="363"/>
                  <a:pt x="2" y="358"/>
                </a:cubicBezTo>
                <a:cubicBezTo>
                  <a:pt x="0" y="353"/>
                  <a:pt x="7" y="352"/>
                  <a:pt x="7" y="347"/>
                </a:cubicBezTo>
                <a:cubicBezTo>
                  <a:pt x="6" y="346"/>
                  <a:pt x="4" y="344"/>
                  <a:pt x="5" y="344"/>
                </a:cubicBezTo>
                <a:cubicBezTo>
                  <a:pt x="10" y="347"/>
                  <a:pt x="10" y="355"/>
                  <a:pt x="16" y="357"/>
                </a:cubicBezTo>
                <a:cubicBezTo>
                  <a:pt x="18" y="358"/>
                  <a:pt x="21" y="356"/>
                  <a:pt x="23" y="356"/>
                </a:cubicBezTo>
                <a:cubicBezTo>
                  <a:pt x="28" y="355"/>
                  <a:pt x="28" y="355"/>
                  <a:pt x="28" y="355"/>
                </a:cubicBezTo>
                <a:cubicBezTo>
                  <a:pt x="30" y="352"/>
                  <a:pt x="33" y="348"/>
                  <a:pt x="31" y="344"/>
                </a:cubicBezTo>
                <a:cubicBezTo>
                  <a:pt x="30" y="341"/>
                  <a:pt x="30" y="339"/>
                  <a:pt x="27" y="337"/>
                </a:cubicBezTo>
                <a:cubicBezTo>
                  <a:pt x="24" y="337"/>
                  <a:pt x="21" y="337"/>
                  <a:pt x="19" y="341"/>
                </a:cubicBezTo>
                <a:cubicBezTo>
                  <a:pt x="18" y="342"/>
                  <a:pt x="18" y="343"/>
                  <a:pt x="18" y="344"/>
                </a:cubicBezTo>
                <a:cubicBezTo>
                  <a:pt x="16" y="344"/>
                  <a:pt x="16" y="342"/>
                  <a:pt x="16" y="341"/>
                </a:cubicBezTo>
                <a:cubicBezTo>
                  <a:pt x="19" y="337"/>
                  <a:pt x="13" y="333"/>
                  <a:pt x="17" y="328"/>
                </a:cubicBezTo>
                <a:cubicBezTo>
                  <a:pt x="18" y="327"/>
                  <a:pt x="19" y="325"/>
                  <a:pt x="21" y="325"/>
                </a:cubicBezTo>
                <a:close/>
                <a:moveTo>
                  <a:pt x="43" y="347"/>
                </a:moveTo>
                <a:cubicBezTo>
                  <a:pt x="41" y="353"/>
                  <a:pt x="48" y="361"/>
                  <a:pt x="42" y="367"/>
                </a:cubicBezTo>
                <a:cubicBezTo>
                  <a:pt x="38" y="365"/>
                  <a:pt x="39" y="362"/>
                  <a:pt x="36" y="359"/>
                </a:cubicBezTo>
                <a:cubicBezTo>
                  <a:pt x="35" y="357"/>
                  <a:pt x="33" y="357"/>
                  <a:pt x="32" y="356"/>
                </a:cubicBezTo>
                <a:cubicBezTo>
                  <a:pt x="34" y="350"/>
                  <a:pt x="35" y="344"/>
                  <a:pt x="33" y="339"/>
                </a:cubicBezTo>
                <a:cubicBezTo>
                  <a:pt x="37" y="339"/>
                  <a:pt x="41" y="343"/>
                  <a:pt x="43" y="347"/>
                </a:cubicBezTo>
                <a:close/>
                <a:moveTo>
                  <a:pt x="23" y="348"/>
                </a:moveTo>
                <a:cubicBezTo>
                  <a:pt x="22" y="350"/>
                  <a:pt x="21" y="350"/>
                  <a:pt x="20" y="349"/>
                </a:cubicBezTo>
                <a:cubicBezTo>
                  <a:pt x="18" y="347"/>
                  <a:pt x="18" y="347"/>
                  <a:pt x="18" y="347"/>
                </a:cubicBezTo>
                <a:cubicBezTo>
                  <a:pt x="20" y="348"/>
                  <a:pt x="25" y="345"/>
                  <a:pt x="23" y="348"/>
                </a:cubicBezTo>
                <a:close/>
                <a:moveTo>
                  <a:pt x="14" y="358"/>
                </a:moveTo>
                <a:cubicBezTo>
                  <a:pt x="15" y="359"/>
                  <a:pt x="15" y="361"/>
                  <a:pt x="14" y="362"/>
                </a:cubicBezTo>
                <a:cubicBezTo>
                  <a:pt x="12" y="362"/>
                  <a:pt x="11" y="365"/>
                  <a:pt x="10" y="366"/>
                </a:cubicBezTo>
                <a:cubicBezTo>
                  <a:pt x="6" y="365"/>
                  <a:pt x="4" y="362"/>
                  <a:pt x="4" y="358"/>
                </a:cubicBezTo>
                <a:cubicBezTo>
                  <a:pt x="4" y="356"/>
                  <a:pt x="5" y="353"/>
                  <a:pt x="6" y="351"/>
                </a:cubicBezTo>
                <a:cubicBezTo>
                  <a:pt x="10" y="352"/>
                  <a:pt x="10" y="357"/>
                  <a:pt x="14" y="358"/>
                </a:cubicBezTo>
                <a:close/>
                <a:moveTo>
                  <a:pt x="47" y="377"/>
                </a:moveTo>
                <a:cubicBezTo>
                  <a:pt x="49" y="381"/>
                  <a:pt x="49" y="386"/>
                  <a:pt x="47" y="391"/>
                </a:cubicBezTo>
                <a:cubicBezTo>
                  <a:pt x="44" y="393"/>
                  <a:pt x="41" y="395"/>
                  <a:pt x="37" y="395"/>
                </a:cubicBezTo>
                <a:cubicBezTo>
                  <a:pt x="34" y="394"/>
                  <a:pt x="34" y="389"/>
                  <a:pt x="34" y="387"/>
                </a:cubicBezTo>
                <a:cubicBezTo>
                  <a:pt x="35" y="385"/>
                  <a:pt x="35" y="385"/>
                  <a:pt x="36" y="385"/>
                </a:cubicBezTo>
                <a:cubicBezTo>
                  <a:pt x="38" y="385"/>
                  <a:pt x="39" y="387"/>
                  <a:pt x="41" y="385"/>
                </a:cubicBezTo>
                <a:cubicBezTo>
                  <a:pt x="41" y="383"/>
                  <a:pt x="39" y="382"/>
                  <a:pt x="38" y="382"/>
                </a:cubicBezTo>
                <a:cubicBezTo>
                  <a:pt x="35" y="382"/>
                  <a:pt x="33" y="383"/>
                  <a:pt x="32" y="386"/>
                </a:cubicBezTo>
                <a:cubicBezTo>
                  <a:pt x="33" y="390"/>
                  <a:pt x="31" y="393"/>
                  <a:pt x="35" y="396"/>
                </a:cubicBezTo>
                <a:cubicBezTo>
                  <a:pt x="34" y="399"/>
                  <a:pt x="30" y="403"/>
                  <a:pt x="33" y="406"/>
                </a:cubicBezTo>
                <a:cubicBezTo>
                  <a:pt x="35" y="410"/>
                  <a:pt x="38" y="411"/>
                  <a:pt x="41" y="411"/>
                </a:cubicBezTo>
                <a:cubicBezTo>
                  <a:pt x="44" y="409"/>
                  <a:pt x="43" y="408"/>
                  <a:pt x="43" y="406"/>
                </a:cubicBezTo>
                <a:cubicBezTo>
                  <a:pt x="42" y="405"/>
                  <a:pt x="41" y="405"/>
                  <a:pt x="41" y="405"/>
                </a:cubicBezTo>
                <a:cubicBezTo>
                  <a:pt x="41" y="407"/>
                  <a:pt x="38" y="408"/>
                  <a:pt x="36" y="407"/>
                </a:cubicBezTo>
                <a:cubicBezTo>
                  <a:pt x="34" y="405"/>
                  <a:pt x="35" y="402"/>
                  <a:pt x="36" y="399"/>
                </a:cubicBezTo>
                <a:cubicBezTo>
                  <a:pt x="38" y="398"/>
                  <a:pt x="41" y="396"/>
                  <a:pt x="44" y="397"/>
                </a:cubicBezTo>
                <a:cubicBezTo>
                  <a:pt x="47" y="397"/>
                  <a:pt x="48" y="399"/>
                  <a:pt x="50" y="401"/>
                </a:cubicBezTo>
                <a:cubicBezTo>
                  <a:pt x="50" y="405"/>
                  <a:pt x="54" y="408"/>
                  <a:pt x="52" y="412"/>
                </a:cubicBezTo>
                <a:cubicBezTo>
                  <a:pt x="47" y="416"/>
                  <a:pt x="47" y="425"/>
                  <a:pt x="41" y="427"/>
                </a:cubicBezTo>
                <a:cubicBezTo>
                  <a:pt x="37" y="429"/>
                  <a:pt x="34" y="426"/>
                  <a:pt x="30" y="425"/>
                </a:cubicBezTo>
                <a:cubicBezTo>
                  <a:pt x="24" y="421"/>
                  <a:pt x="26" y="413"/>
                  <a:pt x="21" y="409"/>
                </a:cubicBezTo>
                <a:cubicBezTo>
                  <a:pt x="19" y="405"/>
                  <a:pt x="18" y="401"/>
                  <a:pt x="20" y="397"/>
                </a:cubicBezTo>
                <a:cubicBezTo>
                  <a:pt x="16" y="394"/>
                  <a:pt x="16" y="389"/>
                  <a:pt x="17" y="385"/>
                </a:cubicBezTo>
                <a:cubicBezTo>
                  <a:pt x="22" y="380"/>
                  <a:pt x="20" y="373"/>
                  <a:pt x="25" y="369"/>
                </a:cubicBezTo>
                <a:cubicBezTo>
                  <a:pt x="30" y="367"/>
                  <a:pt x="35" y="363"/>
                  <a:pt x="38" y="367"/>
                </a:cubicBezTo>
                <a:cubicBezTo>
                  <a:pt x="40" y="372"/>
                  <a:pt x="45" y="373"/>
                  <a:pt x="47" y="377"/>
                </a:cubicBezTo>
                <a:close/>
                <a:moveTo>
                  <a:pt x="738" y="368"/>
                </a:moveTo>
                <a:cubicBezTo>
                  <a:pt x="743" y="373"/>
                  <a:pt x="744" y="379"/>
                  <a:pt x="742" y="386"/>
                </a:cubicBezTo>
                <a:cubicBezTo>
                  <a:pt x="742" y="388"/>
                  <a:pt x="741" y="388"/>
                  <a:pt x="740" y="389"/>
                </a:cubicBezTo>
                <a:cubicBezTo>
                  <a:pt x="737" y="385"/>
                  <a:pt x="733" y="379"/>
                  <a:pt x="727" y="376"/>
                </a:cubicBezTo>
                <a:cubicBezTo>
                  <a:pt x="731" y="373"/>
                  <a:pt x="735" y="370"/>
                  <a:pt x="736" y="365"/>
                </a:cubicBezTo>
                <a:cubicBezTo>
                  <a:pt x="737" y="365"/>
                  <a:pt x="737" y="367"/>
                  <a:pt x="738" y="368"/>
                </a:cubicBezTo>
                <a:close/>
                <a:moveTo>
                  <a:pt x="776" y="370"/>
                </a:moveTo>
                <a:cubicBezTo>
                  <a:pt x="777" y="370"/>
                  <a:pt x="777" y="370"/>
                  <a:pt x="777" y="370"/>
                </a:cubicBezTo>
                <a:lnTo>
                  <a:pt x="776" y="370"/>
                </a:lnTo>
                <a:close/>
                <a:moveTo>
                  <a:pt x="741" y="375"/>
                </a:moveTo>
                <a:cubicBezTo>
                  <a:pt x="740" y="379"/>
                  <a:pt x="743" y="384"/>
                  <a:pt x="739" y="385"/>
                </a:cubicBezTo>
                <a:cubicBezTo>
                  <a:pt x="733" y="376"/>
                  <a:pt x="733" y="376"/>
                  <a:pt x="733" y="376"/>
                </a:cubicBezTo>
                <a:cubicBezTo>
                  <a:pt x="733" y="374"/>
                  <a:pt x="734" y="373"/>
                  <a:pt x="736" y="371"/>
                </a:cubicBezTo>
                <a:cubicBezTo>
                  <a:pt x="738" y="371"/>
                  <a:pt x="740" y="373"/>
                  <a:pt x="741" y="375"/>
                </a:cubicBezTo>
                <a:close/>
                <a:moveTo>
                  <a:pt x="724" y="379"/>
                </a:moveTo>
                <a:cubicBezTo>
                  <a:pt x="722" y="380"/>
                  <a:pt x="721" y="379"/>
                  <a:pt x="720" y="379"/>
                </a:cubicBezTo>
                <a:cubicBezTo>
                  <a:pt x="721" y="379"/>
                  <a:pt x="724" y="377"/>
                  <a:pt x="724" y="379"/>
                </a:cubicBezTo>
                <a:close/>
                <a:moveTo>
                  <a:pt x="711" y="387"/>
                </a:moveTo>
                <a:cubicBezTo>
                  <a:pt x="711" y="388"/>
                  <a:pt x="711" y="388"/>
                  <a:pt x="710" y="388"/>
                </a:cubicBezTo>
                <a:cubicBezTo>
                  <a:pt x="710" y="385"/>
                  <a:pt x="710" y="385"/>
                  <a:pt x="710" y="385"/>
                </a:cubicBezTo>
                <a:cubicBezTo>
                  <a:pt x="710" y="385"/>
                  <a:pt x="711" y="386"/>
                  <a:pt x="711" y="387"/>
                </a:cubicBezTo>
                <a:close/>
                <a:moveTo>
                  <a:pt x="727" y="391"/>
                </a:moveTo>
                <a:cubicBezTo>
                  <a:pt x="726" y="393"/>
                  <a:pt x="724" y="390"/>
                  <a:pt x="722" y="392"/>
                </a:cubicBezTo>
                <a:cubicBezTo>
                  <a:pt x="721" y="392"/>
                  <a:pt x="721" y="391"/>
                  <a:pt x="721" y="391"/>
                </a:cubicBezTo>
                <a:cubicBezTo>
                  <a:pt x="721" y="389"/>
                  <a:pt x="721" y="388"/>
                  <a:pt x="722" y="388"/>
                </a:cubicBezTo>
                <a:cubicBezTo>
                  <a:pt x="724" y="388"/>
                  <a:pt x="726" y="390"/>
                  <a:pt x="727" y="391"/>
                </a:cubicBezTo>
                <a:close/>
                <a:moveTo>
                  <a:pt x="721" y="399"/>
                </a:moveTo>
                <a:cubicBezTo>
                  <a:pt x="725" y="396"/>
                  <a:pt x="725" y="396"/>
                  <a:pt x="725" y="396"/>
                </a:cubicBezTo>
                <a:cubicBezTo>
                  <a:pt x="727" y="398"/>
                  <a:pt x="724" y="399"/>
                  <a:pt x="724" y="400"/>
                </a:cubicBezTo>
                <a:cubicBezTo>
                  <a:pt x="725" y="403"/>
                  <a:pt x="726" y="406"/>
                  <a:pt x="726" y="408"/>
                </a:cubicBezTo>
                <a:cubicBezTo>
                  <a:pt x="724" y="410"/>
                  <a:pt x="724" y="414"/>
                  <a:pt x="721" y="413"/>
                </a:cubicBezTo>
                <a:cubicBezTo>
                  <a:pt x="721" y="414"/>
                  <a:pt x="720" y="414"/>
                  <a:pt x="719" y="414"/>
                </a:cubicBezTo>
                <a:cubicBezTo>
                  <a:pt x="719" y="411"/>
                  <a:pt x="724" y="411"/>
                  <a:pt x="724" y="408"/>
                </a:cubicBezTo>
                <a:cubicBezTo>
                  <a:pt x="724" y="405"/>
                  <a:pt x="724" y="402"/>
                  <a:pt x="721" y="400"/>
                </a:cubicBezTo>
                <a:cubicBezTo>
                  <a:pt x="717" y="402"/>
                  <a:pt x="715" y="398"/>
                  <a:pt x="712" y="398"/>
                </a:cubicBezTo>
                <a:cubicBezTo>
                  <a:pt x="713" y="396"/>
                  <a:pt x="710" y="394"/>
                  <a:pt x="710" y="391"/>
                </a:cubicBezTo>
                <a:cubicBezTo>
                  <a:pt x="713" y="394"/>
                  <a:pt x="715" y="400"/>
                  <a:pt x="721" y="399"/>
                </a:cubicBezTo>
                <a:close/>
                <a:moveTo>
                  <a:pt x="6" y="407"/>
                </a:moveTo>
                <a:cubicBezTo>
                  <a:pt x="7" y="413"/>
                  <a:pt x="9" y="418"/>
                  <a:pt x="12" y="422"/>
                </a:cubicBezTo>
                <a:cubicBezTo>
                  <a:pt x="12" y="424"/>
                  <a:pt x="12" y="424"/>
                  <a:pt x="12" y="424"/>
                </a:cubicBezTo>
                <a:cubicBezTo>
                  <a:pt x="9" y="423"/>
                  <a:pt x="9" y="417"/>
                  <a:pt x="6" y="415"/>
                </a:cubicBezTo>
                <a:cubicBezTo>
                  <a:pt x="2" y="408"/>
                  <a:pt x="5" y="400"/>
                  <a:pt x="2" y="393"/>
                </a:cubicBezTo>
                <a:cubicBezTo>
                  <a:pt x="3" y="392"/>
                  <a:pt x="3" y="392"/>
                  <a:pt x="3" y="392"/>
                </a:cubicBezTo>
                <a:cubicBezTo>
                  <a:pt x="5" y="396"/>
                  <a:pt x="6" y="402"/>
                  <a:pt x="6" y="407"/>
                </a:cubicBezTo>
                <a:close/>
                <a:moveTo>
                  <a:pt x="739" y="396"/>
                </a:moveTo>
                <a:cubicBezTo>
                  <a:pt x="742" y="402"/>
                  <a:pt x="743" y="407"/>
                  <a:pt x="742" y="413"/>
                </a:cubicBezTo>
                <a:cubicBezTo>
                  <a:pt x="741" y="414"/>
                  <a:pt x="741" y="416"/>
                  <a:pt x="740" y="415"/>
                </a:cubicBezTo>
                <a:cubicBezTo>
                  <a:pt x="741" y="408"/>
                  <a:pt x="741" y="401"/>
                  <a:pt x="737" y="395"/>
                </a:cubicBezTo>
                <a:cubicBezTo>
                  <a:pt x="737" y="394"/>
                  <a:pt x="737" y="393"/>
                  <a:pt x="739" y="393"/>
                </a:cubicBezTo>
                <a:cubicBezTo>
                  <a:pt x="741" y="393"/>
                  <a:pt x="739" y="395"/>
                  <a:pt x="739" y="396"/>
                </a:cubicBezTo>
                <a:close/>
                <a:moveTo>
                  <a:pt x="712" y="411"/>
                </a:moveTo>
                <a:cubicBezTo>
                  <a:pt x="711" y="412"/>
                  <a:pt x="709" y="410"/>
                  <a:pt x="707" y="411"/>
                </a:cubicBezTo>
                <a:cubicBezTo>
                  <a:pt x="703" y="411"/>
                  <a:pt x="700" y="414"/>
                  <a:pt x="698" y="416"/>
                </a:cubicBezTo>
                <a:cubicBezTo>
                  <a:pt x="698" y="419"/>
                  <a:pt x="694" y="422"/>
                  <a:pt x="698" y="425"/>
                </a:cubicBezTo>
                <a:cubicBezTo>
                  <a:pt x="698" y="427"/>
                  <a:pt x="695" y="427"/>
                  <a:pt x="695" y="428"/>
                </a:cubicBezTo>
                <a:cubicBezTo>
                  <a:pt x="694" y="425"/>
                  <a:pt x="694" y="420"/>
                  <a:pt x="695" y="416"/>
                </a:cubicBezTo>
                <a:cubicBezTo>
                  <a:pt x="699" y="411"/>
                  <a:pt x="704" y="408"/>
                  <a:pt x="711" y="410"/>
                </a:cubicBezTo>
                <a:cubicBezTo>
                  <a:pt x="711" y="410"/>
                  <a:pt x="712" y="410"/>
                  <a:pt x="712" y="411"/>
                </a:cubicBezTo>
                <a:close/>
                <a:moveTo>
                  <a:pt x="715" y="412"/>
                </a:moveTo>
                <a:cubicBezTo>
                  <a:pt x="715" y="413"/>
                  <a:pt x="714" y="413"/>
                  <a:pt x="714" y="413"/>
                </a:cubicBezTo>
                <a:cubicBezTo>
                  <a:pt x="714" y="411"/>
                  <a:pt x="714" y="411"/>
                  <a:pt x="714" y="411"/>
                </a:cubicBezTo>
                <a:cubicBezTo>
                  <a:pt x="715" y="411"/>
                  <a:pt x="715" y="412"/>
                  <a:pt x="715" y="412"/>
                </a:cubicBezTo>
                <a:close/>
                <a:moveTo>
                  <a:pt x="720" y="431"/>
                </a:moveTo>
                <a:cubicBezTo>
                  <a:pt x="715" y="438"/>
                  <a:pt x="715" y="438"/>
                  <a:pt x="715" y="438"/>
                </a:cubicBezTo>
                <a:cubicBezTo>
                  <a:pt x="712" y="437"/>
                  <a:pt x="710" y="440"/>
                  <a:pt x="707" y="442"/>
                </a:cubicBezTo>
                <a:cubicBezTo>
                  <a:pt x="705" y="444"/>
                  <a:pt x="706" y="448"/>
                  <a:pt x="704" y="450"/>
                </a:cubicBezTo>
                <a:cubicBezTo>
                  <a:pt x="701" y="446"/>
                  <a:pt x="707" y="442"/>
                  <a:pt x="704" y="439"/>
                </a:cubicBezTo>
                <a:cubicBezTo>
                  <a:pt x="710" y="439"/>
                  <a:pt x="713" y="436"/>
                  <a:pt x="716" y="434"/>
                </a:cubicBezTo>
                <a:cubicBezTo>
                  <a:pt x="720" y="429"/>
                  <a:pt x="720" y="422"/>
                  <a:pt x="718" y="416"/>
                </a:cubicBezTo>
                <a:cubicBezTo>
                  <a:pt x="722" y="420"/>
                  <a:pt x="721" y="426"/>
                  <a:pt x="720" y="431"/>
                </a:cubicBezTo>
                <a:close/>
                <a:moveTo>
                  <a:pt x="738" y="419"/>
                </a:moveTo>
                <a:cubicBezTo>
                  <a:pt x="737" y="422"/>
                  <a:pt x="732" y="422"/>
                  <a:pt x="730" y="426"/>
                </a:cubicBezTo>
                <a:cubicBezTo>
                  <a:pt x="726" y="432"/>
                  <a:pt x="736" y="437"/>
                  <a:pt x="732" y="445"/>
                </a:cubicBezTo>
                <a:cubicBezTo>
                  <a:pt x="729" y="448"/>
                  <a:pt x="734" y="451"/>
                  <a:pt x="733" y="456"/>
                </a:cubicBezTo>
                <a:cubicBezTo>
                  <a:pt x="730" y="454"/>
                  <a:pt x="731" y="451"/>
                  <a:pt x="729" y="448"/>
                </a:cubicBezTo>
                <a:cubicBezTo>
                  <a:pt x="730" y="445"/>
                  <a:pt x="732" y="441"/>
                  <a:pt x="731" y="437"/>
                </a:cubicBezTo>
                <a:cubicBezTo>
                  <a:pt x="728" y="434"/>
                  <a:pt x="727" y="430"/>
                  <a:pt x="728" y="426"/>
                </a:cubicBezTo>
                <a:cubicBezTo>
                  <a:pt x="729" y="421"/>
                  <a:pt x="734" y="421"/>
                  <a:pt x="738" y="419"/>
                </a:cubicBezTo>
                <a:close/>
                <a:moveTo>
                  <a:pt x="715" y="427"/>
                </a:moveTo>
                <a:cubicBezTo>
                  <a:pt x="713" y="429"/>
                  <a:pt x="712" y="425"/>
                  <a:pt x="710" y="424"/>
                </a:cubicBezTo>
                <a:cubicBezTo>
                  <a:pt x="706" y="423"/>
                  <a:pt x="702" y="422"/>
                  <a:pt x="699" y="425"/>
                </a:cubicBezTo>
                <a:cubicBezTo>
                  <a:pt x="699" y="422"/>
                  <a:pt x="703" y="422"/>
                  <a:pt x="704" y="421"/>
                </a:cubicBezTo>
                <a:cubicBezTo>
                  <a:pt x="709" y="421"/>
                  <a:pt x="713" y="425"/>
                  <a:pt x="715" y="427"/>
                </a:cubicBezTo>
                <a:close/>
                <a:moveTo>
                  <a:pt x="53" y="437"/>
                </a:moveTo>
                <a:cubicBezTo>
                  <a:pt x="51" y="442"/>
                  <a:pt x="53" y="448"/>
                  <a:pt x="47" y="451"/>
                </a:cubicBezTo>
                <a:cubicBezTo>
                  <a:pt x="45" y="451"/>
                  <a:pt x="45" y="451"/>
                  <a:pt x="45" y="451"/>
                </a:cubicBezTo>
                <a:cubicBezTo>
                  <a:pt x="44" y="446"/>
                  <a:pt x="44" y="440"/>
                  <a:pt x="40" y="437"/>
                </a:cubicBezTo>
                <a:cubicBezTo>
                  <a:pt x="40" y="432"/>
                  <a:pt x="41" y="428"/>
                  <a:pt x="46" y="427"/>
                </a:cubicBezTo>
                <a:cubicBezTo>
                  <a:pt x="51" y="427"/>
                  <a:pt x="51" y="433"/>
                  <a:pt x="53" y="437"/>
                </a:cubicBezTo>
                <a:close/>
                <a:moveTo>
                  <a:pt x="705" y="429"/>
                </a:moveTo>
                <a:cubicBezTo>
                  <a:pt x="705" y="430"/>
                  <a:pt x="705" y="430"/>
                  <a:pt x="705" y="430"/>
                </a:cubicBezTo>
                <a:cubicBezTo>
                  <a:pt x="704" y="430"/>
                  <a:pt x="704" y="430"/>
                  <a:pt x="704" y="430"/>
                </a:cubicBezTo>
                <a:cubicBezTo>
                  <a:pt x="704" y="430"/>
                  <a:pt x="704" y="429"/>
                  <a:pt x="705" y="429"/>
                </a:cubicBezTo>
                <a:close/>
                <a:moveTo>
                  <a:pt x="692" y="432"/>
                </a:moveTo>
                <a:cubicBezTo>
                  <a:pt x="693" y="435"/>
                  <a:pt x="691" y="437"/>
                  <a:pt x="692" y="440"/>
                </a:cubicBezTo>
                <a:cubicBezTo>
                  <a:pt x="691" y="438"/>
                  <a:pt x="690" y="436"/>
                  <a:pt x="691" y="433"/>
                </a:cubicBezTo>
                <a:cubicBezTo>
                  <a:pt x="692" y="432"/>
                  <a:pt x="692" y="432"/>
                  <a:pt x="692" y="432"/>
                </a:cubicBezTo>
                <a:close/>
                <a:moveTo>
                  <a:pt x="20" y="437"/>
                </a:moveTo>
                <a:cubicBezTo>
                  <a:pt x="21" y="441"/>
                  <a:pt x="15" y="442"/>
                  <a:pt x="15" y="445"/>
                </a:cubicBezTo>
                <a:cubicBezTo>
                  <a:pt x="12" y="447"/>
                  <a:pt x="12" y="443"/>
                  <a:pt x="12" y="442"/>
                </a:cubicBezTo>
                <a:cubicBezTo>
                  <a:pt x="12" y="439"/>
                  <a:pt x="12" y="435"/>
                  <a:pt x="15" y="433"/>
                </a:cubicBezTo>
                <a:cubicBezTo>
                  <a:pt x="17" y="433"/>
                  <a:pt x="18" y="436"/>
                  <a:pt x="20" y="437"/>
                </a:cubicBezTo>
                <a:close/>
                <a:moveTo>
                  <a:pt x="41" y="441"/>
                </a:moveTo>
                <a:cubicBezTo>
                  <a:pt x="40" y="445"/>
                  <a:pt x="44" y="449"/>
                  <a:pt x="41" y="454"/>
                </a:cubicBezTo>
                <a:cubicBezTo>
                  <a:pt x="39" y="460"/>
                  <a:pt x="30" y="454"/>
                  <a:pt x="30" y="461"/>
                </a:cubicBezTo>
                <a:cubicBezTo>
                  <a:pt x="28" y="463"/>
                  <a:pt x="30" y="464"/>
                  <a:pt x="30" y="466"/>
                </a:cubicBezTo>
                <a:cubicBezTo>
                  <a:pt x="33" y="471"/>
                  <a:pt x="41" y="469"/>
                  <a:pt x="40" y="475"/>
                </a:cubicBezTo>
                <a:cubicBezTo>
                  <a:pt x="38" y="477"/>
                  <a:pt x="37" y="480"/>
                  <a:pt x="38" y="483"/>
                </a:cubicBezTo>
                <a:cubicBezTo>
                  <a:pt x="38" y="487"/>
                  <a:pt x="41" y="490"/>
                  <a:pt x="45" y="492"/>
                </a:cubicBezTo>
                <a:cubicBezTo>
                  <a:pt x="43" y="494"/>
                  <a:pt x="41" y="497"/>
                  <a:pt x="42" y="500"/>
                </a:cubicBezTo>
                <a:cubicBezTo>
                  <a:pt x="43" y="502"/>
                  <a:pt x="45" y="504"/>
                  <a:pt x="47" y="504"/>
                </a:cubicBezTo>
                <a:cubicBezTo>
                  <a:pt x="48" y="504"/>
                  <a:pt x="49" y="503"/>
                  <a:pt x="50" y="503"/>
                </a:cubicBezTo>
                <a:cubicBezTo>
                  <a:pt x="50" y="501"/>
                  <a:pt x="49" y="501"/>
                  <a:pt x="48" y="500"/>
                </a:cubicBezTo>
                <a:cubicBezTo>
                  <a:pt x="46" y="502"/>
                  <a:pt x="44" y="500"/>
                  <a:pt x="44" y="499"/>
                </a:cubicBezTo>
                <a:cubicBezTo>
                  <a:pt x="44" y="497"/>
                  <a:pt x="45" y="494"/>
                  <a:pt x="47" y="494"/>
                </a:cubicBezTo>
                <a:cubicBezTo>
                  <a:pt x="54" y="492"/>
                  <a:pt x="55" y="500"/>
                  <a:pt x="57" y="503"/>
                </a:cubicBezTo>
                <a:cubicBezTo>
                  <a:pt x="58" y="506"/>
                  <a:pt x="56" y="511"/>
                  <a:pt x="55" y="513"/>
                </a:cubicBezTo>
                <a:cubicBezTo>
                  <a:pt x="53" y="517"/>
                  <a:pt x="48" y="516"/>
                  <a:pt x="44" y="517"/>
                </a:cubicBezTo>
                <a:cubicBezTo>
                  <a:pt x="42" y="518"/>
                  <a:pt x="40" y="513"/>
                  <a:pt x="38" y="515"/>
                </a:cubicBezTo>
                <a:cubicBezTo>
                  <a:pt x="44" y="520"/>
                  <a:pt x="44" y="520"/>
                  <a:pt x="44" y="520"/>
                </a:cubicBezTo>
                <a:cubicBezTo>
                  <a:pt x="49" y="519"/>
                  <a:pt x="55" y="518"/>
                  <a:pt x="58" y="513"/>
                </a:cubicBezTo>
                <a:cubicBezTo>
                  <a:pt x="61" y="514"/>
                  <a:pt x="59" y="519"/>
                  <a:pt x="59" y="522"/>
                </a:cubicBezTo>
                <a:cubicBezTo>
                  <a:pt x="58" y="526"/>
                  <a:pt x="53" y="526"/>
                  <a:pt x="50" y="528"/>
                </a:cubicBezTo>
                <a:cubicBezTo>
                  <a:pt x="46" y="527"/>
                  <a:pt x="41" y="527"/>
                  <a:pt x="38" y="523"/>
                </a:cubicBezTo>
                <a:cubicBezTo>
                  <a:pt x="38" y="521"/>
                  <a:pt x="34" y="519"/>
                  <a:pt x="35" y="515"/>
                </a:cubicBezTo>
                <a:cubicBezTo>
                  <a:pt x="38" y="512"/>
                  <a:pt x="33" y="510"/>
                  <a:pt x="33" y="506"/>
                </a:cubicBezTo>
                <a:cubicBezTo>
                  <a:pt x="31" y="503"/>
                  <a:pt x="33" y="501"/>
                  <a:pt x="32" y="499"/>
                </a:cubicBezTo>
                <a:cubicBezTo>
                  <a:pt x="37" y="492"/>
                  <a:pt x="32" y="485"/>
                  <a:pt x="28" y="479"/>
                </a:cubicBezTo>
                <a:cubicBezTo>
                  <a:pt x="18" y="474"/>
                  <a:pt x="19" y="463"/>
                  <a:pt x="16" y="454"/>
                </a:cubicBezTo>
                <a:cubicBezTo>
                  <a:pt x="15" y="448"/>
                  <a:pt x="19" y="444"/>
                  <a:pt x="23" y="440"/>
                </a:cubicBezTo>
                <a:cubicBezTo>
                  <a:pt x="25" y="440"/>
                  <a:pt x="28" y="440"/>
                  <a:pt x="31" y="440"/>
                </a:cubicBezTo>
                <a:cubicBezTo>
                  <a:pt x="34" y="439"/>
                  <a:pt x="39" y="437"/>
                  <a:pt x="41" y="441"/>
                </a:cubicBezTo>
                <a:close/>
                <a:moveTo>
                  <a:pt x="718" y="444"/>
                </a:moveTo>
                <a:cubicBezTo>
                  <a:pt x="718" y="445"/>
                  <a:pt x="716" y="448"/>
                  <a:pt x="714" y="448"/>
                </a:cubicBezTo>
                <a:cubicBezTo>
                  <a:pt x="713" y="448"/>
                  <a:pt x="712" y="448"/>
                  <a:pt x="712" y="447"/>
                </a:cubicBezTo>
                <a:cubicBezTo>
                  <a:pt x="713" y="445"/>
                  <a:pt x="717" y="446"/>
                  <a:pt x="717" y="443"/>
                </a:cubicBezTo>
                <a:cubicBezTo>
                  <a:pt x="718" y="440"/>
                  <a:pt x="718" y="440"/>
                  <a:pt x="718" y="440"/>
                </a:cubicBezTo>
                <a:cubicBezTo>
                  <a:pt x="719" y="440"/>
                  <a:pt x="718" y="442"/>
                  <a:pt x="718" y="444"/>
                </a:cubicBezTo>
                <a:close/>
                <a:moveTo>
                  <a:pt x="695" y="444"/>
                </a:moveTo>
                <a:cubicBezTo>
                  <a:pt x="695" y="444"/>
                  <a:pt x="695" y="444"/>
                  <a:pt x="695" y="444"/>
                </a:cubicBezTo>
                <a:cubicBezTo>
                  <a:pt x="693" y="445"/>
                  <a:pt x="692" y="443"/>
                  <a:pt x="693" y="442"/>
                </a:cubicBezTo>
                <a:cubicBezTo>
                  <a:pt x="694" y="442"/>
                  <a:pt x="695" y="443"/>
                  <a:pt x="695" y="444"/>
                </a:cubicBezTo>
                <a:close/>
                <a:moveTo>
                  <a:pt x="34" y="448"/>
                </a:moveTo>
                <a:cubicBezTo>
                  <a:pt x="33" y="449"/>
                  <a:pt x="33" y="449"/>
                  <a:pt x="33" y="449"/>
                </a:cubicBezTo>
                <a:cubicBezTo>
                  <a:pt x="31" y="448"/>
                  <a:pt x="28" y="448"/>
                  <a:pt x="27" y="451"/>
                </a:cubicBezTo>
                <a:cubicBezTo>
                  <a:pt x="26" y="454"/>
                  <a:pt x="30" y="454"/>
                  <a:pt x="29" y="457"/>
                </a:cubicBezTo>
                <a:cubicBezTo>
                  <a:pt x="27" y="457"/>
                  <a:pt x="27" y="454"/>
                  <a:pt x="25" y="453"/>
                </a:cubicBezTo>
                <a:cubicBezTo>
                  <a:pt x="24" y="449"/>
                  <a:pt x="27" y="447"/>
                  <a:pt x="30" y="446"/>
                </a:cubicBezTo>
                <a:cubicBezTo>
                  <a:pt x="31" y="445"/>
                  <a:pt x="33" y="446"/>
                  <a:pt x="34" y="448"/>
                </a:cubicBezTo>
                <a:close/>
                <a:moveTo>
                  <a:pt x="698" y="452"/>
                </a:moveTo>
                <a:cubicBezTo>
                  <a:pt x="698" y="455"/>
                  <a:pt x="698" y="457"/>
                  <a:pt x="696" y="460"/>
                </a:cubicBezTo>
                <a:cubicBezTo>
                  <a:pt x="692" y="462"/>
                  <a:pt x="688" y="462"/>
                  <a:pt x="684" y="464"/>
                </a:cubicBezTo>
                <a:cubicBezTo>
                  <a:pt x="680" y="467"/>
                  <a:pt x="679" y="471"/>
                  <a:pt x="676" y="475"/>
                </a:cubicBezTo>
                <a:cubicBezTo>
                  <a:pt x="674" y="471"/>
                  <a:pt x="678" y="469"/>
                  <a:pt x="680" y="466"/>
                </a:cubicBezTo>
                <a:cubicBezTo>
                  <a:pt x="683" y="460"/>
                  <a:pt x="690" y="460"/>
                  <a:pt x="694" y="458"/>
                </a:cubicBezTo>
                <a:cubicBezTo>
                  <a:pt x="696" y="456"/>
                  <a:pt x="697" y="452"/>
                  <a:pt x="695" y="448"/>
                </a:cubicBezTo>
                <a:cubicBezTo>
                  <a:pt x="698" y="448"/>
                  <a:pt x="697" y="451"/>
                  <a:pt x="698" y="452"/>
                </a:cubicBezTo>
                <a:close/>
                <a:moveTo>
                  <a:pt x="727" y="451"/>
                </a:moveTo>
                <a:cubicBezTo>
                  <a:pt x="728" y="454"/>
                  <a:pt x="724" y="457"/>
                  <a:pt x="722" y="460"/>
                </a:cubicBezTo>
                <a:cubicBezTo>
                  <a:pt x="718" y="462"/>
                  <a:pt x="713" y="464"/>
                  <a:pt x="709" y="461"/>
                </a:cubicBezTo>
                <a:cubicBezTo>
                  <a:pt x="707" y="461"/>
                  <a:pt x="707" y="463"/>
                  <a:pt x="706" y="463"/>
                </a:cubicBezTo>
                <a:cubicBezTo>
                  <a:pt x="705" y="466"/>
                  <a:pt x="705" y="469"/>
                  <a:pt x="708" y="471"/>
                </a:cubicBezTo>
                <a:cubicBezTo>
                  <a:pt x="712" y="474"/>
                  <a:pt x="718" y="474"/>
                  <a:pt x="722" y="471"/>
                </a:cubicBezTo>
                <a:cubicBezTo>
                  <a:pt x="724" y="471"/>
                  <a:pt x="727" y="467"/>
                  <a:pt x="728" y="468"/>
                </a:cubicBezTo>
                <a:cubicBezTo>
                  <a:pt x="724" y="473"/>
                  <a:pt x="718" y="477"/>
                  <a:pt x="712" y="475"/>
                </a:cubicBezTo>
                <a:cubicBezTo>
                  <a:pt x="709" y="474"/>
                  <a:pt x="707" y="472"/>
                  <a:pt x="704" y="470"/>
                </a:cubicBezTo>
                <a:cubicBezTo>
                  <a:pt x="702" y="469"/>
                  <a:pt x="701" y="472"/>
                  <a:pt x="699" y="471"/>
                </a:cubicBezTo>
                <a:cubicBezTo>
                  <a:pt x="701" y="469"/>
                  <a:pt x="705" y="468"/>
                  <a:pt x="704" y="464"/>
                </a:cubicBezTo>
                <a:cubicBezTo>
                  <a:pt x="706" y="459"/>
                  <a:pt x="706" y="459"/>
                  <a:pt x="706" y="459"/>
                </a:cubicBezTo>
                <a:cubicBezTo>
                  <a:pt x="705" y="457"/>
                  <a:pt x="703" y="454"/>
                  <a:pt x="704" y="451"/>
                </a:cubicBezTo>
                <a:cubicBezTo>
                  <a:pt x="706" y="455"/>
                  <a:pt x="710" y="462"/>
                  <a:pt x="715" y="460"/>
                </a:cubicBezTo>
                <a:cubicBezTo>
                  <a:pt x="719" y="460"/>
                  <a:pt x="722" y="457"/>
                  <a:pt x="724" y="454"/>
                </a:cubicBezTo>
                <a:cubicBezTo>
                  <a:pt x="724" y="453"/>
                  <a:pt x="725" y="451"/>
                  <a:pt x="727" y="451"/>
                </a:cubicBezTo>
                <a:close/>
                <a:moveTo>
                  <a:pt x="733" y="458"/>
                </a:moveTo>
                <a:cubicBezTo>
                  <a:pt x="733" y="459"/>
                  <a:pt x="733" y="460"/>
                  <a:pt x="733" y="460"/>
                </a:cubicBezTo>
                <a:cubicBezTo>
                  <a:pt x="733" y="458"/>
                  <a:pt x="733" y="458"/>
                  <a:pt x="733" y="458"/>
                </a:cubicBezTo>
                <a:close/>
                <a:moveTo>
                  <a:pt x="733" y="463"/>
                </a:moveTo>
                <a:cubicBezTo>
                  <a:pt x="732" y="464"/>
                  <a:pt x="732" y="467"/>
                  <a:pt x="730" y="467"/>
                </a:cubicBezTo>
                <a:cubicBezTo>
                  <a:pt x="729" y="466"/>
                  <a:pt x="730" y="466"/>
                  <a:pt x="730" y="464"/>
                </a:cubicBezTo>
                <a:cubicBezTo>
                  <a:pt x="730" y="463"/>
                  <a:pt x="731" y="463"/>
                  <a:pt x="733" y="463"/>
                </a:cubicBezTo>
                <a:close/>
                <a:moveTo>
                  <a:pt x="64" y="472"/>
                </a:moveTo>
                <a:cubicBezTo>
                  <a:pt x="64" y="474"/>
                  <a:pt x="64" y="474"/>
                  <a:pt x="63" y="474"/>
                </a:cubicBezTo>
                <a:cubicBezTo>
                  <a:pt x="59" y="474"/>
                  <a:pt x="56" y="473"/>
                  <a:pt x="53" y="474"/>
                </a:cubicBezTo>
                <a:cubicBezTo>
                  <a:pt x="50" y="477"/>
                  <a:pt x="46" y="480"/>
                  <a:pt x="45" y="483"/>
                </a:cubicBezTo>
                <a:cubicBezTo>
                  <a:pt x="44" y="486"/>
                  <a:pt x="47" y="489"/>
                  <a:pt x="45" y="489"/>
                </a:cubicBezTo>
                <a:cubicBezTo>
                  <a:pt x="42" y="489"/>
                  <a:pt x="41" y="485"/>
                  <a:pt x="40" y="483"/>
                </a:cubicBezTo>
                <a:cubicBezTo>
                  <a:pt x="39" y="478"/>
                  <a:pt x="44" y="476"/>
                  <a:pt x="44" y="471"/>
                </a:cubicBezTo>
                <a:cubicBezTo>
                  <a:pt x="46" y="469"/>
                  <a:pt x="49" y="467"/>
                  <a:pt x="52" y="467"/>
                </a:cubicBezTo>
                <a:cubicBezTo>
                  <a:pt x="56" y="468"/>
                  <a:pt x="61" y="468"/>
                  <a:pt x="64" y="472"/>
                </a:cubicBezTo>
                <a:close/>
                <a:moveTo>
                  <a:pt x="695" y="470"/>
                </a:moveTo>
                <a:cubicBezTo>
                  <a:pt x="692" y="472"/>
                  <a:pt x="690" y="474"/>
                  <a:pt x="688" y="477"/>
                </a:cubicBezTo>
                <a:cubicBezTo>
                  <a:pt x="686" y="482"/>
                  <a:pt x="690" y="486"/>
                  <a:pt x="694" y="488"/>
                </a:cubicBezTo>
                <a:cubicBezTo>
                  <a:pt x="699" y="488"/>
                  <a:pt x="703" y="490"/>
                  <a:pt x="707" y="487"/>
                </a:cubicBezTo>
                <a:cubicBezTo>
                  <a:pt x="707" y="487"/>
                  <a:pt x="709" y="487"/>
                  <a:pt x="709" y="488"/>
                </a:cubicBezTo>
                <a:cubicBezTo>
                  <a:pt x="707" y="489"/>
                  <a:pt x="704" y="489"/>
                  <a:pt x="704" y="491"/>
                </a:cubicBezTo>
                <a:cubicBezTo>
                  <a:pt x="707" y="495"/>
                  <a:pt x="707" y="501"/>
                  <a:pt x="705" y="506"/>
                </a:cubicBezTo>
                <a:cubicBezTo>
                  <a:pt x="703" y="510"/>
                  <a:pt x="700" y="512"/>
                  <a:pt x="698" y="513"/>
                </a:cubicBezTo>
                <a:cubicBezTo>
                  <a:pt x="698" y="515"/>
                  <a:pt x="701" y="516"/>
                  <a:pt x="701" y="517"/>
                </a:cubicBezTo>
                <a:cubicBezTo>
                  <a:pt x="707" y="518"/>
                  <a:pt x="711" y="514"/>
                  <a:pt x="713" y="510"/>
                </a:cubicBezTo>
                <a:cubicBezTo>
                  <a:pt x="713" y="507"/>
                  <a:pt x="714" y="505"/>
                  <a:pt x="716" y="503"/>
                </a:cubicBezTo>
                <a:cubicBezTo>
                  <a:pt x="716" y="500"/>
                  <a:pt x="716" y="497"/>
                  <a:pt x="716" y="494"/>
                </a:cubicBezTo>
                <a:cubicBezTo>
                  <a:pt x="718" y="495"/>
                  <a:pt x="718" y="497"/>
                  <a:pt x="718" y="500"/>
                </a:cubicBezTo>
                <a:cubicBezTo>
                  <a:pt x="718" y="503"/>
                  <a:pt x="715" y="508"/>
                  <a:pt x="714" y="512"/>
                </a:cubicBezTo>
                <a:cubicBezTo>
                  <a:pt x="712" y="515"/>
                  <a:pt x="708" y="518"/>
                  <a:pt x="704" y="518"/>
                </a:cubicBezTo>
                <a:cubicBezTo>
                  <a:pt x="701" y="522"/>
                  <a:pt x="704" y="526"/>
                  <a:pt x="701" y="529"/>
                </a:cubicBezTo>
                <a:cubicBezTo>
                  <a:pt x="701" y="532"/>
                  <a:pt x="701" y="532"/>
                  <a:pt x="701" y="532"/>
                </a:cubicBezTo>
                <a:cubicBezTo>
                  <a:pt x="698" y="534"/>
                  <a:pt x="696" y="540"/>
                  <a:pt x="692" y="540"/>
                </a:cubicBezTo>
                <a:cubicBezTo>
                  <a:pt x="691" y="542"/>
                  <a:pt x="687" y="540"/>
                  <a:pt x="687" y="543"/>
                </a:cubicBezTo>
                <a:cubicBezTo>
                  <a:pt x="688" y="551"/>
                  <a:pt x="689" y="560"/>
                  <a:pt x="681" y="564"/>
                </a:cubicBezTo>
                <a:cubicBezTo>
                  <a:pt x="678" y="567"/>
                  <a:pt x="672" y="565"/>
                  <a:pt x="671" y="571"/>
                </a:cubicBezTo>
                <a:cubicBezTo>
                  <a:pt x="669" y="575"/>
                  <a:pt x="669" y="582"/>
                  <a:pt x="668" y="587"/>
                </a:cubicBezTo>
                <a:cubicBezTo>
                  <a:pt x="664" y="596"/>
                  <a:pt x="664" y="596"/>
                  <a:pt x="664" y="596"/>
                </a:cubicBezTo>
                <a:cubicBezTo>
                  <a:pt x="661" y="601"/>
                  <a:pt x="654" y="604"/>
                  <a:pt x="652" y="610"/>
                </a:cubicBezTo>
                <a:cubicBezTo>
                  <a:pt x="649" y="612"/>
                  <a:pt x="648" y="616"/>
                  <a:pt x="644" y="616"/>
                </a:cubicBezTo>
                <a:cubicBezTo>
                  <a:pt x="644" y="614"/>
                  <a:pt x="646" y="613"/>
                  <a:pt x="648" y="613"/>
                </a:cubicBezTo>
                <a:cubicBezTo>
                  <a:pt x="649" y="607"/>
                  <a:pt x="652" y="602"/>
                  <a:pt x="658" y="600"/>
                </a:cubicBezTo>
                <a:cubicBezTo>
                  <a:pt x="664" y="595"/>
                  <a:pt x="669" y="585"/>
                  <a:pt x="667" y="576"/>
                </a:cubicBezTo>
                <a:cubicBezTo>
                  <a:pt x="667" y="575"/>
                  <a:pt x="669" y="572"/>
                  <a:pt x="670" y="571"/>
                </a:cubicBezTo>
                <a:cubicBezTo>
                  <a:pt x="672" y="565"/>
                  <a:pt x="671" y="558"/>
                  <a:pt x="666" y="554"/>
                </a:cubicBezTo>
                <a:cubicBezTo>
                  <a:pt x="664" y="552"/>
                  <a:pt x="661" y="552"/>
                  <a:pt x="658" y="552"/>
                </a:cubicBezTo>
                <a:cubicBezTo>
                  <a:pt x="654" y="555"/>
                  <a:pt x="659" y="558"/>
                  <a:pt x="659" y="562"/>
                </a:cubicBezTo>
                <a:cubicBezTo>
                  <a:pt x="661" y="569"/>
                  <a:pt x="657" y="573"/>
                  <a:pt x="657" y="580"/>
                </a:cubicBezTo>
                <a:cubicBezTo>
                  <a:pt x="655" y="582"/>
                  <a:pt x="656" y="586"/>
                  <a:pt x="653" y="587"/>
                </a:cubicBezTo>
                <a:cubicBezTo>
                  <a:pt x="652" y="584"/>
                  <a:pt x="655" y="582"/>
                  <a:pt x="656" y="579"/>
                </a:cubicBezTo>
                <a:cubicBezTo>
                  <a:pt x="655" y="576"/>
                  <a:pt x="656" y="573"/>
                  <a:pt x="658" y="571"/>
                </a:cubicBezTo>
                <a:cubicBezTo>
                  <a:pt x="658" y="564"/>
                  <a:pt x="658" y="557"/>
                  <a:pt x="652" y="553"/>
                </a:cubicBezTo>
                <a:cubicBezTo>
                  <a:pt x="647" y="550"/>
                  <a:pt x="643" y="552"/>
                  <a:pt x="639" y="555"/>
                </a:cubicBezTo>
                <a:cubicBezTo>
                  <a:pt x="638" y="558"/>
                  <a:pt x="635" y="558"/>
                  <a:pt x="634" y="558"/>
                </a:cubicBezTo>
                <a:cubicBezTo>
                  <a:pt x="627" y="561"/>
                  <a:pt x="626" y="568"/>
                  <a:pt x="625" y="575"/>
                </a:cubicBezTo>
                <a:cubicBezTo>
                  <a:pt x="625" y="579"/>
                  <a:pt x="629" y="582"/>
                  <a:pt x="632" y="584"/>
                </a:cubicBezTo>
                <a:cubicBezTo>
                  <a:pt x="636" y="585"/>
                  <a:pt x="639" y="583"/>
                  <a:pt x="642" y="580"/>
                </a:cubicBezTo>
                <a:cubicBezTo>
                  <a:pt x="644" y="577"/>
                  <a:pt x="643" y="574"/>
                  <a:pt x="643" y="571"/>
                </a:cubicBezTo>
                <a:cubicBezTo>
                  <a:pt x="645" y="571"/>
                  <a:pt x="646" y="575"/>
                  <a:pt x="645" y="576"/>
                </a:cubicBezTo>
                <a:cubicBezTo>
                  <a:pt x="645" y="580"/>
                  <a:pt x="641" y="584"/>
                  <a:pt x="638" y="585"/>
                </a:cubicBezTo>
                <a:cubicBezTo>
                  <a:pt x="632" y="587"/>
                  <a:pt x="632" y="587"/>
                  <a:pt x="632" y="587"/>
                </a:cubicBezTo>
                <a:cubicBezTo>
                  <a:pt x="632" y="592"/>
                  <a:pt x="632" y="597"/>
                  <a:pt x="626" y="598"/>
                </a:cubicBezTo>
                <a:cubicBezTo>
                  <a:pt x="626" y="598"/>
                  <a:pt x="626" y="598"/>
                  <a:pt x="626" y="598"/>
                </a:cubicBezTo>
                <a:cubicBezTo>
                  <a:pt x="629" y="595"/>
                  <a:pt x="630" y="592"/>
                  <a:pt x="630" y="587"/>
                </a:cubicBezTo>
                <a:cubicBezTo>
                  <a:pt x="629" y="584"/>
                  <a:pt x="626" y="581"/>
                  <a:pt x="622" y="581"/>
                </a:cubicBezTo>
                <a:cubicBezTo>
                  <a:pt x="617" y="581"/>
                  <a:pt x="614" y="584"/>
                  <a:pt x="610" y="586"/>
                </a:cubicBezTo>
                <a:cubicBezTo>
                  <a:pt x="606" y="590"/>
                  <a:pt x="604" y="595"/>
                  <a:pt x="604" y="601"/>
                </a:cubicBezTo>
                <a:cubicBezTo>
                  <a:pt x="603" y="601"/>
                  <a:pt x="603" y="604"/>
                  <a:pt x="601" y="602"/>
                </a:cubicBezTo>
                <a:cubicBezTo>
                  <a:pt x="603" y="596"/>
                  <a:pt x="603" y="590"/>
                  <a:pt x="607" y="586"/>
                </a:cubicBezTo>
                <a:cubicBezTo>
                  <a:pt x="612" y="583"/>
                  <a:pt x="617" y="578"/>
                  <a:pt x="623" y="579"/>
                </a:cubicBezTo>
                <a:cubicBezTo>
                  <a:pt x="624" y="569"/>
                  <a:pt x="624" y="569"/>
                  <a:pt x="624" y="569"/>
                </a:cubicBezTo>
                <a:cubicBezTo>
                  <a:pt x="629" y="559"/>
                  <a:pt x="629" y="559"/>
                  <a:pt x="629" y="559"/>
                </a:cubicBezTo>
                <a:cubicBezTo>
                  <a:pt x="635" y="558"/>
                  <a:pt x="638" y="553"/>
                  <a:pt x="643" y="551"/>
                </a:cubicBezTo>
                <a:cubicBezTo>
                  <a:pt x="646" y="548"/>
                  <a:pt x="643" y="544"/>
                  <a:pt x="646" y="541"/>
                </a:cubicBezTo>
                <a:cubicBezTo>
                  <a:pt x="648" y="538"/>
                  <a:pt x="649" y="532"/>
                  <a:pt x="654" y="533"/>
                </a:cubicBezTo>
                <a:cubicBezTo>
                  <a:pt x="658" y="532"/>
                  <a:pt x="661" y="531"/>
                  <a:pt x="665" y="528"/>
                </a:cubicBezTo>
                <a:cubicBezTo>
                  <a:pt x="666" y="528"/>
                  <a:pt x="667" y="526"/>
                  <a:pt x="668" y="526"/>
                </a:cubicBezTo>
                <a:cubicBezTo>
                  <a:pt x="673" y="522"/>
                  <a:pt x="679" y="525"/>
                  <a:pt x="684" y="527"/>
                </a:cubicBezTo>
                <a:cubicBezTo>
                  <a:pt x="680" y="529"/>
                  <a:pt x="672" y="523"/>
                  <a:pt x="667" y="529"/>
                </a:cubicBezTo>
                <a:cubicBezTo>
                  <a:pt x="661" y="532"/>
                  <a:pt x="656" y="536"/>
                  <a:pt x="657" y="544"/>
                </a:cubicBezTo>
                <a:cubicBezTo>
                  <a:pt x="657" y="546"/>
                  <a:pt x="658" y="549"/>
                  <a:pt x="661" y="550"/>
                </a:cubicBezTo>
                <a:cubicBezTo>
                  <a:pt x="665" y="550"/>
                  <a:pt x="668" y="553"/>
                  <a:pt x="671" y="551"/>
                </a:cubicBezTo>
                <a:cubicBezTo>
                  <a:pt x="675" y="547"/>
                  <a:pt x="677" y="544"/>
                  <a:pt x="675" y="539"/>
                </a:cubicBezTo>
                <a:cubicBezTo>
                  <a:pt x="673" y="538"/>
                  <a:pt x="672" y="537"/>
                  <a:pt x="669" y="538"/>
                </a:cubicBezTo>
                <a:cubicBezTo>
                  <a:pt x="667" y="538"/>
                  <a:pt x="669" y="543"/>
                  <a:pt x="666" y="542"/>
                </a:cubicBezTo>
                <a:cubicBezTo>
                  <a:pt x="664" y="541"/>
                  <a:pt x="666" y="539"/>
                  <a:pt x="666" y="538"/>
                </a:cubicBezTo>
                <a:cubicBezTo>
                  <a:pt x="669" y="536"/>
                  <a:pt x="672" y="535"/>
                  <a:pt x="675" y="536"/>
                </a:cubicBezTo>
                <a:cubicBezTo>
                  <a:pt x="679" y="539"/>
                  <a:pt x="676" y="544"/>
                  <a:pt x="675" y="548"/>
                </a:cubicBezTo>
                <a:cubicBezTo>
                  <a:pt x="675" y="552"/>
                  <a:pt x="667" y="553"/>
                  <a:pt x="671" y="557"/>
                </a:cubicBezTo>
                <a:cubicBezTo>
                  <a:pt x="672" y="560"/>
                  <a:pt x="671" y="564"/>
                  <a:pt x="674" y="565"/>
                </a:cubicBezTo>
                <a:cubicBezTo>
                  <a:pt x="678" y="564"/>
                  <a:pt x="680" y="562"/>
                  <a:pt x="683" y="560"/>
                </a:cubicBezTo>
                <a:cubicBezTo>
                  <a:pt x="684" y="555"/>
                  <a:pt x="690" y="549"/>
                  <a:pt x="685" y="544"/>
                </a:cubicBezTo>
                <a:cubicBezTo>
                  <a:pt x="681" y="541"/>
                  <a:pt x="681" y="541"/>
                  <a:pt x="681" y="541"/>
                </a:cubicBezTo>
                <a:cubicBezTo>
                  <a:pt x="682" y="538"/>
                  <a:pt x="684" y="542"/>
                  <a:pt x="685" y="542"/>
                </a:cubicBezTo>
                <a:cubicBezTo>
                  <a:pt x="688" y="540"/>
                  <a:pt x="692" y="541"/>
                  <a:pt x="695" y="538"/>
                </a:cubicBezTo>
                <a:cubicBezTo>
                  <a:pt x="697" y="535"/>
                  <a:pt x="698" y="532"/>
                  <a:pt x="700" y="530"/>
                </a:cubicBezTo>
                <a:cubicBezTo>
                  <a:pt x="701" y="526"/>
                  <a:pt x="701" y="522"/>
                  <a:pt x="701" y="519"/>
                </a:cubicBezTo>
                <a:cubicBezTo>
                  <a:pt x="698" y="517"/>
                  <a:pt x="695" y="515"/>
                  <a:pt x="694" y="511"/>
                </a:cubicBezTo>
                <a:cubicBezTo>
                  <a:pt x="695" y="510"/>
                  <a:pt x="697" y="512"/>
                  <a:pt x="699" y="511"/>
                </a:cubicBezTo>
                <a:cubicBezTo>
                  <a:pt x="703" y="508"/>
                  <a:pt x="704" y="503"/>
                  <a:pt x="705" y="498"/>
                </a:cubicBezTo>
                <a:cubicBezTo>
                  <a:pt x="704" y="494"/>
                  <a:pt x="701" y="492"/>
                  <a:pt x="698" y="490"/>
                </a:cubicBezTo>
                <a:cubicBezTo>
                  <a:pt x="695" y="489"/>
                  <a:pt x="689" y="489"/>
                  <a:pt x="687" y="484"/>
                </a:cubicBezTo>
                <a:cubicBezTo>
                  <a:pt x="684" y="480"/>
                  <a:pt x="687" y="476"/>
                  <a:pt x="688" y="472"/>
                </a:cubicBezTo>
                <a:cubicBezTo>
                  <a:pt x="690" y="471"/>
                  <a:pt x="692" y="469"/>
                  <a:pt x="694" y="469"/>
                </a:cubicBezTo>
                <a:cubicBezTo>
                  <a:pt x="695" y="469"/>
                  <a:pt x="695" y="470"/>
                  <a:pt x="695" y="470"/>
                </a:cubicBezTo>
                <a:close/>
                <a:moveTo>
                  <a:pt x="70" y="483"/>
                </a:moveTo>
                <a:cubicBezTo>
                  <a:pt x="74" y="490"/>
                  <a:pt x="70" y="497"/>
                  <a:pt x="67" y="504"/>
                </a:cubicBezTo>
                <a:cubicBezTo>
                  <a:pt x="67" y="509"/>
                  <a:pt x="71" y="510"/>
                  <a:pt x="73" y="513"/>
                </a:cubicBezTo>
                <a:cubicBezTo>
                  <a:pt x="77" y="518"/>
                  <a:pt x="82" y="512"/>
                  <a:pt x="86" y="516"/>
                </a:cubicBezTo>
                <a:cubicBezTo>
                  <a:pt x="89" y="520"/>
                  <a:pt x="90" y="523"/>
                  <a:pt x="90" y="528"/>
                </a:cubicBezTo>
                <a:cubicBezTo>
                  <a:pt x="90" y="532"/>
                  <a:pt x="84" y="532"/>
                  <a:pt x="82" y="536"/>
                </a:cubicBezTo>
                <a:cubicBezTo>
                  <a:pt x="82" y="548"/>
                  <a:pt x="82" y="548"/>
                  <a:pt x="82" y="548"/>
                </a:cubicBezTo>
                <a:cubicBezTo>
                  <a:pt x="80" y="547"/>
                  <a:pt x="77" y="547"/>
                  <a:pt x="75" y="547"/>
                </a:cubicBezTo>
                <a:cubicBezTo>
                  <a:pt x="73" y="549"/>
                  <a:pt x="71" y="552"/>
                  <a:pt x="73" y="554"/>
                </a:cubicBezTo>
                <a:cubicBezTo>
                  <a:pt x="74" y="555"/>
                  <a:pt x="74" y="555"/>
                  <a:pt x="76" y="555"/>
                </a:cubicBezTo>
                <a:cubicBezTo>
                  <a:pt x="76" y="553"/>
                  <a:pt x="73" y="551"/>
                  <a:pt x="76" y="549"/>
                </a:cubicBezTo>
                <a:cubicBezTo>
                  <a:pt x="79" y="549"/>
                  <a:pt x="82" y="553"/>
                  <a:pt x="84" y="550"/>
                </a:cubicBezTo>
                <a:cubicBezTo>
                  <a:pt x="85" y="552"/>
                  <a:pt x="87" y="551"/>
                  <a:pt x="88" y="549"/>
                </a:cubicBezTo>
                <a:cubicBezTo>
                  <a:pt x="89" y="549"/>
                  <a:pt x="90" y="547"/>
                  <a:pt x="89" y="546"/>
                </a:cubicBezTo>
                <a:cubicBezTo>
                  <a:pt x="87" y="544"/>
                  <a:pt x="87" y="547"/>
                  <a:pt x="86" y="547"/>
                </a:cubicBezTo>
                <a:cubicBezTo>
                  <a:pt x="84" y="547"/>
                  <a:pt x="84" y="546"/>
                  <a:pt x="83" y="544"/>
                </a:cubicBezTo>
                <a:cubicBezTo>
                  <a:pt x="84" y="543"/>
                  <a:pt x="84" y="540"/>
                  <a:pt x="87" y="539"/>
                </a:cubicBezTo>
                <a:cubicBezTo>
                  <a:pt x="90" y="538"/>
                  <a:pt x="93" y="541"/>
                  <a:pt x="97" y="541"/>
                </a:cubicBezTo>
                <a:cubicBezTo>
                  <a:pt x="96" y="538"/>
                  <a:pt x="94" y="538"/>
                  <a:pt x="93" y="537"/>
                </a:cubicBezTo>
                <a:cubicBezTo>
                  <a:pt x="87" y="537"/>
                  <a:pt x="87" y="537"/>
                  <a:pt x="87" y="537"/>
                </a:cubicBezTo>
                <a:cubicBezTo>
                  <a:pt x="87" y="537"/>
                  <a:pt x="87" y="537"/>
                  <a:pt x="86" y="536"/>
                </a:cubicBezTo>
                <a:cubicBezTo>
                  <a:pt x="87" y="534"/>
                  <a:pt x="89" y="534"/>
                  <a:pt x="90" y="533"/>
                </a:cubicBezTo>
                <a:cubicBezTo>
                  <a:pt x="97" y="532"/>
                  <a:pt x="101" y="538"/>
                  <a:pt x="105" y="542"/>
                </a:cubicBezTo>
                <a:cubicBezTo>
                  <a:pt x="107" y="546"/>
                  <a:pt x="108" y="549"/>
                  <a:pt x="107" y="554"/>
                </a:cubicBezTo>
                <a:cubicBezTo>
                  <a:pt x="105" y="556"/>
                  <a:pt x="103" y="559"/>
                  <a:pt x="100" y="561"/>
                </a:cubicBezTo>
                <a:cubicBezTo>
                  <a:pt x="99" y="561"/>
                  <a:pt x="96" y="561"/>
                  <a:pt x="95" y="560"/>
                </a:cubicBezTo>
                <a:cubicBezTo>
                  <a:pt x="94" y="558"/>
                  <a:pt x="98" y="557"/>
                  <a:pt x="98" y="555"/>
                </a:cubicBezTo>
                <a:cubicBezTo>
                  <a:pt x="99" y="551"/>
                  <a:pt x="101" y="546"/>
                  <a:pt x="98" y="542"/>
                </a:cubicBezTo>
                <a:cubicBezTo>
                  <a:pt x="96" y="544"/>
                  <a:pt x="99" y="548"/>
                  <a:pt x="97" y="552"/>
                </a:cubicBezTo>
                <a:cubicBezTo>
                  <a:pt x="96" y="560"/>
                  <a:pt x="87" y="558"/>
                  <a:pt x="83" y="564"/>
                </a:cubicBezTo>
                <a:cubicBezTo>
                  <a:pt x="84" y="568"/>
                  <a:pt x="83" y="572"/>
                  <a:pt x="86" y="575"/>
                </a:cubicBezTo>
                <a:cubicBezTo>
                  <a:pt x="88" y="575"/>
                  <a:pt x="90" y="577"/>
                  <a:pt x="92" y="578"/>
                </a:cubicBezTo>
                <a:cubicBezTo>
                  <a:pt x="97" y="579"/>
                  <a:pt x="101" y="575"/>
                  <a:pt x="107" y="576"/>
                </a:cubicBezTo>
                <a:cubicBezTo>
                  <a:pt x="111" y="580"/>
                  <a:pt x="119" y="581"/>
                  <a:pt x="119" y="588"/>
                </a:cubicBezTo>
                <a:cubicBezTo>
                  <a:pt x="119" y="591"/>
                  <a:pt x="119" y="596"/>
                  <a:pt x="115" y="596"/>
                </a:cubicBezTo>
                <a:cubicBezTo>
                  <a:pt x="111" y="597"/>
                  <a:pt x="108" y="599"/>
                  <a:pt x="105" y="596"/>
                </a:cubicBezTo>
                <a:cubicBezTo>
                  <a:pt x="102" y="595"/>
                  <a:pt x="100" y="593"/>
                  <a:pt x="99" y="590"/>
                </a:cubicBezTo>
                <a:cubicBezTo>
                  <a:pt x="100" y="588"/>
                  <a:pt x="102" y="585"/>
                  <a:pt x="105" y="584"/>
                </a:cubicBezTo>
                <a:cubicBezTo>
                  <a:pt x="107" y="584"/>
                  <a:pt x="108" y="585"/>
                  <a:pt x="109" y="587"/>
                </a:cubicBezTo>
                <a:cubicBezTo>
                  <a:pt x="109" y="588"/>
                  <a:pt x="108" y="590"/>
                  <a:pt x="109" y="590"/>
                </a:cubicBezTo>
                <a:cubicBezTo>
                  <a:pt x="110" y="592"/>
                  <a:pt x="110" y="590"/>
                  <a:pt x="111" y="590"/>
                </a:cubicBezTo>
                <a:cubicBezTo>
                  <a:pt x="112" y="586"/>
                  <a:pt x="110" y="584"/>
                  <a:pt x="108" y="582"/>
                </a:cubicBezTo>
                <a:cubicBezTo>
                  <a:pt x="99" y="579"/>
                  <a:pt x="99" y="591"/>
                  <a:pt x="91" y="589"/>
                </a:cubicBezTo>
                <a:cubicBezTo>
                  <a:pt x="87" y="587"/>
                  <a:pt x="81" y="590"/>
                  <a:pt x="78" y="585"/>
                </a:cubicBezTo>
                <a:cubicBezTo>
                  <a:pt x="76" y="581"/>
                  <a:pt x="73" y="577"/>
                  <a:pt x="74" y="573"/>
                </a:cubicBezTo>
                <a:cubicBezTo>
                  <a:pt x="76" y="569"/>
                  <a:pt x="80" y="567"/>
                  <a:pt x="81" y="562"/>
                </a:cubicBezTo>
                <a:cubicBezTo>
                  <a:pt x="81" y="559"/>
                  <a:pt x="84" y="556"/>
                  <a:pt x="82" y="553"/>
                </a:cubicBezTo>
                <a:cubicBezTo>
                  <a:pt x="80" y="555"/>
                  <a:pt x="82" y="561"/>
                  <a:pt x="76" y="561"/>
                </a:cubicBezTo>
                <a:cubicBezTo>
                  <a:pt x="73" y="560"/>
                  <a:pt x="70" y="561"/>
                  <a:pt x="67" y="558"/>
                </a:cubicBezTo>
                <a:cubicBezTo>
                  <a:pt x="67" y="552"/>
                  <a:pt x="65" y="545"/>
                  <a:pt x="71" y="542"/>
                </a:cubicBezTo>
                <a:cubicBezTo>
                  <a:pt x="75" y="540"/>
                  <a:pt x="79" y="538"/>
                  <a:pt x="82" y="533"/>
                </a:cubicBezTo>
                <a:cubicBezTo>
                  <a:pt x="82" y="530"/>
                  <a:pt x="82" y="526"/>
                  <a:pt x="79" y="523"/>
                </a:cubicBezTo>
                <a:cubicBezTo>
                  <a:pt x="75" y="520"/>
                  <a:pt x="68" y="524"/>
                  <a:pt x="64" y="520"/>
                </a:cubicBezTo>
                <a:cubicBezTo>
                  <a:pt x="61" y="518"/>
                  <a:pt x="64" y="512"/>
                  <a:pt x="59" y="509"/>
                </a:cubicBezTo>
                <a:cubicBezTo>
                  <a:pt x="60" y="504"/>
                  <a:pt x="59" y="500"/>
                  <a:pt x="56" y="496"/>
                </a:cubicBezTo>
                <a:cubicBezTo>
                  <a:pt x="57" y="494"/>
                  <a:pt x="60" y="492"/>
                  <a:pt x="61" y="490"/>
                </a:cubicBezTo>
                <a:cubicBezTo>
                  <a:pt x="61" y="487"/>
                  <a:pt x="61" y="484"/>
                  <a:pt x="58" y="483"/>
                </a:cubicBezTo>
                <a:cubicBezTo>
                  <a:pt x="57" y="483"/>
                  <a:pt x="56" y="483"/>
                  <a:pt x="56" y="484"/>
                </a:cubicBezTo>
                <a:cubicBezTo>
                  <a:pt x="58" y="486"/>
                  <a:pt x="59" y="489"/>
                  <a:pt x="58" y="490"/>
                </a:cubicBezTo>
                <a:cubicBezTo>
                  <a:pt x="56" y="492"/>
                  <a:pt x="53" y="493"/>
                  <a:pt x="50" y="492"/>
                </a:cubicBezTo>
                <a:cubicBezTo>
                  <a:pt x="48" y="490"/>
                  <a:pt x="49" y="486"/>
                  <a:pt x="48" y="484"/>
                </a:cubicBezTo>
                <a:cubicBezTo>
                  <a:pt x="50" y="480"/>
                  <a:pt x="52" y="477"/>
                  <a:pt x="56" y="476"/>
                </a:cubicBezTo>
                <a:cubicBezTo>
                  <a:pt x="61" y="477"/>
                  <a:pt x="67" y="477"/>
                  <a:pt x="70" y="483"/>
                </a:cubicBezTo>
                <a:close/>
                <a:moveTo>
                  <a:pt x="680" y="484"/>
                </a:moveTo>
                <a:cubicBezTo>
                  <a:pt x="683" y="484"/>
                  <a:pt x="684" y="488"/>
                  <a:pt x="685" y="489"/>
                </a:cubicBezTo>
                <a:cubicBezTo>
                  <a:pt x="682" y="490"/>
                  <a:pt x="680" y="486"/>
                  <a:pt x="677" y="489"/>
                </a:cubicBezTo>
                <a:cubicBezTo>
                  <a:pt x="670" y="491"/>
                  <a:pt x="673" y="500"/>
                  <a:pt x="673" y="505"/>
                </a:cubicBezTo>
                <a:cubicBezTo>
                  <a:pt x="671" y="505"/>
                  <a:pt x="671" y="503"/>
                  <a:pt x="670" y="501"/>
                </a:cubicBezTo>
                <a:cubicBezTo>
                  <a:pt x="669" y="497"/>
                  <a:pt x="672" y="492"/>
                  <a:pt x="673" y="489"/>
                </a:cubicBezTo>
                <a:cubicBezTo>
                  <a:pt x="675" y="488"/>
                  <a:pt x="677" y="489"/>
                  <a:pt x="677" y="486"/>
                </a:cubicBezTo>
                <a:cubicBezTo>
                  <a:pt x="672" y="485"/>
                  <a:pt x="669" y="489"/>
                  <a:pt x="666" y="492"/>
                </a:cubicBezTo>
                <a:cubicBezTo>
                  <a:pt x="661" y="498"/>
                  <a:pt x="666" y="504"/>
                  <a:pt x="668" y="509"/>
                </a:cubicBezTo>
                <a:cubicBezTo>
                  <a:pt x="669" y="511"/>
                  <a:pt x="672" y="512"/>
                  <a:pt x="674" y="512"/>
                </a:cubicBezTo>
                <a:cubicBezTo>
                  <a:pt x="676" y="512"/>
                  <a:pt x="675" y="510"/>
                  <a:pt x="675" y="509"/>
                </a:cubicBezTo>
                <a:cubicBezTo>
                  <a:pt x="678" y="510"/>
                  <a:pt x="681" y="512"/>
                  <a:pt x="685" y="512"/>
                </a:cubicBezTo>
                <a:cubicBezTo>
                  <a:pt x="690" y="518"/>
                  <a:pt x="690" y="518"/>
                  <a:pt x="690" y="518"/>
                </a:cubicBezTo>
                <a:cubicBezTo>
                  <a:pt x="690" y="521"/>
                  <a:pt x="690" y="526"/>
                  <a:pt x="687" y="526"/>
                </a:cubicBezTo>
                <a:cubicBezTo>
                  <a:pt x="685" y="524"/>
                  <a:pt x="689" y="523"/>
                  <a:pt x="688" y="520"/>
                </a:cubicBezTo>
                <a:cubicBezTo>
                  <a:pt x="687" y="517"/>
                  <a:pt x="686" y="513"/>
                  <a:pt x="682" y="513"/>
                </a:cubicBezTo>
                <a:cubicBezTo>
                  <a:pt x="678" y="512"/>
                  <a:pt x="675" y="515"/>
                  <a:pt x="670" y="513"/>
                </a:cubicBezTo>
                <a:cubicBezTo>
                  <a:pt x="664" y="511"/>
                  <a:pt x="664" y="503"/>
                  <a:pt x="661" y="497"/>
                </a:cubicBezTo>
                <a:cubicBezTo>
                  <a:pt x="664" y="492"/>
                  <a:pt x="669" y="486"/>
                  <a:pt x="674" y="483"/>
                </a:cubicBezTo>
                <a:cubicBezTo>
                  <a:pt x="678" y="483"/>
                  <a:pt x="673" y="479"/>
                  <a:pt x="677" y="479"/>
                </a:cubicBezTo>
                <a:cubicBezTo>
                  <a:pt x="677" y="480"/>
                  <a:pt x="678" y="483"/>
                  <a:pt x="680" y="484"/>
                </a:cubicBezTo>
                <a:close/>
                <a:moveTo>
                  <a:pt x="687" y="496"/>
                </a:moveTo>
                <a:cubicBezTo>
                  <a:pt x="687" y="498"/>
                  <a:pt x="686" y="500"/>
                  <a:pt x="684" y="500"/>
                </a:cubicBezTo>
                <a:cubicBezTo>
                  <a:pt x="682" y="500"/>
                  <a:pt x="681" y="499"/>
                  <a:pt x="680" y="497"/>
                </a:cubicBezTo>
                <a:cubicBezTo>
                  <a:pt x="680" y="497"/>
                  <a:pt x="680" y="496"/>
                  <a:pt x="681" y="496"/>
                </a:cubicBezTo>
                <a:cubicBezTo>
                  <a:pt x="683" y="497"/>
                  <a:pt x="685" y="499"/>
                  <a:pt x="687" y="496"/>
                </a:cubicBezTo>
                <a:close/>
                <a:moveTo>
                  <a:pt x="699" y="501"/>
                </a:moveTo>
                <a:cubicBezTo>
                  <a:pt x="699" y="502"/>
                  <a:pt x="698" y="503"/>
                  <a:pt x="698" y="503"/>
                </a:cubicBezTo>
                <a:cubicBezTo>
                  <a:pt x="697" y="502"/>
                  <a:pt x="695" y="500"/>
                  <a:pt x="693" y="501"/>
                </a:cubicBezTo>
                <a:cubicBezTo>
                  <a:pt x="692" y="503"/>
                  <a:pt x="690" y="506"/>
                  <a:pt x="690" y="508"/>
                </a:cubicBezTo>
                <a:cubicBezTo>
                  <a:pt x="690" y="506"/>
                  <a:pt x="690" y="504"/>
                  <a:pt x="690" y="503"/>
                </a:cubicBezTo>
                <a:cubicBezTo>
                  <a:pt x="691" y="500"/>
                  <a:pt x="692" y="500"/>
                  <a:pt x="695" y="500"/>
                </a:cubicBezTo>
                <a:cubicBezTo>
                  <a:pt x="696" y="500"/>
                  <a:pt x="698" y="500"/>
                  <a:pt x="699" y="501"/>
                </a:cubicBezTo>
                <a:close/>
                <a:moveTo>
                  <a:pt x="656" y="535"/>
                </a:moveTo>
                <a:cubicBezTo>
                  <a:pt x="656" y="536"/>
                  <a:pt x="655" y="538"/>
                  <a:pt x="655" y="539"/>
                </a:cubicBezTo>
                <a:cubicBezTo>
                  <a:pt x="654" y="544"/>
                  <a:pt x="656" y="547"/>
                  <a:pt x="656" y="551"/>
                </a:cubicBezTo>
                <a:cubicBezTo>
                  <a:pt x="653" y="552"/>
                  <a:pt x="650" y="549"/>
                  <a:pt x="648" y="549"/>
                </a:cubicBezTo>
                <a:cubicBezTo>
                  <a:pt x="645" y="544"/>
                  <a:pt x="649" y="541"/>
                  <a:pt x="650" y="537"/>
                </a:cubicBezTo>
                <a:cubicBezTo>
                  <a:pt x="652" y="535"/>
                  <a:pt x="653" y="533"/>
                  <a:pt x="656" y="535"/>
                </a:cubicBezTo>
                <a:close/>
                <a:moveTo>
                  <a:pt x="640" y="570"/>
                </a:moveTo>
                <a:cubicBezTo>
                  <a:pt x="638" y="570"/>
                  <a:pt x="635" y="572"/>
                  <a:pt x="635" y="575"/>
                </a:cubicBezTo>
                <a:cubicBezTo>
                  <a:pt x="635" y="575"/>
                  <a:pt x="634" y="575"/>
                  <a:pt x="633" y="575"/>
                </a:cubicBezTo>
                <a:cubicBezTo>
                  <a:pt x="631" y="572"/>
                  <a:pt x="636" y="571"/>
                  <a:pt x="637" y="569"/>
                </a:cubicBezTo>
                <a:cubicBezTo>
                  <a:pt x="638" y="567"/>
                  <a:pt x="640" y="568"/>
                  <a:pt x="640" y="570"/>
                </a:cubicBezTo>
                <a:close/>
                <a:moveTo>
                  <a:pt x="132" y="587"/>
                </a:moveTo>
                <a:cubicBezTo>
                  <a:pt x="132" y="588"/>
                  <a:pt x="134" y="590"/>
                  <a:pt x="133" y="592"/>
                </a:cubicBezTo>
                <a:cubicBezTo>
                  <a:pt x="128" y="591"/>
                  <a:pt x="125" y="598"/>
                  <a:pt x="120" y="595"/>
                </a:cubicBezTo>
                <a:cubicBezTo>
                  <a:pt x="123" y="589"/>
                  <a:pt x="121" y="582"/>
                  <a:pt x="116" y="578"/>
                </a:cubicBezTo>
                <a:cubicBezTo>
                  <a:pt x="119" y="575"/>
                  <a:pt x="124" y="578"/>
                  <a:pt x="127" y="581"/>
                </a:cubicBezTo>
                <a:cubicBezTo>
                  <a:pt x="128" y="584"/>
                  <a:pt x="130" y="585"/>
                  <a:pt x="132" y="587"/>
                </a:cubicBezTo>
                <a:close/>
                <a:moveTo>
                  <a:pt x="650" y="591"/>
                </a:moveTo>
                <a:cubicBezTo>
                  <a:pt x="644" y="595"/>
                  <a:pt x="641" y="601"/>
                  <a:pt x="638" y="607"/>
                </a:cubicBezTo>
                <a:cubicBezTo>
                  <a:pt x="633" y="613"/>
                  <a:pt x="626" y="613"/>
                  <a:pt x="620" y="617"/>
                </a:cubicBezTo>
                <a:cubicBezTo>
                  <a:pt x="616" y="617"/>
                  <a:pt x="609" y="621"/>
                  <a:pt x="605" y="617"/>
                </a:cubicBezTo>
                <a:cubicBezTo>
                  <a:pt x="600" y="615"/>
                  <a:pt x="600" y="610"/>
                  <a:pt x="598" y="607"/>
                </a:cubicBezTo>
                <a:cubicBezTo>
                  <a:pt x="594" y="607"/>
                  <a:pt x="589" y="609"/>
                  <a:pt x="586" y="613"/>
                </a:cubicBezTo>
                <a:cubicBezTo>
                  <a:pt x="585" y="614"/>
                  <a:pt x="586" y="616"/>
                  <a:pt x="586" y="617"/>
                </a:cubicBezTo>
                <a:cubicBezTo>
                  <a:pt x="588" y="619"/>
                  <a:pt x="589" y="616"/>
                  <a:pt x="592" y="616"/>
                </a:cubicBezTo>
                <a:cubicBezTo>
                  <a:pt x="596" y="616"/>
                  <a:pt x="600" y="618"/>
                  <a:pt x="603" y="619"/>
                </a:cubicBezTo>
                <a:cubicBezTo>
                  <a:pt x="603" y="624"/>
                  <a:pt x="603" y="627"/>
                  <a:pt x="606" y="630"/>
                </a:cubicBezTo>
                <a:cubicBezTo>
                  <a:pt x="609" y="633"/>
                  <a:pt x="614" y="632"/>
                  <a:pt x="617" y="632"/>
                </a:cubicBezTo>
                <a:cubicBezTo>
                  <a:pt x="621" y="629"/>
                  <a:pt x="627" y="629"/>
                  <a:pt x="629" y="624"/>
                </a:cubicBezTo>
                <a:cubicBezTo>
                  <a:pt x="634" y="622"/>
                  <a:pt x="639" y="619"/>
                  <a:pt x="643" y="617"/>
                </a:cubicBezTo>
                <a:cubicBezTo>
                  <a:pt x="643" y="618"/>
                  <a:pt x="643" y="618"/>
                  <a:pt x="643" y="618"/>
                </a:cubicBezTo>
                <a:cubicBezTo>
                  <a:pt x="639" y="623"/>
                  <a:pt x="633" y="623"/>
                  <a:pt x="628" y="627"/>
                </a:cubicBezTo>
                <a:cubicBezTo>
                  <a:pt x="626" y="628"/>
                  <a:pt x="624" y="633"/>
                  <a:pt x="620" y="633"/>
                </a:cubicBezTo>
                <a:cubicBezTo>
                  <a:pt x="619" y="633"/>
                  <a:pt x="620" y="636"/>
                  <a:pt x="618" y="637"/>
                </a:cubicBezTo>
                <a:cubicBezTo>
                  <a:pt x="617" y="631"/>
                  <a:pt x="610" y="636"/>
                  <a:pt x="606" y="633"/>
                </a:cubicBezTo>
                <a:cubicBezTo>
                  <a:pt x="603" y="633"/>
                  <a:pt x="603" y="636"/>
                  <a:pt x="602" y="637"/>
                </a:cubicBezTo>
                <a:cubicBezTo>
                  <a:pt x="600" y="639"/>
                  <a:pt x="596" y="639"/>
                  <a:pt x="595" y="642"/>
                </a:cubicBezTo>
                <a:cubicBezTo>
                  <a:pt x="595" y="645"/>
                  <a:pt x="597" y="645"/>
                  <a:pt x="600" y="646"/>
                </a:cubicBezTo>
                <a:cubicBezTo>
                  <a:pt x="605" y="647"/>
                  <a:pt x="611" y="645"/>
                  <a:pt x="615" y="641"/>
                </a:cubicBezTo>
                <a:cubicBezTo>
                  <a:pt x="615" y="641"/>
                  <a:pt x="616" y="641"/>
                  <a:pt x="616" y="642"/>
                </a:cubicBezTo>
                <a:cubicBezTo>
                  <a:pt x="614" y="645"/>
                  <a:pt x="609" y="645"/>
                  <a:pt x="606" y="648"/>
                </a:cubicBezTo>
                <a:cubicBezTo>
                  <a:pt x="603" y="648"/>
                  <a:pt x="598" y="647"/>
                  <a:pt x="597" y="650"/>
                </a:cubicBezTo>
                <a:cubicBezTo>
                  <a:pt x="596" y="656"/>
                  <a:pt x="593" y="659"/>
                  <a:pt x="590" y="662"/>
                </a:cubicBezTo>
                <a:cubicBezTo>
                  <a:pt x="587" y="665"/>
                  <a:pt x="583" y="666"/>
                  <a:pt x="578" y="668"/>
                </a:cubicBezTo>
                <a:cubicBezTo>
                  <a:pt x="577" y="671"/>
                  <a:pt x="578" y="673"/>
                  <a:pt x="575" y="674"/>
                </a:cubicBezTo>
                <a:cubicBezTo>
                  <a:pt x="576" y="671"/>
                  <a:pt x="577" y="666"/>
                  <a:pt x="574" y="662"/>
                </a:cubicBezTo>
                <a:cubicBezTo>
                  <a:pt x="572" y="662"/>
                  <a:pt x="571" y="660"/>
                  <a:pt x="569" y="661"/>
                </a:cubicBezTo>
                <a:cubicBezTo>
                  <a:pt x="568" y="663"/>
                  <a:pt x="569" y="667"/>
                  <a:pt x="567" y="668"/>
                </a:cubicBezTo>
                <a:cubicBezTo>
                  <a:pt x="565" y="667"/>
                  <a:pt x="568" y="663"/>
                  <a:pt x="566" y="662"/>
                </a:cubicBezTo>
                <a:cubicBezTo>
                  <a:pt x="563" y="659"/>
                  <a:pt x="561" y="659"/>
                  <a:pt x="558" y="659"/>
                </a:cubicBezTo>
                <a:cubicBezTo>
                  <a:pt x="556" y="659"/>
                  <a:pt x="555" y="661"/>
                  <a:pt x="555" y="662"/>
                </a:cubicBezTo>
                <a:cubicBezTo>
                  <a:pt x="554" y="665"/>
                  <a:pt x="558" y="665"/>
                  <a:pt x="558" y="667"/>
                </a:cubicBezTo>
                <a:cubicBezTo>
                  <a:pt x="556" y="667"/>
                  <a:pt x="553" y="665"/>
                  <a:pt x="553" y="663"/>
                </a:cubicBezTo>
                <a:cubicBezTo>
                  <a:pt x="551" y="658"/>
                  <a:pt x="557" y="659"/>
                  <a:pt x="560" y="657"/>
                </a:cubicBezTo>
                <a:cubicBezTo>
                  <a:pt x="565" y="659"/>
                  <a:pt x="571" y="657"/>
                  <a:pt x="575" y="662"/>
                </a:cubicBezTo>
                <a:cubicBezTo>
                  <a:pt x="576" y="665"/>
                  <a:pt x="580" y="666"/>
                  <a:pt x="583" y="665"/>
                </a:cubicBezTo>
                <a:cubicBezTo>
                  <a:pt x="589" y="662"/>
                  <a:pt x="595" y="655"/>
                  <a:pt x="597" y="648"/>
                </a:cubicBezTo>
                <a:cubicBezTo>
                  <a:pt x="593" y="644"/>
                  <a:pt x="592" y="639"/>
                  <a:pt x="587" y="636"/>
                </a:cubicBezTo>
                <a:cubicBezTo>
                  <a:pt x="587" y="634"/>
                  <a:pt x="587" y="633"/>
                  <a:pt x="589" y="631"/>
                </a:cubicBezTo>
                <a:cubicBezTo>
                  <a:pt x="588" y="635"/>
                  <a:pt x="592" y="637"/>
                  <a:pt x="594" y="639"/>
                </a:cubicBezTo>
                <a:cubicBezTo>
                  <a:pt x="598" y="639"/>
                  <a:pt x="601" y="636"/>
                  <a:pt x="603" y="633"/>
                </a:cubicBezTo>
                <a:cubicBezTo>
                  <a:pt x="603" y="629"/>
                  <a:pt x="600" y="626"/>
                  <a:pt x="601" y="621"/>
                </a:cubicBezTo>
                <a:cubicBezTo>
                  <a:pt x="600" y="619"/>
                  <a:pt x="595" y="619"/>
                  <a:pt x="593" y="617"/>
                </a:cubicBezTo>
                <a:cubicBezTo>
                  <a:pt x="586" y="618"/>
                  <a:pt x="583" y="625"/>
                  <a:pt x="579" y="630"/>
                </a:cubicBezTo>
                <a:cubicBezTo>
                  <a:pt x="577" y="630"/>
                  <a:pt x="577" y="628"/>
                  <a:pt x="577" y="627"/>
                </a:cubicBezTo>
                <a:cubicBezTo>
                  <a:pt x="579" y="624"/>
                  <a:pt x="582" y="624"/>
                  <a:pt x="583" y="621"/>
                </a:cubicBezTo>
                <a:cubicBezTo>
                  <a:pt x="583" y="618"/>
                  <a:pt x="583" y="613"/>
                  <a:pt x="585" y="610"/>
                </a:cubicBezTo>
                <a:cubicBezTo>
                  <a:pt x="589" y="605"/>
                  <a:pt x="595" y="605"/>
                  <a:pt x="600" y="604"/>
                </a:cubicBezTo>
                <a:cubicBezTo>
                  <a:pt x="601" y="607"/>
                  <a:pt x="599" y="612"/>
                  <a:pt x="604" y="614"/>
                </a:cubicBezTo>
                <a:cubicBezTo>
                  <a:pt x="609" y="618"/>
                  <a:pt x="616" y="618"/>
                  <a:pt x="621" y="615"/>
                </a:cubicBezTo>
                <a:cubicBezTo>
                  <a:pt x="625" y="610"/>
                  <a:pt x="631" y="612"/>
                  <a:pt x="635" y="607"/>
                </a:cubicBezTo>
                <a:cubicBezTo>
                  <a:pt x="640" y="604"/>
                  <a:pt x="638" y="596"/>
                  <a:pt x="644" y="593"/>
                </a:cubicBezTo>
                <a:cubicBezTo>
                  <a:pt x="647" y="594"/>
                  <a:pt x="649" y="590"/>
                  <a:pt x="650" y="591"/>
                </a:cubicBezTo>
                <a:close/>
                <a:moveTo>
                  <a:pt x="99" y="596"/>
                </a:moveTo>
                <a:cubicBezTo>
                  <a:pt x="102" y="599"/>
                  <a:pt x="110" y="598"/>
                  <a:pt x="107" y="604"/>
                </a:cubicBezTo>
                <a:cubicBezTo>
                  <a:pt x="105" y="608"/>
                  <a:pt x="107" y="612"/>
                  <a:pt x="105" y="616"/>
                </a:cubicBezTo>
                <a:cubicBezTo>
                  <a:pt x="103" y="617"/>
                  <a:pt x="100" y="615"/>
                  <a:pt x="98" y="614"/>
                </a:cubicBezTo>
                <a:cubicBezTo>
                  <a:pt x="96" y="607"/>
                  <a:pt x="89" y="602"/>
                  <a:pt x="92" y="595"/>
                </a:cubicBezTo>
                <a:cubicBezTo>
                  <a:pt x="93" y="593"/>
                  <a:pt x="94" y="591"/>
                  <a:pt x="96" y="590"/>
                </a:cubicBezTo>
                <a:cubicBezTo>
                  <a:pt x="99" y="590"/>
                  <a:pt x="97" y="595"/>
                  <a:pt x="99" y="596"/>
                </a:cubicBezTo>
                <a:close/>
                <a:moveTo>
                  <a:pt x="622" y="593"/>
                </a:moveTo>
                <a:cubicBezTo>
                  <a:pt x="620" y="594"/>
                  <a:pt x="617" y="593"/>
                  <a:pt x="617" y="596"/>
                </a:cubicBezTo>
                <a:cubicBezTo>
                  <a:pt x="617" y="598"/>
                  <a:pt x="618" y="599"/>
                  <a:pt x="620" y="600"/>
                </a:cubicBezTo>
                <a:cubicBezTo>
                  <a:pt x="621" y="599"/>
                  <a:pt x="623" y="598"/>
                  <a:pt x="623" y="600"/>
                </a:cubicBezTo>
                <a:cubicBezTo>
                  <a:pt x="624" y="601"/>
                  <a:pt x="622" y="601"/>
                  <a:pt x="620" y="601"/>
                </a:cubicBezTo>
                <a:cubicBezTo>
                  <a:pt x="618" y="601"/>
                  <a:pt x="615" y="601"/>
                  <a:pt x="615" y="598"/>
                </a:cubicBezTo>
                <a:cubicBezTo>
                  <a:pt x="615" y="595"/>
                  <a:pt x="616" y="593"/>
                  <a:pt x="618" y="592"/>
                </a:cubicBezTo>
                <a:cubicBezTo>
                  <a:pt x="620" y="591"/>
                  <a:pt x="621" y="591"/>
                  <a:pt x="622" y="593"/>
                </a:cubicBezTo>
                <a:close/>
                <a:moveTo>
                  <a:pt x="139" y="601"/>
                </a:moveTo>
                <a:cubicBezTo>
                  <a:pt x="143" y="599"/>
                  <a:pt x="148" y="601"/>
                  <a:pt x="151" y="603"/>
                </a:cubicBezTo>
                <a:cubicBezTo>
                  <a:pt x="154" y="607"/>
                  <a:pt x="156" y="612"/>
                  <a:pt x="156" y="616"/>
                </a:cubicBezTo>
                <a:cubicBezTo>
                  <a:pt x="155" y="619"/>
                  <a:pt x="154" y="624"/>
                  <a:pt x="151" y="625"/>
                </a:cubicBezTo>
                <a:cubicBezTo>
                  <a:pt x="147" y="626"/>
                  <a:pt x="142" y="624"/>
                  <a:pt x="139" y="621"/>
                </a:cubicBezTo>
                <a:cubicBezTo>
                  <a:pt x="138" y="621"/>
                  <a:pt x="137" y="623"/>
                  <a:pt x="137" y="624"/>
                </a:cubicBezTo>
                <a:cubicBezTo>
                  <a:pt x="140" y="627"/>
                  <a:pt x="146" y="627"/>
                  <a:pt x="151" y="627"/>
                </a:cubicBezTo>
                <a:cubicBezTo>
                  <a:pt x="151" y="631"/>
                  <a:pt x="151" y="635"/>
                  <a:pt x="154" y="638"/>
                </a:cubicBezTo>
                <a:cubicBezTo>
                  <a:pt x="156" y="641"/>
                  <a:pt x="159" y="641"/>
                  <a:pt x="162" y="642"/>
                </a:cubicBezTo>
                <a:cubicBezTo>
                  <a:pt x="164" y="641"/>
                  <a:pt x="168" y="642"/>
                  <a:pt x="169" y="639"/>
                </a:cubicBezTo>
                <a:cubicBezTo>
                  <a:pt x="171" y="634"/>
                  <a:pt x="168" y="630"/>
                  <a:pt x="165" y="628"/>
                </a:cubicBezTo>
                <a:cubicBezTo>
                  <a:pt x="163" y="627"/>
                  <a:pt x="162" y="630"/>
                  <a:pt x="161" y="631"/>
                </a:cubicBezTo>
                <a:cubicBezTo>
                  <a:pt x="161" y="632"/>
                  <a:pt x="162" y="633"/>
                  <a:pt x="162" y="633"/>
                </a:cubicBezTo>
                <a:cubicBezTo>
                  <a:pt x="164" y="633"/>
                  <a:pt x="166" y="630"/>
                  <a:pt x="168" y="632"/>
                </a:cubicBezTo>
                <a:cubicBezTo>
                  <a:pt x="169" y="636"/>
                  <a:pt x="167" y="638"/>
                  <a:pt x="165" y="640"/>
                </a:cubicBezTo>
                <a:cubicBezTo>
                  <a:pt x="160" y="641"/>
                  <a:pt x="156" y="638"/>
                  <a:pt x="154" y="634"/>
                </a:cubicBezTo>
                <a:cubicBezTo>
                  <a:pt x="152" y="628"/>
                  <a:pt x="157" y="625"/>
                  <a:pt x="159" y="621"/>
                </a:cubicBezTo>
                <a:cubicBezTo>
                  <a:pt x="164" y="618"/>
                  <a:pt x="170" y="620"/>
                  <a:pt x="174" y="623"/>
                </a:cubicBezTo>
                <a:cubicBezTo>
                  <a:pt x="178" y="625"/>
                  <a:pt x="181" y="628"/>
                  <a:pt x="181" y="633"/>
                </a:cubicBezTo>
                <a:cubicBezTo>
                  <a:pt x="185" y="635"/>
                  <a:pt x="186" y="639"/>
                  <a:pt x="187" y="643"/>
                </a:cubicBezTo>
                <a:cubicBezTo>
                  <a:pt x="187" y="648"/>
                  <a:pt x="185" y="652"/>
                  <a:pt x="181" y="655"/>
                </a:cubicBezTo>
                <a:cubicBezTo>
                  <a:pt x="175" y="656"/>
                  <a:pt x="168" y="656"/>
                  <a:pt x="163" y="653"/>
                </a:cubicBezTo>
                <a:cubicBezTo>
                  <a:pt x="155" y="653"/>
                  <a:pt x="148" y="648"/>
                  <a:pt x="145" y="642"/>
                </a:cubicBezTo>
                <a:cubicBezTo>
                  <a:pt x="145" y="632"/>
                  <a:pt x="133" y="637"/>
                  <a:pt x="129" y="629"/>
                </a:cubicBezTo>
                <a:cubicBezTo>
                  <a:pt x="125" y="624"/>
                  <a:pt x="126" y="617"/>
                  <a:pt x="122" y="612"/>
                </a:cubicBezTo>
                <a:cubicBezTo>
                  <a:pt x="119" y="607"/>
                  <a:pt x="122" y="603"/>
                  <a:pt x="123" y="599"/>
                </a:cubicBezTo>
                <a:cubicBezTo>
                  <a:pt x="125" y="596"/>
                  <a:pt x="129" y="595"/>
                  <a:pt x="132" y="595"/>
                </a:cubicBezTo>
                <a:cubicBezTo>
                  <a:pt x="136" y="595"/>
                  <a:pt x="138" y="598"/>
                  <a:pt x="139" y="601"/>
                </a:cubicBezTo>
                <a:close/>
                <a:moveTo>
                  <a:pt x="148" y="612"/>
                </a:moveTo>
                <a:cubicBezTo>
                  <a:pt x="147" y="615"/>
                  <a:pt x="147" y="615"/>
                  <a:pt x="147" y="615"/>
                </a:cubicBezTo>
                <a:cubicBezTo>
                  <a:pt x="144" y="616"/>
                  <a:pt x="145" y="612"/>
                  <a:pt x="142" y="612"/>
                </a:cubicBezTo>
                <a:cubicBezTo>
                  <a:pt x="140" y="611"/>
                  <a:pt x="138" y="613"/>
                  <a:pt x="137" y="616"/>
                </a:cubicBezTo>
                <a:cubicBezTo>
                  <a:pt x="136" y="618"/>
                  <a:pt x="139" y="620"/>
                  <a:pt x="136" y="621"/>
                </a:cubicBezTo>
                <a:cubicBezTo>
                  <a:pt x="136" y="617"/>
                  <a:pt x="135" y="613"/>
                  <a:pt x="139" y="610"/>
                </a:cubicBezTo>
                <a:cubicBezTo>
                  <a:pt x="142" y="610"/>
                  <a:pt x="146" y="609"/>
                  <a:pt x="148" y="612"/>
                </a:cubicBezTo>
                <a:close/>
                <a:moveTo>
                  <a:pt x="594" y="628"/>
                </a:moveTo>
                <a:cubicBezTo>
                  <a:pt x="594" y="630"/>
                  <a:pt x="591" y="629"/>
                  <a:pt x="589" y="631"/>
                </a:cubicBezTo>
                <a:cubicBezTo>
                  <a:pt x="589" y="628"/>
                  <a:pt x="591" y="628"/>
                  <a:pt x="592" y="627"/>
                </a:cubicBezTo>
                <a:cubicBezTo>
                  <a:pt x="594" y="627"/>
                  <a:pt x="594" y="627"/>
                  <a:pt x="594" y="628"/>
                </a:cubicBezTo>
                <a:close/>
                <a:moveTo>
                  <a:pt x="566" y="642"/>
                </a:moveTo>
                <a:cubicBezTo>
                  <a:pt x="565" y="646"/>
                  <a:pt x="568" y="650"/>
                  <a:pt x="570" y="653"/>
                </a:cubicBezTo>
                <a:cubicBezTo>
                  <a:pt x="572" y="654"/>
                  <a:pt x="575" y="654"/>
                  <a:pt x="577" y="653"/>
                </a:cubicBezTo>
                <a:cubicBezTo>
                  <a:pt x="584" y="647"/>
                  <a:pt x="571" y="641"/>
                  <a:pt x="577" y="633"/>
                </a:cubicBezTo>
                <a:cubicBezTo>
                  <a:pt x="579" y="635"/>
                  <a:pt x="577" y="639"/>
                  <a:pt x="579" y="641"/>
                </a:cubicBezTo>
                <a:cubicBezTo>
                  <a:pt x="581" y="644"/>
                  <a:pt x="582" y="647"/>
                  <a:pt x="582" y="649"/>
                </a:cubicBezTo>
                <a:cubicBezTo>
                  <a:pt x="581" y="653"/>
                  <a:pt x="578" y="656"/>
                  <a:pt x="574" y="656"/>
                </a:cubicBezTo>
                <a:cubicBezTo>
                  <a:pt x="571" y="657"/>
                  <a:pt x="568" y="653"/>
                  <a:pt x="566" y="650"/>
                </a:cubicBezTo>
                <a:cubicBezTo>
                  <a:pt x="565" y="647"/>
                  <a:pt x="563" y="645"/>
                  <a:pt x="560" y="642"/>
                </a:cubicBezTo>
                <a:cubicBezTo>
                  <a:pt x="556" y="642"/>
                  <a:pt x="552" y="642"/>
                  <a:pt x="549" y="643"/>
                </a:cubicBezTo>
                <a:cubicBezTo>
                  <a:pt x="546" y="645"/>
                  <a:pt x="545" y="647"/>
                  <a:pt x="545" y="650"/>
                </a:cubicBezTo>
                <a:cubicBezTo>
                  <a:pt x="544" y="653"/>
                  <a:pt x="547" y="655"/>
                  <a:pt x="549" y="657"/>
                </a:cubicBezTo>
                <a:cubicBezTo>
                  <a:pt x="551" y="657"/>
                  <a:pt x="552" y="657"/>
                  <a:pt x="553" y="656"/>
                </a:cubicBezTo>
                <a:cubicBezTo>
                  <a:pt x="552" y="654"/>
                  <a:pt x="551" y="653"/>
                  <a:pt x="551" y="652"/>
                </a:cubicBezTo>
                <a:cubicBezTo>
                  <a:pt x="552" y="651"/>
                  <a:pt x="554" y="651"/>
                  <a:pt x="554" y="653"/>
                </a:cubicBezTo>
                <a:cubicBezTo>
                  <a:pt x="555" y="655"/>
                  <a:pt x="554" y="656"/>
                  <a:pt x="554" y="658"/>
                </a:cubicBezTo>
                <a:cubicBezTo>
                  <a:pt x="549" y="662"/>
                  <a:pt x="545" y="655"/>
                  <a:pt x="540" y="655"/>
                </a:cubicBezTo>
                <a:cubicBezTo>
                  <a:pt x="537" y="654"/>
                  <a:pt x="537" y="650"/>
                  <a:pt x="534" y="649"/>
                </a:cubicBezTo>
                <a:cubicBezTo>
                  <a:pt x="529" y="650"/>
                  <a:pt x="522" y="652"/>
                  <a:pt x="520" y="659"/>
                </a:cubicBezTo>
                <a:cubicBezTo>
                  <a:pt x="518" y="667"/>
                  <a:pt x="518" y="667"/>
                  <a:pt x="518" y="667"/>
                </a:cubicBezTo>
                <a:cubicBezTo>
                  <a:pt x="514" y="670"/>
                  <a:pt x="511" y="673"/>
                  <a:pt x="505" y="671"/>
                </a:cubicBezTo>
                <a:cubicBezTo>
                  <a:pt x="499" y="668"/>
                  <a:pt x="492" y="671"/>
                  <a:pt x="487" y="674"/>
                </a:cubicBezTo>
                <a:cubicBezTo>
                  <a:pt x="484" y="675"/>
                  <a:pt x="485" y="679"/>
                  <a:pt x="482" y="680"/>
                </a:cubicBezTo>
                <a:cubicBezTo>
                  <a:pt x="481" y="678"/>
                  <a:pt x="479" y="676"/>
                  <a:pt x="478" y="678"/>
                </a:cubicBezTo>
                <a:cubicBezTo>
                  <a:pt x="472" y="680"/>
                  <a:pt x="473" y="686"/>
                  <a:pt x="472" y="691"/>
                </a:cubicBezTo>
                <a:cubicBezTo>
                  <a:pt x="473" y="694"/>
                  <a:pt x="477" y="697"/>
                  <a:pt x="479" y="700"/>
                </a:cubicBezTo>
                <a:cubicBezTo>
                  <a:pt x="475" y="702"/>
                  <a:pt x="473" y="708"/>
                  <a:pt x="468" y="710"/>
                </a:cubicBezTo>
                <a:cubicBezTo>
                  <a:pt x="465" y="708"/>
                  <a:pt x="457" y="714"/>
                  <a:pt x="456" y="707"/>
                </a:cubicBezTo>
                <a:cubicBezTo>
                  <a:pt x="459" y="706"/>
                  <a:pt x="459" y="710"/>
                  <a:pt x="462" y="708"/>
                </a:cubicBezTo>
                <a:cubicBezTo>
                  <a:pt x="463" y="706"/>
                  <a:pt x="462" y="703"/>
                  <a:pt x="463" y="702"/>
                </a:cubicBezTo>
                <a:cubicBezTo>
                  <a:pt x="466" y="703"/>
                  <a:pt x="462" y="708"/>
                  <a:pt x="466" y="708"/>
                </a:cubicBezTo>
                <a:cubicBezTo>
                  <a:pt x="470" y="708"/>
                  <a:pt x="473" y="705"/>
                  <a:pt x="474" y="702"/>
                </a:cubicBezTo>
                <a:cubicBezTo>
                  <a:pt x="476" y="698"/>
                  <a:pt x="472" y="695"/>
                  <a:pt x="471" y="691"/>
                </a:cubicBezTo>
                <a:cubicBezTo>
                  <a:pt x="468" y="686"/>
                  <a:pt x="473" y="682"/>
                  <a:pt x="475" y="678"/>
                </a:cubicBezTo>
                <a:cubicBezTo>
                  <a:pt x="479" y="674"/>
                  <a:pt x="484" y="674"/>
                  <a:pt x="488" y="671"/>
                </a:cubicBezTo>
                <a:cubicBezTo>
                  <a:pt x="494" y="667"/>
                  <a:pt x="502" y="668"/>
                  <a:pt x="508" y="670"/>
                </a:cubicBezTo>
                <a:cubicBezTo>
                  <a:pt x="513" y="671"/>
                  <a:pt x="515" y="666"/>
                  <a:pt x="517" y="663"/>
                </a:cubicBezTo>
                <a:cubicBezTo>
                  <a:pt x="517" y="659"/>
                  <a:pt x="519" y="655"/>
                  <a:pt x="522" y="652"/>
                </a:cubicBezTo>
                <a:cubicBezTo>
                  <a:pt x="526" y="650"/>
                  <a:pt x="530" y="647"/>
                  <a:pt x="534" y="647"/>
                </a:cubicBezTo>
                <a:cubicBezTo>
                  <a:pt x="537" y="644"/>
                  <a:pt x="537" y="640"/>
                  <a:pt x="540" y="638"/>
                </a:cubicBezTo>
                <a:cubicBezTo>
                  <a:pt x="543" y="635"/>
                  <a:pt x="548" y="635"/>
                  <a:pt x="553" y="633"/>
                </a:cubicBezTo>
                <a:cubicBezTo>
                  <a:pt x="558" y="633"/>
                  <a:pt x="564" y="636"/>
                  <a:pt x="566" y="642"/>
                </a:cubicBezTo>
                <a:close/>
                <a:moveTo>
                  <a:pt x="563" y="641"/>
                </a:moveTo>
                <a:cubicBezTo>
                  <a:pt x="559" y="641"/>
                  <a:pt x="552" y="637"/>
                  <a:pt x="548" y="642"/>
                </a:cubicBezTo>
                <a:cubicBezTo>
                  <a:pt x="543" y="644"/>
                  <a:pt x="543" y="650"/>
                  <a:pt x="542" y="653"/>
                </a:cubicBezTo>
                <a:cubicBezTo>
                  <a:pt x="540" y="652"/>
                  <a:pt x="538" y="649"/>
                  <a:pt x="538" y="647"/>
                </a:cubicBezTo>
                <a:cubicBezTo>
                  <a:pt x="538" y="642"/>
                  <a:pt x="541" y="639"/>
                  <a:pt x="545" y="638"/>
                </a:cubicBezTo>
                <a:cubicBezTo>
                  <a:pt x="550" y="639"/>
                  <a:pt x="554" y="633"/>
                  <a:pt x="558" y="636"/>
                </a:cubicBezTo>
                <a:cubicBezTo>
                  <a:pt x="561" y="637"/>
                  <a:pt x="562" y="639"/>
                  <a:pt x="563" y="641"/>
                </a:cubicBezTo>
                <a:close/>
                <a:moveTo>
                  <a:pt x="617" y="639"/>
                </a:moveTo>
                <a:cubicBezTo>
                  <a:pt x="617" y="639"/>
                  <a:pt x="617" y="639"/>
                  <a:pt x="617" y="639"/>
                </a:cubicBezTo>
                <a:cubicBezTo>
                  <a:pt x="617" y="639"/>
                  <a:pt x="617" y="639"/>
                  <a:pt x="617" y="639"/>
                </a:cubicBezTo>
                <a:close/>
                <a:moveTo>
                  <a:pt x="204" y="650"/>
                </a:moveTo>
                <a:cubicBezTo>
                  <a:pt x="202" y="651"/>
                  <a:pt x="199" y="650"/>
                  <a:pt x="195" y="650"/>
                </a:cubicBezTo>
                <a:cubicBezTo>
                  <a:pt x="193" y="649"/>
                  <a:pt x="191" y="652"/>
                  <a:pt x="188" y="651"/>
                </a:cubicBezTo>
                <a:cubicBezTo>
                  <a:pt x="190" y="647"/>
                  <a:pt x="188" y="642"/>
                  <a:pt x="191" y="639"/>
                </a:cubicBezTo>
                <a:cubicBezTo>
                  <a:pt x="197" y="640"/>
                  <a:pt x="203" y="645"/>
                  <a:pt x="204" y="650"/>
                </a:cubicBezTo>
                <a:close/>
                <a:moveTo>
                  <a:pt x="544" y="665"/>
                </a:moveTo>
                <a:cubicBezTo>
                  <a:pt x="546" y="671"/>
                  <a:pt x="551" y="673"/>
                  <a:pt x="557" y="673"/>
                </a:cubicBezTo>
                <a:cubicBezTo>
                  <a:pt x="560" y="671"/>
                  <a:pt x="563" y="671"/>
                  <a:pt x="566" y="669"/>
                </a:cubicBezTo>
                <a:cubicBezTo>
                  <a:pt x="567" y="669"/>
                  <a:pt x="567" y="671"/>
                  <a:pt x="566" y="671"/>
                </a:cubicBezTo>
                <a:cubicBezTo>
                  <a:pt x="563" y="674"/>
                  <a:pt x="558" y="674"/>
                  <a:pt x="553" y="674"/>
                </a:cubicBezTo>
                <a:cubicBezTo>
                  <a:pt x="546" y="673"/>
                  <a:pt x="543" y="667"/>
                  <a:pt x="539" y="662"/>
                </a:cubicBezTo>
                <a:cubicBezTo>
                  <a:pt x="537" y="660"/>
                  <a:pt x="534" y="659"/>
                  <a:pt x="532" y="660"/>
                </a:cubicBezTo>
                <a:cubicBezTo>
                  <a:pt x="531" y="662"/>
                  <a:pt x="529" y="664"/>
                  <a:pt x="528" y="666"/>
                </a:cubicBezTo>
                <a:cubicBezTo>
                  <a:pt x="531" y="671"/>
                  <a:pt x="527" y="674"/>
                  <a:pt x="525" y="679"/>
                </a:cubicBezTo>
                <a:cubicBezTo>
                  <a:pt x="524" y="679"/>
                  <a:pt x="521" y="679"/>
                  <a:pt x="522" y="682"/>
                </a:cubicBezTo>
                <a:cubicBezTo>
                  <a:pt x="525" y="684"/>
                  <a:pt x="525" y="687"/>
                  <a:pt x="526" y="690"/>
                </a:cubicBezTo>
                <a:cubicBezTo>
                  <a:pt x="525" y="694"/>
                  <a:pt x="522" y="699"/>
                  <a:pt x="520" y="702"/>
                </a:cubicBezTo>
                <a:cubicBezTo>
                  <a:pt x="516" y="704"/>
                  <a:pt x="512" y="708"/>
                  <a:pt x="508" y="707"/>
                </a:cubicBezTo>
                <a:cubicBezTo>
                  <a:pt x="508" y="706"/>
                  <a:pt x="508" y="706"/>
                  <a:pt x="508" y="706"/>
                </a:cubicBezTo>
                <a:cubicBezTo>
                  <a:pt x="514" y="705"/>
                  <a:pt x="519" y="701"/>
                  <a:pt x="522" y="695"/>
                </a:cubicBezTo>
                <a:cubicBezTo>
                  <a:pt x="524" y="691"/>
                  <a:pt x="525" y="686"/>
                  <a:pt x="522" y="682"/>
                </a:cubicBezTo>
                <a:cubicBezTo>
                  <a:pt x="519" y="680"/>
                  <a:pt x="514" y="680"/>
                  <a:pt x="510" y="681"/>
                </a:cubicBezTo>
                <a:cubicBezTo>
                  <a:pt x="506" y="682"/>
                  <a:pt x="501" y="685"/>
                  <a:pt x="501" y="691"/>
                </a:cubicBezTo>
                <a:cubicBezTo>
                  <a:pt x="501" y="692"/>
                  <a:pt x="503" y="693"/>
                  <a:pt x="505" y="694"/>
                </a:cubicBezTo>
                <a:cubicBezTo>
                  <a:pt x="507" y="694"/>
                  <a:pt x="508" y="692"/>
                  <a:pt x="509" y="691"/>
                </a:cubicBezTo>
                <a:cubicBezTo>
                  <a:pt x="510" y="690"/>
                  <a:pt x="508" y="688"/>
                  <a:pt x="510" y="688"/>
                </a:cubicBezTo>
                <a:cubicBezTo>
                  <a:pt x="511" y="688"/>
                  <a:pt x="511" y="689"/>
                  <a:pt x="512" y="690"/>
                </a:cubicBezTo>
                <a:cubicBezTo>
                  <a:pt x="511" y="692"/>
                  <a:pt x="510" y="694"/>
                  <a:pt x="508" y="694"/>
                </a:cubicBezTo>
                <a:cubicBezTo>
                  <a:pt x="505" y="695"/>
                  <a:pt x="503" y="696"/>
                  <a:pt x="502" y="695"/>
                </a:cubicBezTo>
                <a:cubicBezTo>
                  <a:pt x="501" y="694"/>
                  <a:pt x="499" y="693"/>
                  <a:pt x="499" y="694"/>
                </a:cubicBezTo>
                <a:cubicBezTo>
                  <a:pt x="496" y="698"/>
                  <a:pt x="494" y="701"/>
                  <a:pt x="489" y="702"/>
                </a:cubicBezTo>
                <a:cubicBezTo>
                  <a:pt x="491" y="699"/>
                  <a:pt x="496" y="698"/>
                  <a:pt x="496" y="694"/>
                </a:cubicBezTo>
                <a:cubicBezTo>
                  <a:pt x="493" y="694"/>
                  <a:pt x="489" y="694"/>
                  <a:pt x="486" y="692"/>
                </a:cubicBezTo>
                <a:cubicBezTo>
                  <a:pt x="484" y="691"/>
                  <a:pt x="482" y="689"/>
                  <a:pt x="482" y="686"/>
                </a:cubicBezTo>
                <a:cubicBezTo>
                  <a:pt x="482" y="685"/>
                  <a:pt x="482" y="685"/>
                  <a:pt x="482" y="685"/>
                </a:cubicBezTo>
                <a:cubicBezTo>
                  <a:pt x="485" y="690"/>
                  <a:pt x="490" y="694"/>
                  <a:pt x="496" y="691"/>
                </a:cubicBezTo>
                <a:cubicBezTo>
                  <a:pt x="500" y="688"/>
                  <a:pt x="502" y="681"/>
                  <a:pt x="508" y="679"/>
                </a:cubicBezTo>
                <a:cubicBezTo>
                  <a:pt x="515" y="676"/>
                  <a:pt x="524" y="682"/>
                  <a:pt x="527" y="672"/>
                </a:cubicBezTo>
                <a:cubicBezTo>
                  <a:pt x="527" y="668"/>
                  <a:pt x="525" y="661"/>
                  <a:pt x="531" y="659"/>
                </a:cubicBezTo>
                <a:cubicBezTo>
                  <a:pt x="536" y="656"/>
                  <a:pt x="541" y="661"/>
                  <a:pt x="544" y="665"/>
                </a:cubicBezTo>
                <a:close/>
                <a:moveTo>
                  <a:pt x="253" y="665"/>
                </a:moveTo>
                <a:cubicBezTo>
                  <a:pt x="256" y="668"/>
                  <a:pt x="257" y="673"/>
                  <a:pt x="256" y="679"/>
                </a:cubicBezTo>
                <a:cubicBezTo>
                  <a:pt x="254" y="679"/>
                  <a:pt x="253" y="681"/>
                  <a:pt x="252" y="679"/>
                </a:cubicBezTo>
                <a:cubicBezTo>
                  <a:pt x="253" y="676"/>
                  <a:pt x="253" y="671"/>
                  <a:pt x="249" y="670"/>
                </a:cubicBezTo>
                <a:cubicBezTo>
                  <a:pt x="246" y="666"/>
                  <a:pt x="240" y="666"/>
                  <a:pt x="235" y="668"/>
                </a:cubicBezTo>
                <a:cubicBezTo>
                  <a:pt x="233" y="668"/>
                  <a:pt x="230" y="671"/>
                  <a:pt x="228" y="671"/>
                </a:cubicBezTo>
                <a:cubicBezTo>
                  <a:pt x="228" y="668"/>
                  <a:pt x="230" y="665"/>
                  <a:pt x="232" y="662"/>
                </a:cubicBezTo>
                <a:cubicBezTo>
                  <a:pt x="236" y="659"/>
                  <a:pt x="242" y="659"/>
                  <a:pt x="246" y="660"/>
                </a:cubicBezTo>
                <a:cubicBezTo>
                  <a:pt x="248" y="663"/>
                  <a:pt x="251" y="663"/>
                  <a:pt x="253" y="665"/>
                </a:cubicBezTo>
                <a:close/>
                <a:moveTo>
                  <a:pt x="198" y="676"/>
                </a:moveTo>
                <a:cubicBezTo>
                  <a:pt x="199" y="679"/>
                  <a:pt x="194" y="681"/>
                  <a:pt x="192" y="682"/>
                </a:cubicBezTo>
                <a:cubicBezTo>
                  <a:pt x="183" y="682"/>
                  <a:pt x="174" y="681"/>
                  <a:pt x="170" y="672"/>
                </a:cubicBezTo>
                <a:cubicBezTo>
                  <a:pt x="170" y="671"/>
                  <a:pt x="170" y="671"/>
                  <a:pt x="170" y="671"/>
                </a:cubicBezTo>
                <a:cubicBezTo>
                  <a:pt x="174" y="670"/>
                  <a:pt x="180" y="671"/>
                  <a:pt x="185" y="668"/>
                </a:cubicBezTo>
                <a:cubicBezTo>
                  <a:pt x="188" y="672"/>
                  <a:pt x="193" y="676"/>
                  <a:pt x="198" y="676"/>
                </a:cubicBezTo>
                <a:close/>
                <a:moveTo>
                  <a:pt x="561" y="684"/>
                </a:moveTo>
                <a:cubicBezTo>
                  <a:pt x="566" y="685"/>
                  <a:pt x="570" y="681"/>
                  <a:pt x="573" y="678"/>
                </a:cubicBezTo>
                <a:cubicBezTo>
                  <a:pt x="574" y="678"/>
                  <a:pt x="574" y="678"/>
                  <a:pt x="574" y="679"/>
                </a:cubicBezTo>
                <a:cubicBezTo>
                  <a:pt x="572" y="682"/>
                  <a:pt x="567" y="685"/>
                  <a:pt x="563" y="685"/>
                </a:cubicBezTo>
                <a:cubicBezTo>
                  <a:pt x="558" y="686"/>
                  <a:pt x="554" y="683"/>
                  <a:pt x="551" y="681"/>
                </a:cubicBezTo>
                <a:cubicBezTo>
                  <a:pt x="551" y="680"/>
                  <a:pt x="548" y="678"/>
                  <a:pt x="550" y="676"/>
                </a:cubicBezTo>
                <a:cubicBezTo>
                  <a:pt x="553" y="679"/>
                  <a:pt x="556" y="684"/>
                  <a:pt x="561" y="684"/>
                </a:cubicBezTo>
                <a:close/>
                <a:moveTo>
                  <a:pt x="537" y="686"/>
                </a:moveTo>
                <a:cubicBezTo>
                  <a:pt x="537" y="695"/>
                  <a:pt x="537" y="695"/>
                  <a:pt x="537" y="695"/>
                </a:cubicBezTo>
                <a:cubicBezTo>
                  <a:pt x="532" y="702"/>
                  <a:pt x="532" y="702"/>
                  <a:pt x="532" y="702"/>
                </a:cubicBezTo>
                <a:cubicBezTo>
                  <a:pt x="529" y="704"/>
                  <a:pt x="525" y="705"/>
                  <a:pt x="521" y="705"/>
                </a:cubicBezTo>
                <a:cubicBezTo>
                  <a:pt x="521" y="704"/>
                  <a:pt x="521" y="703"/>
                  <a:pt x="521" y="703"/>
                </a:cubicBezTo>
                <a:cubicBezTo>
                  <a:pt x="527" y="703"/>
                  <a:pt x="533" y="702"/>
                  <a:pt x="536" y="696"/>
                </a:cubicBezTo>
                <a:cubicBezTo>
                  <a:pt x="537" y="692"/>
                  <a:pt x="534" y="691"/>
                  <a:pt x="536" y="688"/>
                </a:cubicBezTo>
                <a:cubicBezTo>
                  <a:pt x="536" y="682"/>
                  <a:pt x="531" y="682"/>
                  <a:pt x="528" y="679"/>
                </a:cubicBezTo>
                <a:cubicBezTo>
                  <a:pt x="530" y="676"/>
                  <a:pt x="532" y="679"/>
                  <a:pt x="534" y="681"/>
                </a:cubicBezTo>
                <a:lnTo>
                  <a:pt x="537" y="686"/>
                </a:lnTo>
                <a:close/>
                <a:moveTo>
                  <a:pt x="499" y="681"/>
                </a:moveTo>
                <a:cubicBezTo>
                  <a:pt x="498" y="682"/>
                  <a:pt x="494" y="680"/>
                  <a:pt x="493" y="683"/>
                </a:cubicBezTo>
                <a:cubicBezTo>
                  <a:pt x="492" y="684"/>
                  <a:pt x="492" y="683"/>
                  <a:pt x="491" y="683"/>
                </a:cubicBezTo>
                <a:cubicBezTo>
                  <a:pt x="491" y="681"/>
                  <a:pt x="493" y="679"/>
                  <a:pt x="495" y="679"/>
                </a:cubicBezTo>
                <a:cubicBezTo>
                  <a:pt x="496" y="680"/>
                  <a:pt x="499" y="679"/>
                  <a:pt x="499" y="681"/>
                </a:cubicBezTo>
                <a:close/>
                <a:moveTo>
                  <a:pt x="451" y="688"/>
                </a:moveTo>
                <a:cubicBezTo>
                  <a:pt x="445" y="689"/>
                  <a:pt x="437" y="685"/>
                  <a:pt x="432" y="691"/>
                </a:cubicBezTo>
                <a:cubicBezTo>
                  <a:pt x="429" y="695"/>
                  <a:pt x="436" y="695"/>
                  <a:pt x="436" y="699"/>
                </a:cubicBezTo>
                <a:cubicBezTo>
                  <a:pt x="435" y="703"/>
                  <a:pt x="436" y="708"/>
                  <a:pt x="431" y="712"/>
                </a:cubicBezTo>
                <a:cubicBezTo>
                  <a:pt x="424" y="717"/>
                  <a:pt x="416" y="726"/>
                  <a:pt x="405" y="721"/>
                </a:cubicBezTo>
                <a:cubicBezTo>
                  <a:pt x="403" y="721"/>
                  <a:pt x="399" y="722"/>
                  <a:pt x="396" y="723"/>
                </a:cubicBezTo>
                <a:cubicBezTo>
                  <a:pt x="395" y="723"/>
                  <a:pt x="395" y="723"/>
                  <a:pt x="394" y="722"/>
                </a:cubicBezTo>
                <a:cubicBezTo>
                  <a:pt x="396" y="720"/>
                  <a:pt x="401" y="722"/>
                  <a:pt x="403" y="719"/>
                </a:cubicBezTo>
                <a:cubicBezTo>
                  <a:pt x="407" y="720"/>
                  <a:pt x="413" y="722"/>
                  <a:pt x="418" y="720"/>
                </a:cubicBezTo>
                <a:cubicBezTo>
                  <a:pt x="422" y="712"/>
                  <a:pt x="432" y="714"/>
                  <a:pt x="433" y="705"/>
                </a:cubicBezTo>
                <a:cubicBezTo>
                  <a:pt x="434" y="702"/>
                  <a:pt x="433" y="699"/>
                  <a:pt x="431" y="696"/>
                </a:cubicBezTo>
                <a:cubicBezTo>
                  <a:pt x="427" y="694"/>
                  <a:pt x="423" y="693"/>
                  <a:pt x="419" y="690"/>
                </a:cubicBezTo>
                <a:cubicBezTo>
                  <a:pt x="416" y="688"/>
                  <a:pt x="413" y="688"/>
                  <a:pt x="410" y="689"/>
                </a:cubicBezTo>
                <a:cubicBezTo>
                  <a:pt x="407" y="691"/>
                  <a:pt x="404" y="693"/>
                  <a:pt x="403" y="696"/>
                </a:cubicBezTo>
                <a:cubicBezTo>
                  <a:pt x="403" y="698"/>
                  <a:pt x="403" y="701"/>
                  <a:pt x="404" y="703"/>
                </a:cubicBezTo>
                <a:cubicBezTo>
                  <a:pt x="406" y="705"/>
                  <a:pt x="410" y="705"/>
                  <a:pt x="412" y="703"/>
                </a:cubicBezTo>
                <a:cubicBezTo>
                  <a:pt x="415" y="702"/>
                  <a:pt x="410" y="697"/>
                  <a:pt x="415" y="699"/>
                </a:cubicBezTo>
                <a:cubicBezTo>
                  <a:pt x="416" y="700"/>
                  <a:pt x="416" y="702"/>
                  <a:pt x="415" y="703"/>
                </a:cubicBezTo>
                <a:cubicBezTo>
                  <a:pt x="413" y="707"/>
                  <a:pt x="410" y="706"/>
                  <a:pt x="407" y="707"/>
                </a:cubicBezTo>
                <a:cubicBezTo>
                  <a:pt x="404" y="706"/>
                  <a:pt x="400" y="703"/>
                  <a:pt x="398" y="708"/>
                </a:cubicBezTo>
                <a:cubicBezTo>
                  <a:pt x="396" y="708"/>
                  <a:pt x="393" y="708"/>
                  <a:pt x="392" y="706"/>
                </a:cubicBezTo>
                <a:cubicBezTo>
                  <a:pt x="390" y="705"/>
                  <a:pt x="389" y="702"/>
                  <a:pt x="390" y="700"/>
                </a:cubicBezTo>
                <a:cubicBezTo>
                  <a:pt x="390" y="699"/>
                  <a:pt x="392" y="699"/>
                  <a:pt x="393" y="700"/>
                </a:cubicBezTo>
                <a:cubicBezTo>
                  <a:pt x="392" y="702"/>
                  <a:pt x="390" y="704"/>
                  <a:pt x="393" y="705"/>
                </a:cubicBezTo>
                <a:cubicBezTo>
                  <a:pt x="394" y="707"/>
                  <a:pt x="397" y="705"/>
                  <a:pt x="399" y="705"/>
                </a:cubicBezTo>
                <a:cubicBezTo>
                  <a:pt x="401" y="702"/>
                  <a:pt x="401" y="699"/>
                  <a:pt x="401" y="696"/>
                </a:cubicBezTo>
                <a:cubicBezTo>
                  <a:pt x="399" y="691"/>
                  <a:pt x="395" y="691"/>
                  <a:pt x="391" y="691"/>
                </a:cubicBezTo>
                <a:cubicBezTo>
                  <a:pt x="384" y="691"/>
                  <a:pt x="377" y="694"/>
                  <a:pt x="373" y="702"/>
                </a:cubicBezTo>
                <a:cubicBezTo>
                  <a:pt x="373" y="705"/>
                  <a:pt x="373" y="711"/>
                  <a:pt x="376" y="715"/>
                </a:cubicBezTo>
                <a:cubicBezTo>
                  <a:pt x="380" y="718"/>
                  <a:pt x="385" y="717"/>
                  <a:pt x="388" y="721"/>
                </a:cubicBezTo>
                <a:cubicBezTo>
                  <a:pt x="387" y="723"/>
                  <a:pt x="384" y="721"/>
                  <a:pt x="381" y="720"/>
                </a:cubicBezTo>
                <a:cubicBezTo>
                  <a:pt x="378" y="720"/>
                  <a:pt x="375" y="717"/>
                  <a:pt x="373" y="714"/>
                </a:cubicBezTo>
                <a:cubicBezTo>
                  <a:pt x="371" y="711"/>
                  <a:pt x="372" y="708"/>
                  <a:pt x="370" y="705"/>
                </a:cubicBezTo>
                <a:cubicBezTo>
                  <a:pt x="366" y="705"/>
                  <a:pt x="364" y="708"/>
                  <a:pt x="361" y="711"/>
                </a:cubicBezTo>
                <a:cubicBezTo>
                  <a:pt x="361" y="714"/>
                  <a:pt x="361" y="719"/>
                  <a:pt x="363" y="722"/>
                </a:cubicBezTo>
                <a:cubicBezTo>
                  <a:pt x="368" y="728"/>
                  <a:pt x="376" y="728"/>
                  <a:pt x="382" y="733"/>
                </a:cubicBezTo>
                <a:cubicBezTo>
                  <a:pt x="386" y="736"/>
                  <a:pt x="390" y="734"/>
                  <a:pt x="395" y="736"/>
                </a:cubicBezTo>
                <a:cubicBezTo>
                  <a:pt x="386" y="739"/>
                  <a:pt x="379" y="731"/>
                  <a:pt x="371" y="731"/>
                </a:cubicBezTo>
                <a:cubicBezTo>
                  <a:pt x="370" y="731"/>
                  <a:pt x="370" y="733"/>
                  <a:pt x="368" y="733"/>
                </a:cubicBezTo>
                <a:cubicBezTo>
                  <a:pt x="367" y="731"/>
                  <a:pt x="370" y="729"/>
                  <a:pt x="367" y="728"/>
                </a:cubicBezTo>
                <a:cubicBezTo>
                  <a:pt x="366" y="727"/>
                  <a:pt x="364" y="725"/>
                  <a:pt x="362" y="727"/>
                </a:cubicBezTo>
                <a:cubicBezTo>
                  <a:pt x="361" y="728"/>
                  <a:pt x="359" y="730"/>
                  <a:pt x="358" y="729"/>
                </a:cubicBezTo>
                <a:cubicBezTo>
                  <a:pt x="358" y="728"/>
                  <a:pt x="362" y="726"/>
                  <a:pt x="362" y="723"/>
                </a:cubicBezTo>
                <a:cubicBezTo>
                  <a:pt x="360" y="719"/>
                  <a:pt x="358" y="714"/>
                  <a:pt x="360" y="710"/>
                </a:cubicBezTo>
                <a:cubicBezTo>
                  <a:pt x="358" y="706"/>
                  <a:pt x="354" y="708"/>
                  <a:pt x="352" y="706"/>
                </a:cubicBezTo>
                <a:cubicBezTo>
                  <a:pt x="352" y="704"/>
                  <a:pt x="356" y="705"/>
                  <a:pt x="358" y="705"/>
                </a:cubicBezTo>
                <a:cubicBezTo>
                  <a:pt x="363" y="709"/>
                  <a:pt x="367" y="702"/>
                  <a:pt x="371" y="702"/>
                </a:cubicBezTo>
                <a:cubicBezTo>
                  <a:pt x="372" y="700"/>
                  <a:pt x="373" y="699"/>
                  <a:pt x="373" y="698"/>
                </a:cubicBezTo>
                <a:cubicBezTo>
                  <a:pt x="367" y="694"/>
                  <a:pt x="367" y="694"/>
                  <a:pt x="367" y="694"/>
                </a:cubicBezTo>
                <a:cubicBezTo>
                  <a:pt x="370" y="692"/>
                  <a:pt x="372" y="697"/>
                  <a:pt x="375" y="696"/>
                </a:cubicBezTo>
                <a:cubicBezTo>
                  <a:pt x="381" y="691"/>
                  <a:pt x="390" y="686"/>
                  <a:pt x="398" y="691"/>
                </a:cubicBezTo>
                <a:cubicBezTo>
                  <a:pt x="401" y="693"/>
                  <a:pt x="401" y="693"/>
                  <a:pt x="401" y="693"/>
                </a:cubicBezTo>
                <a:cubicBezTo>
                  <a:pt x="405" y="689"/>
                  <a:pt x="410" y="685"/>
                  <a:pt x="416" y="687"/>
                </a:cubicBezTo>
                <a:cubicBezTo>
                  <a:pt x="421" y="687"/>
                  <a:pt x="424" y="692"/>
                  <a:pt x="429" y="691"/>
                </a:cubicBezTo>
                <a:cubicBezTo>
                  <a:pt x="434" y="685"/>
                  <a:pt x="444" y="685"/>
                  <a:pt x="450" y="686"/>
                </a:cubicBezTo>
                <a:cubicBezTo>
                  <a:pt x="451" y="687"/>
                  <a:pt x="452" y="687"/>
                  <a:pt x="451" y="688"/>
                </a:cubicBezTo>
                <a:close/>
                <a:moveTo>
                  <a:pt x="329" y="695"/>
                </a:moveTo>
                <a:cubicBezTo>
                  <a:pt x="331" y="702"/>
                  <a:pt x="331" y="708"/>
                  <a:pt x="327" y="713"/>
                </a:cubicBezTo>
                <a:cubicBezTo>
                  <a:pt x="325" y="713"/>
                  <a:pt x="323" y="714"/>
                  <a:pt x="321" y="715"/>
                </a:cubicBezTo>
                <a:cubicBezTo>
                  <a:pt x="316" y="716"/>
                  <a:pt x="311" y="714"/>
                  <a:pt x="308" y="711"/>
                </a:cubicBezTo>
                <a:cubicBezTo>
                  <a:pt x="307" y="711"/>
                  <a:pt x="307" y="709"/>
                  <a:pt x="306" y="709"/>
                </a:cubicBezTo>
                <a:cubicBezTo>
                  <a:pt x="304" y="711"/>
                  <a:pt x="305" y="712"/>
                  <a:pt x="304" y="714"/>
                </a:cubicBezTo>
                <a:cubicBezTo>
                  <a:pt x="303" y="717"/>
                  <a:pt x="299" y="717"/>
                  <a:pt x="296" y="717"/>
                </a:cubicBezTo>
                <a:cubicBezTo>
                  <a:pt x="295" y="717"/>
                  <a:pt x="295" y="715"/>
                  <a:pt x="295" y="714"/>
                </a:cubicBezTo>
                <a:cubicBezTo>
                  <a:pt x="295" y="714"/>
                  <a:pt x="296" y="713"/>
                  <a:pt x="297" y="713"/>
                </a:cubicBezTo>
                <a:cubicBezTo>
                  <a:pt x="297" y="714"/>
                  <a:pt x="298" y="715"/>
                  <a:pt x="298" y="715"/>
                </a:cubicBezTo>
                <a:cubicBezTo>
                  <a:pt x="301" y="716"/>
                  <a:pt x="303" y="714"/>
                  <a:pt x="303" y="712"/>
                </a:cubicBezTo>
                <a:cubicBezTo>
                  <a:pt x="303" y="710"/>
                  <a:pt x="303" y="708"/>
                  <a:pt x="302" y="705"/>
                </a:cubicBezTo>
                <a:cubicBezTo>
                  <a:pt x="299" y="703"/>
                  <a:pt x="296" y="702"/>
                  <a:pt x="292" y="702"/>
                </a:cubicBezTo>
                <a:cubicBezTo>
                  <a:pt x="287" y="703"/>
                  <a:pt x="283" y="707"/>
                  <a:pt x="281" y="711"/>
                </a:cubicBezTo>
                <a:cubicBezTo>
                  <a:pt x="280" y="714"/>
                  <a:pt x="280" y="717"/>
                  <a:pt x="282" y="720"/>
                </a:cubicBezTo>
                <a:cubicBezTo>
                  <a:pt x="286" y="726"/>
                  <a:pt x="292" y="728"/>
                  <a:pt x="300" y="728"/>
                </a:cubicBezTo>
                <a:cubicBezTo>
                  <a:pt x="305" y="728"/>
                  <a:pt x="309" y="723"/>
                  <a:pt x="315" y="725"/>
                </a:cubicBezTo>
                <a:cubicBezTo>
                  <a:pt x="321" y="731"/>
                  <a:pt x="329" y="735"/>
                  <a:pt x="338" y="734"/>
                </a:cubicBezTo>
                <a:cubicBezTo>
                  <a:pt x="341" y="734"/>
                  <a:pt x="344" y="728"/>
                  <a:pt x="349" y="730"/>
                </a:cubicBezTo>
                <a:cubicBezTo>
                  <a:pt x="351" y="731"/>
                  <a:pt x="352" y="729"/>
                  <a:pt x="355" y="730"/>
                </a:cubicBezTo>
                <a:cubicBezTo>
                  <a:pt x="354" y="732"/>
                  <a:pt x="355" y="734"/>
                  <a:pt x="358" y="734"/>
                </a:cubicBezTo>
                <a:cubicBezTo>
                  <a:pt x="362" y="734"/>
                  <a:pt x="362" y="734"/>
                  <a:pt x="362" y="734"/>
                </a:cubicBezTo>
                <a:cubicBezTo>
                  <a:pt x="363" y="736"/>
                  <a:pt x="361" y="736"/>
                  <a:pt x="361" y="736"/>
                </a:cubicBezTo>
                <a:cubicBezTo>
                  <a:pt x="355" y="737"/>
                  <a:pt x="352" y="733"/>
                  <a:pt x="347" y="732"/>
                </a:cubicBezTo>
                <a:cubicBezTo>
                  <a:pt x="340" y="734"/>
                  <a:pt x="332" y="737"/>
                  <a:pt x="325" y="734"/>
                </a:cubicBezTo>
                <a:cubicBezTo>
                  <a:pt x="320" y="733"/>
                  <a:pt x="318" y="727"/>
                  <a:pt x="312" y="726"/>
                </a:cubicBezTo>
                <a:cubicBezTo>
                  <a:pt x="306" y="728"/>
                  <a:pt x="299" y="731"/>
                  <a:pt x="292" y="729"/>
                </a:cubicBezTo>
                <a:cubicBezTo>
                  <a:pt x="288" y="730"/>
                  <a:pt x="286" y="723"/>
                  <a:pt x="280" y="726"/>
                </a:cubicBezTo>
                <a:cubicBezTo>
                  <a:pt x="277" y="726"/>
                  <a:pt x="275" y="725"/>
                  <a:pt x="272" y="723"/>
                </a:cubicBezTo>
                <a:cubicBezTo>
                  <a:pt x="268" y="720"/>
                  <a:pt x="266" y="714"/>
                  <a:pt x="267" y="710"/>
                </a:cubicBezTo>
                <a:cubicBezTo>
                  <a:pt x="267" y="707"/>
                  <a:pt x="269" y="704"/>
                  <a:pt x="272" y="702"/>
                </a:cubicBezTo>
                <a:cubicBezTo>
                  <a:pt x="270" y="699"/>
                  <a:pt x="267" y="696"/>
                  <a:pt x="267" y="694"/>
                </a:cubicBezTo>
                <a:cubicBezTo>
                  <a:pt x="270" y="695"/>
                  <a:pt x="272" y="701"/>
                  <a:pt x="276" y="699"/>
                </a:cubicBezTo>
                <a:cubicBezTo>
                  <a:pt x="278" y="699"/>
                  <a:pt x="281" y="697"/>
                  <a:pt x="283" y="699"/>
                </a:cubicBezTo>
                <a:cubicBezTo>
                  <a:pt x="282" y="701"/>
                  <a:pt x="280" y="699"/>
                  <a:pt x="277" y="701"/>
                </a:cubicBezTo>
                <a:cubicBezTo>
                  <a:pt x="272" y="702"/>
                  <a:pt x="269" y="707"/>
                  <a:pt x="268" y="712"/>
                </a:cubicBezTo>
                <a:cubicBezTo>
                  <a:pt x="269" y="717"/>
                  <a:pt x="272" y="723"/>
                  <a:pt x="277" y="724"/>
                </a:cubicBezTo>
                <a:cubicBezTo>
                  <a:pt x="277" y="725"/>
                  <a:pt x="279" y="725"/>
                  <a:pt x="280" y="725"/>
                </a:cubicBezTo>
                <a:cubicBezTo>
                  <a:pt x="283" y="722"/>
                  <a:pt x="278" y="720"/>
                  <a:pt x="279" y="716"/>
                </a:cubicBezTo>
                <a:cubicBezTo>
                  <a:pt x="278" y="708"/>
                  <a:pt x="283" y="704"/>
                  <a:pt x="289" y="701"/>
                </a:cubicBezTo>
                <a:cubicBezTo>
                  <a:pt x="293" y="699"/>
                  <a:pt x="298" y="702"/>
                  <a:pt x="301" y="701"/>
                </a:cubicBezTo>
                <a:cubicBezTo>
                  <a:pt x="302" y="698"/>
                  <a:pt x="303" y="695"/>
                  <a:pt x="307" y="695"/>
                </a:cubicBezTo>
                <a:cubicBezTo>
                  <a:pt x="309" y="696"/>
                  <a:pt x="309" y="696"/>
                  <a:pt x="309" y="696"/>
                </a:cubicBezTo>
                <a:cubicBezTo>
                  <a:pt x="308" y="698"/>
                  <a:pt x="304" y="697"/>
                  <a:pt x="304" y="699"/>
                </a:cubicBezTo>
                <a:cubicBezTo>
                  <a:pt x="303" y="702"/>
                  <a:pt x="304" y="705"/>
                  <a:pt x="306" y="706"/>
                </a:cubicBezTo>
                <a:cubicBezTo>
                  <a:pt x="309" y="708"/>
                  <a:pt x="312" y="708"/>
                  <a:pt x="315" y="707"/>
                </a:cubicBezTo>
                <a:cubicBezTo>
                  <a:pt x="317" y="706"/>
                  <a:pt x="319" y="702"/>
                  <a:pt x="321" y="704"/>
                </a:cubicBezTo>
                <a:cubicBezTo>
                  <a:pt x="319" y="707"/>
                  <a:pt x="316" y="710"/>
                  <a:pt x="312" y="710"/>
                </a:cubicBezTo>
                <a:cubicBezTo>
                  <a:pt x="312" y="711"/>
                  <a:pt x="312" y="711"/>
                  <a:pt x="313" y="712"/>
                </a:cubicBezTo>
                <a:cubicBezTo>
                  <a:pt x="316" y="714"/>
                  <a:pt x="320" y="713"/>
                  <a:pt x="324" y="712"/>
                </a:cubicBezTo>
                <a:cubicBezTo>
                  <a:pt x="326" y="709"/>
                  <a:pt x="329" y="708"/>
                  <a:pt x="329" y="703"/>
                </a:cubicBezTo>
                <a:cubicBezTo>
                  <a:pt x="328" y="699"/>
                  <a:pt x="327" y="694"/>
                  <a:pt x="323" y="691"/>
                </a:cubicBezTo>
                <a:cubicBezTo>
                  <a:pt x="322" y="691"/>
                  <a:pt x="321" y="691"/>
                  <a:pt x="321" y="692"/>
                </a:cubicBezTo>
                <a:cubicBezTo>
                  <a:pt x="321" y="694"/>
                  <a:pt x="323" y="698"/>
                  <a:pt x="321" y="699"/>
                </a:cubicBezTo>
                <a:cubicBezTo>
                  <a:pt x="320" y="696"/>
                  <a:pt x="319" y="692"/>
                  <a:pt x="317" y="689"/>
                </a:cubicBezTo>
                <a:cubicBezTo>
                  <a:pt x="318" y="688"/>
                  <a:pt x="318" y="688"/>
                  <a:pt x="318" y="688"/>
                </a:cubicBezTo>
                <a:cubicBezTo>
                  <a:pt x="322" y="688"/>
                  <a:pt x="327" y="691"/>
                  <a:pt x="329" y="695"/>
                </a:cubicBezTo>
                <a:close/>
                <a:moveTo>
                  <a:pt x="228" y="688"/>
                </a:moveTo>
                <a:cubicBezTo>
                  <a:pt x="226" y="691"/>
                  <a:pt x="224" y="692"/>
                  <a:pt x="222" y="694"/>
                </a:cubicBezTo>
                <a:cubicBezTo>
                  <a:pt x="221" y="694"/>
                  <a:pt x="221" y="692"/>
                  <a:pt x="222" y="691"/>
                </a:cubicBezTo>
                <a:cubicBezTo>
                  <a:pt x="224" y="691"/>
                  <a:pt x="226" y="688"/>
                  <a:pt x="228" y="688"/>
                </a:cubicBezTo>
                <a:close/>
                <a:moveTo>
                  <a:pt x="460" y="695"/>
                </a:moveTo>
                <a:cubicBezTo>
                  <a:pt x="458" y="698"/>
                  <a:pt x="462" y="698"/>
                  <a:pt x="462" y="700"/>
                </a:cubicBezTo>
                <a:cubicBezTo>
                  <a:pt x="458" y="698"/>
                  <a:pt x="454" y="698"/>
                  <a:pt x="450" y="699"/>
                </a:cubicBezTo>
                <a:cubicBezTo>
                  <a:pt x="448" y="701"/>
                  <a:pt x="445" y="702"/>
                  <a:pt x="444" y="705"/>
                </a:cubicBezTo>
                <a:cubicBezTo>
                  <a:pt x="443" y="709"/>
                  <a:pt x="443" y="713"/>
                  <a:pt x="445" y="717"/>
                </a:cubicBezTo>
                <a:cubicBezTo>
                  <a:pt x="450" y="723"/>
                  <a:pt x="459" y="722"/>
                  <a:pt x="465" y="725"/>
                </a:cubicBezTo>
                <a:cubicBezTo>
                  <a:pt x="474" y="723"/>
                  <a:pt x="483" y="719"/>
                  <a:pt x="488" y="711"/>
                </a:cubicBezTo>
                <a:cubicBezTo>
                  <a:pt x="492" y="708"/>
                  <a:pt x="495" y="703"/>
                  <a:pt x="500" y="705"/>
                </a:cubicBezTo>
                <a:cubicBezTo>
                  <a:pt x="502" y="706"/>
                  <a:pt x="505" y="705"/>
                  <a:pt x="505" y="708"/>
                </a:cubicBezTo>
                <a:cubicBezTo>
                  <a:pt x="499" y="708"/>
                  <a:pt x="496" y="705"/>
                  <a:pt x="492" y="710"/>
                </a:cubicBezTo>
                <a:cubicBezTo>
                  <a:pt x="484" y="719"/>
                  <a:pt x="474" y="728"/>
                  <a:pt x="460" y="726"/>
                </a:cubicBezTo>
                <a:cubicBezTo>
                  <a:pt x="458" y="724"/>
                  <a:pt x="455" y="725"/>
                  <a:pt x="452" y="725"/>
                </a:cubicBezTo>
                <a:cubicBezTo>
                  <a:pt x="449" y="728"/>
                  <a:pt x="447" y="731"/>
                  <a:pt x="442" y="730"/>
                </a:cubicBezTo>
                <a:cubicBezTo>
                  <a:pt x="439" y="728"/>
                  <a:pt x="434" y="728"/>
                  <a:pt x="431" y="725"/>
                </a:cubicBezTo>
                <a:cubicBezTo>
                  <a:pt x="425" y="730"/>
                  <a:pt x="419" y="735"/>
                  <a:pt x="411" y="735"/>
                </a:cubicBezTo>
                <a:cubicBezTo>
                  <a:pt x="407" y="734"/>
                  <a:pt x="404" y="734"/>
                  <a:pt x="399" y="736"/>
                </a:cubicBezTo>
                <a:cubicBezTo>
                  <a:pt x="399" y="734"/>
                  <a:pt x="404" y="734"/>
                  <a:pt x="404" y="732"/>
                </a:cubicBezTo>
                <a:cubicBezTo>
                  <a:pt x="412" y="733"/>
                  <a:pt x="420" y="733"/>
                  <a:pt x="426" y="727"/>
                </a:cubicBezTo>
                <a:cubicBezTo>
                  <a:pt x="433" y="721"/>
                  <a:pt x="442" y="714"/>
                  <a:pt x="441" y="705"/>
                </a:cubicBezTo>
                <a:cubicBezTo>
                  <a:pt x="441" y="702"/>
                  <a:pt x="441" y="702"/>
                  <a:pt x="441" y="702"/>
                </a:cubicBezTo>
                <a:cubicBezTo>
                  <a:pt x="446" y="698"/>
                  <a:pt x="451" y="697"/>
                  <a:pt x="458" y="696"/>
                </a:cubicBezTo>
                <a:cubicBezTo>
                  <a:pt x="458" y="691"/>
                  <a:pt x="458" y="691"/>
                  <a:pt x="458" y="691"/>
                </a:cubicBezTo>
                <a:cubicBezTo>
                  <a:pt x="459" y="692"/>
                  <a:pt x="460" y="694"/>
                  <a:pt x="460" y="695"/>
                </a:cubicBezTo>
                <a:close/>
                <a:moveTo>
                  <a:pt x="365" y="694"/>
                </a:moveTo>
                <a:cubicBezTo>
                  <a:pt x="358" y="696"/>
                  <a:pt x="347" y="697"/>
                  <a:pt x="344" y="706"/>
                </a:cubicBezTo>
                <a:cubicBezTo>
                  <a:pt x="349" y="711"/>
                  <a:pt x="339" y="713"/>
                  <a:pt x="342" y="719"/>
                </a:cubicBezTo>
                <a:cubicBezTo>
                  <a:pt x="344" y="721"/>
                  <a:pt x="347" y="723"/>
                  <a:pt x="350" y="721"/>
                </a:cubicBezTo>
                <a:cubicBezTo>
                  <a:pt x="352" y="720"/>
                  <a:pt x="352" y="719"/>
                  <a:pt x="352" y="717"/>
                </a:cubicBezTo>
                <a:cubicBezTo>
                  <a:pt x="352" y="716"/>
                  <a:pt x="350" y="717"/>
                  <a:pt x="350" y="715"/>
                </a:cubicBezTo>
                <a:cubicBezTo>
                  <a:pt x="350" y="714"/>
                  <a:pt x="352" y="713"/>
                  <a:pt x="352" y="714"/>
                </a:cubicBezTo>
                <a:cubicBezTo>
                  <a:pt x="354" y="716"/>
                  <a:pt x="355" y="718"/>
                  <a:pt x="354" y="720"/>
                </a:cubicBezTo>
                <a:cubicBezTo>
                  <a:pt x="352" y="723"/>
                  <a:pt x="347" y="724"/>
                  <a:pt x="344" y="723"/>
                </a:cubicBezTo>
                <a:cubicBezTo>
                  <a:pt x="342" y="723"/>
                  <a:pt x="342" y="720"/>
                  <a:pt x="340" y="719"/>
                </a:cubicBezTo>
                <a:cubicBezTo>
                  <a:pt x="337" y="720"/>
                  <a:pt x="332" y="721"/>
                  <a:pt x="329" y="718"/>
                </a:cubicBezTo>
                <a:cubicBezTo>
                  <a:pt x="329" y="717"/>
                  <a:pt x="326" y="716"/>
                  <a:pt x="328" y="714"/>
                </a:cubicBezTo>
                <a:cubicBezTo>
                  <a:pt x="330" y="717"/>
                  <a:pt x="334" y="719"/>
                  <a:pt x="338" y="718"/>
                </a:cubicBezTo>
                <a:cubicBezTo>
                  <a:pt x="345" y="714"/>
                  <a:pt x="340" y="705"/>
                  <a:pt x="345" y="700"/>
                </a:cubicBezTo>
                <a:cubicBezTo>
                  <a:pt x="350" y="695"/>
                  <a:pt x="358" y="693"/>
                  <a:pt x="364" y="692"/>
                </a:cubicBezTo>
                <a:lnTo>
                  <a:pt x="365" y="694"/>
                </a:lnTo>
                <a:close/>
                <a:moveTo>
                  <a:pt x="487" y="702"/>
                </a:moveTo>
                <a:cubicBezTo>
                  <a:pt x="485" y="702"/>
                  <a:pt x="484" y="702"/>
                  <a:pt x="482" y="702"/>
                </a:cubicBezTo>
                <a:cubicBezTo>
                  <a:pt x="480" y="701"/>
                  <a:pt x="480" y="701"/>
                  <a:pt x="480" y="701"/>
                </a:cubicBezTo>
                <a:cubicBezTo>
                  <a:pt x="482" y="700"/>
                  <a:pt x="485" y="701"/>
                  <a:pt x="487" y="702"/>
                </a:cubicBezTo>
                <a:close/>
                <a:moveTo>
                  <a:pt x="450" y="723"/>
                </a:moveTo>
                <a:cubicBezTo>
                  <a:pt x="450" y="723"/>
                  <a:pt x="450" y="724"/>
                  <a:pt x="450" y="725"/>
                </a:cubicBezTo>
                <a:cubicBezTo>
                  <a:pt x="445" y="727"/>
                  <a:pt x="439" y="729"/>
                  <a:pt x="435" y="725"/>
                </a:cubicBezTo>
                <a:cubicBezTo>
                  <a:pt x="433" y="723"/>
                  <a:pt x="436" y="723"/>
                  <a:pt x="436" y="721"/>
                </a:cubicBezTo>
                <a:cubicBezTo>
                  <a:pt x="438" y="718"/>
                  <a:pt x="440" y="717"/>
                  <a:pt x="442" y="714"/>
                </a:cubicBezTo>
                <a:cubicBezTo>
                  <a:pt x="444" y="717"/>
                  <a:pt x="447" y="720"/>
                  <a:pt x="450" y="723"/>
                </a:cubicBezTo>
                <a:close/>
              </a:path>
            </a:pathLst>
          </a:custGeom>
          <a:solidFill>
            <a:schemeClr val="tx1">
              <a:lumMod val="65000"/>
              <a:lumOff val="35000"/>
            </a:schemeClr>
          </a:solidFill>
          <a:ln w="3175">
            <a:noFill/>
          </a:ln>
        </p:spPr>
        <p:txBody>
          <a:bodyPr vert="horz" wrap="square" lIns="91440" tIns="45720" rIns="91440" bIns="45720" numCol="1" anchor="t" anchorCtr="0" compatLnSpc="1">
            <a:prstTxWarp prst="textNoShape">
              <a:avLst/>
            </a:prstTxWarp>
          </a:bodyPr>
          <a:lstStyle/>
          <a:p>
            <a:endParaRPr lang="zh-CN" altLang="en-US">
              <a:latin typeface="Times New Roman" pitchFamily="18" charset="0"/>
              <a:cs typeface="Times New Roman" pitchFamily="18" charset="0"/>
            </a:endParaRPr>
          </a:p>
        </p:txBody>
      </p:sp>
      <p:sp>
        <p:nvSpPr>
          <p:cNvPr id="44" name="矩形 43"/>
          <p:cNvSpPr/>
          <p:nvPr/>
        </p:nvSpPr>
        <p:spPr>
          <a:xfrm>
            <a:off x="9527429" y="3361150"/>
            <a:ext cx="1674562" cy="1177227"/>
          </a:xfrm>
          <a:prstGeom prst="rect">
            <a:avLst/>
          </a:prstGeom>
          <a:noFill/>
        </p:spPr>
        <p:txBody>
          <a:bodyPr vert="horz" wrap="square" lIns="68562" tIns="34281" rIns="68562" bIns="34281" rtlCol="0">
            <a:spAutoFit/>
          </a:bodyPr>
          <a:lstStyle/>
          <a:p>
            <a:pPr algn="ctr" defTabSz="914400"/>
            <a:r>
              <a:rPr lang="en-SG" altLang="zh-CN" sz="3600" b="1" dirty="0">
                <a:solidFill>
                  <a:srgbClr val="C00000"/>
                </a:solidFill>
                <a:latin typeface="Times New Roman" pitchFamily="18" charset="0"/>
                <a:ea typeface="+mj-ea"/>
                <a:cs typeface="Times New Roman" pitchFamily="18" charset="0"/>
              </a:rPr>
              <a:t>Sau </a:t>
            </a:r>
            <a:r>
              <a:rPr lang="en-SG" altLang="zh-CN" sz="3600" b="1" dirty="0" err="1">
                <a:solidFill>
                  <a:srgbClr val="C00000"/>
                </a:solidFill>
                <a:latin typeface="Times New Roman" pitchFamily="18" charset="0"/>
                <a:ea typeface="+mj-ea"/>
                <a:cs typeface="Times New Roman" pitchFamily="18" charset="0"/>
              </a:rPr>
              <a:t>khi</a:t>
            </a:r>
            <a:r>
              <a:rPr lang="en-SG" altLang="zh-CN" sz="3600" b="1" dirty="0">
                <a:solidFill>
                  <a:srgbClr val="C00000"/>
                </a:solidFill>
                <a:latin typeface="Times New Roman" pitchFamily="18" charset="0"/>
                <a:ea typeface="+mj-ea"/>
                <a:cs typeface="Times New Roman" pitchFamily="18" charset="0"/>
              </a:rPr>
              <a:t> </a:t>
            </a:r>
            <a:r>
              <a:rPr lang="en-SG" altLang="zh-CN" sz="3600" b="1" dirty="0" err="1">
                <a:solidFill>
                  <a:srgbClr val="C00000"/>
                </a:solidFill>
                <a:latin typeface="Times New Roman" pitchFamily="18" charset="0"/>
                <a:ea typeface="+mj-ea"/>
                <a:cs typeface="Times New Roman" pitchFamily="18" charset="0"/>
              </a:rPr>
              <a:t>đi</a:t>
            </a:r>
            <a:r>
              <a:rPr lang="en-SG" altLang="zh-CN" sz="3600" b="1" dirty="0">
                <a:solidFill>
                  <a:srgbClr val="C00000"/>
                </a:solidFill>
                <a:latin typeface="Times New Roman" pitchFamily="18" charset="0"/>
                <a:ea typeface="+mj-ea"/>
                <a:cs typeface="Times New Roman" pitchFamily="18" charset="0"/>
              </a:rPr>
              <a:t> </a:t>
            </a:r>
            <a:r>
              <a:rPr lang="en-SG" altLang="zh-CN" sz="3600" b="1" dirty="0" err="1">
                <a:solidFill>
                  <a:srgbClr val="C00000"/>
                </a:solidFill>
                <a:latin typeface="Times New Roman" pitchFamily="18" charset="0"/>
                <a:ea typeface="+mj-ea"/>
                <a:cs typeface="Times New Roman" pitchFamily="18" charset="0"/>
              </a:rPr>
              <a:t>lính</a:t>
            </a:r>
            <a:endParaRPr lang="en-US" altLang="zh-CN" sz="3600" b="1" dirty="0">
              <a:solidFill>
                <a:srgbClr val="C00000"/>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107965869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5000" fill="hold" nodeType="afterEffect" p14:presetBounceEnd="5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5000">
                                          <p:cBhvr additive="base">
                                            <p:cTn id="7" dur="2000" fill="hold"/>
                                            <p:tgtEl>
                                              <p:spTgt spid="2"/>
                                            </p:tgtEl>
                                            <p:attrNameLst>
                                              <p:attrName>ppt_x</p:attrName>
                                            </p:attrNameLst>
                                          </p:cBhvr>
                                          <p:tavLst>
                                            <p:tav tm="0">
                                              <p:val>
                                                <p:strVal val="#ppt_x"/>
                                              </p:val>
                                            </p:tav>
                                            <p:tav tm="100000">
                                              <p:val>
                                                <p:strVal val="#ppt_x"/>
                                              </p:val>
                                            </p:tav>
                                          </p:tavLst>
                                        </p:anim>
                                        <p:anim calcmode="lin" valueType="num" p14:bounceEnd="55000">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3" accel="35000" fill="hold" nodeType="afterEffect" p14:presetBounceEnd="55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55000">
                                          <p:cBhvr additive="base">
                                            <p:cTn id="12" dur="2000" fill="hold"/>
                                            <p:tgtEl>
                                              <p:spTgt spid="24"/>
                                            </p:tgtEl>
                                            <p:attrNameLst>
                                              <p:attrName>ppt_x</p:attrName>
                                            </p:attrNameLst>
                                          </p:cBhvr>
                                          <p:tavLst>
                                            <p:tav tm="0">
                                              <p:val>
                                                <p:strVal val="1+#ppt_w/2"/>
                                              </p:val>
                                            </p:tav>
                                            <p:tav tm="100000">
                                              <p:val>
                                                <p:strVal val="#ppt_x"/>
                                              </p:val>
                                            </p:tav>
                                          </p:tavLst>
                                        </p:anim>
                                        <p:anim calcmode="lin" valueType="num" p14:bounceEnd="55000">
                                          <p:cBhvr additive="base">
                                            <p:cTn id="13" dur="20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9" accel="35000" fill="hold" nodeType="withEffect" p14:presetBounceEnd="55000">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14:bounceEnd="55000">
                                          <p:cBhvr additive="base">
                                            <p:cTn id="16" dur="2000" fill="hold"/>
                                            <p:tgtEl>
                                              <p:spTgt spid="26"/>
                                            </p:tgtEl>
                                            <p:attrNameLst>
                                              <p:attrName>ppt_x</p:attrName>
                                            </p:attrNameLst>
                                          </p:cBhvr>
                                          <p:tavLst>
                                            <p:tav tm="0">
                                              <p:val>
                                                <p:strVal val="0-#ppt_w/2"/>
                                              </p:val>
                                            </p:tav>
                                            <p:tav tm="100000">
                                              <p:val>
                                                <p:strVal val="#ppt_x"/>
                                              </p:val>
                                            </p:tav>
                                          </p:tavLst>
                                        </p:anim>
                                        <p:anim calcmode="lin" valueType="num" p14:bounceEnd="55000">
                                          <p:cBhvr additive="base">
                                            <p:cTn id="17" dur="2000" fill="hold"/>
                                            <p:tgtEl>
                                              <p:spTgt spid="26"/>
                                            </p:tgtEl>
                                            <p:attrNameLst>
                                              <p:attrName>ppt_y</p:attrName>
                                            </p:attrNameLst>
                                          </p:cBhvr>
                                          <p:tavLst>
                                            <p:tav tm="0">
                                              <p:val>
                                                <p:strVal val="0-#ppt_h/2"/>
                                              </p:val>
                                            </p:tav>
                                            <p:tav tm="100000">
                                              <p:val>
                                                <p:strVal val="#ppt_y"/>
                                              </p:val>
                                            </p:tav>
                                          </p:tavLst>
                                        </p:anim>
                                      </p:childTnLst>
                                    </p:cTn>
                                  </p:par>
                                  <p:par>
                                    <p:cTn id="18" presetID="2" presetClass="entr" presetSubtype="9" accel="35000" fill="hold" nodeType="withEffect" p14:presetBounceEnd="55000">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14:bounceEnd="55000">
                                          <p:cBhvr additive="base">
                                            <p:cTn id="20" dur="2000" fill="hold"/>
                                            <p:tgtEl>
                                              <p:spTgt spid="14"/>
                                            </p:tgtEl>
                                            <p:attrNameLst>
                                              <p:attrName>ppt_x</p:attrName>
                                            </p:attrNameLst>
                                          </p:cBhvr>
                                          <p:tavLst>
                                            <p:tav tm="0">
                                              <p:val>
                                                <p:strVal val="0-#ppt_w/2"/>
                                              </p:val>
                                            </p:tav>
                                            <p:tav tm="100000">
                                              <p:val>
                                                <p:strVal val="#ppt_x"/>
                                              </p:val>
                                            </p:tav>
                                          </p:tavLst>
                                        </p:anim>
                                        <p:anim calcmode="lin" valueType="num" p14:bounceEnd="55000">
                                          <p:cBhvr additive="base">
                                            <p:cTn id="21" dur="2000" fill="hold"/>
                                            <p:tgtEl>
                                              <p:spTgt spid="14"/>
                                            </p:tgtEl>
                                            <p:attrNameLst>
                                              <p:attrName>ppt_y</p:attrName>
                                            </p:attrNameLst>
                                          </p:cBhvr>
                                          <p:tavLst>
                                            <p:tav tm="0">
                                              <p:val>
                                                <p:strVal val="0-#ppt_h/2"/>
                                              </p:val>
                                            </p:tav>
                                            <p:tav tm="100000">
                                              <p:val>
                                                <p:strVal val="#ppt_y"/>
                                              </p:val>
                                            </p:tav>
                                          </p:tavLst>
                                        </p:anim>
                                      </p:childTnLst>
                                    </p:cTn>
                                  </p:par>
                                </p:childTnLst>
                              </p:cTn>
                            </p:par>
                            <p:par>
                              <p:cTn id="22" fill="hold">
                                <p:stCondLst>
                                  <p:cond delay="4000"/>
                                </p:stCondLst>
                                <p:childTnLst>
                                  <p:par>
                                    <p:cTn id="23" presetID="21" presetClass="entr" presetSubtype="1"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heel(1)">
                                          <p:cBhvr>
                                            <p:cTn id="25" dur="2000"/>
                                            <p:tgtEl>
                                              <p:spTgt spid="40"/>
                                            </p:tgtEl>
                                          </p:cBhvr>
                                        </p:animEffect>
                                      </p:childTnLst>
                                    </p:cTn>
                                  </p:par>
                                </p:childTnLst>
                              </p:cTn>
                            </p:par>
                            <p:par>
                              <p:cTn id="26" fill="hold">
                                <p:stCondLst>
                                  <p:cond delay="6000"/>
                                </p:stCondLst>
                                <p:childTnLst>
                                  <p:par>
                                    <p:cTn id="27" presetID="14" presetClass="entr" presetSubtype="1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randombar(horizontal)">
                                          <p:cBhvr>
                                            <p:cTn id="29" dur="500"/>
                                            <p:tgtEl>
                                              <p:spTgt spid="41"/>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heel(1)">
                                          <p:cBhvr>
                                            <p:cTn id="33" dur="2000"/>
                                            <p:tgtEl>
                                              <p:spTgt spid="43"/>
                                            </p:tgtEl>
                                          </p:cBhvr>
                                        </p:animEffect>
                                      </p:childTnLst>
                                    </p:cTn>
                                  </p:par>
                                </p:childTnLst>
                              </p:cTn>
                            </p:par>
                            <p:par>
                              <p:cTn id="34" fill="hold">
                                <p:stCondLst>
                                  <p:cond delay="8500"/>
                                </p:stCondLst>
                                <p:childTnLst>
                                  <p:par>
                                    <p:cTn id="35" presetID="14" presetClass="entr" presetSubtype="1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3" grpId="0" animBg="1"/>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5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3" accel="3500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2000" fill="hold"/>
                                            <p:tgtEl>
                                              <p:spTgt spid="24"/>
                                            </p:tgtEl>
                                            <p:attrNameLst>
                                              <p:attrName>ppt_x</p:attrName>
                                            </p:attrNameLst>
                                          </p:cBhvr>
                                          <p:tavLst>
                                            <p:tav tm="0">
                                              <p:val>
                                                <p:strVal val="1+#ppt_w/2"/>
                                              </p:val>
                                            </p:tav>
                                            <p:tav tm="100000">
                                              <p:val>
                                                <p:strVal val="#ppt_x"/>
                                              </p:val>
                                            </p:tav>
                                          </p:tavLst>
                                        </p:anim>
                                        <p:anim calcmode="lin" valueType="num">
                                          <p:cBhvr additive="base">
                                            <p:cTn id="13" dur="20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9" accel="3500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2000" fill="hold"/>
                                            <p:tgtEl>
                                              <p:spTgt spid="26"/>
                                            </p:tgtEl>
                                            <p:attrNameLst>
                                              <p:attrName>ppt_x</p:attrName>
                                            </p:attrNameLst>
                                          </p:cBhvr>
                                          <p:tavLst>
                                            <p:tav tm="0">
                                              <p:val>
                                                <p:strVal val="0-#ppt_w/2"/>
                                              </p:val>
                                            </p:tav>
                                            <p:tav tm="100000">
                                              <p:val>
                                                <p:strVal val="#ppt_x"/>
                                              </p:val>
                                            </p:tav>
                                          </p:tavLst>
                                        </p:anim>
                                        <p:anim calcmode="lin" valueType="num">
                                          <p:cBhvr additive="base">
                                            <p:cTn id="17" dur="2000" fill="hold"/>
                                            <p:tgtEl>
                                              <p:spTgt spid="26"/>
                                            </p:tgtEl>
                                            <p:attrNameLst>
                                              <p:attrName>ppt_y</p:attrName>
                                            </p:attrNameLst>
                                          </p:cBhvr>
                                          <p:tavLst>
                                            <p:tav tm="0">
                                              <p:val>
                                                <p:strVal val="0-#ppt_h/2"/>
                                              </p:val>
                                            </p:tav>
                                            <p:tav tm="100000">
                                              <p:val>
                                                <p:strVal val="#ppt_y"/>
                                              </p:val>
                                            </p:tav>
                                          </p:tavLst>
                                        </p:anim>
                                      </p:childTnLst>
                                    </p:cTn>
                                  </p:par>
                                  <p:par>
                                    <p:cTn id="18" presetID="2" presetClass="entr" presetSubtype="9" accel="3500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2000" fill="hold"/>
                                            <p:tgtEl>
                                              <p:spTgt spid="14"/>
                                            </p:tgtEl>
                                            <p:attrNameLst>
                                              <p:attrName>ppt_x</p:attrName>
                                            </p:attrNameLst>
                                          </p:cBhvr>
                                          <p:tavLst>
                                            <p:tav tm="0">
                                              <p:val>
                                                <p:strVal val="0-#ppt_w/2"/>
                                              </p:val>
                                            </p:tav>
                                            <p:tav tm="100000">
                                              <p:val>
                                                <p:strVal val="#ppt_x"/>
                                              </p:val>
                                            </p:tav>
                                          </p:tavLst>
                                        </p:anim>
                                        <p:anim calcmode="lin" valueType="num">
                                          <p:cBhvr additive="base">
                                            <p:cTn id="21" dur="2000" fill="hold"/>
                                            <p:tgtEl>
                                              <p:spTgt spid="14"/>
                                            </p:tgtEl>
                                            <p:attrNameLst>
                                              <p:attrName>ppt_y</p:attrName>
                                            </p:attrNameLst>
                                          </p:cBhvr>
                                          <p:tavLst>
                                            <p:tav tm="0">
                                              <p:val>
                                                <p:strVal val="0-#ppt_h/2"/>
                                              </p:val>
                                            </p:tav>
                                            <p:tav tm="100000">
                                              <p:val>
                                                <p:strVal val="#ppt_y"/>
                                              </p:val>
                                            </p:tav>
                                          </p:tavLst>
                                        </p:anim>
                                      </p:childTnLst>
                                    </p:cTn>
                                  </p:par>
                                </p:childTnLst>
                              </p:cTn>
                            </p:par>
                            <p:par>
                              <p:cTn id="22" fill="hold">
                                <p:stCondLst>
                                  <p:cond delay="4000"/>
                                </p:stCondLst>
                                <p:childTnLst>
                                  <p:par>
                                    <p:cTn id="23" presetID="21" presetClass="entr" presetSubtype="1"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heel(1)">
                                          <p:cBhvr>
                                            <p:cTn id="25" dur="2000"/>
                                            <p:tgtEl>
                                              <p:spTgt spid="40"/>
                                            </p:tgtEl>
                                          </p:cBhvr>
                                        </p:animEffect>
                                      </p:childTnLst>
                                    </p:cTn>
                                  </p:par>
                                </p:childTnLst>
                              </p:cTn>
                            </p:par>
                            <p:par>
                              <p:cTn id="26" fill="hold">
                                <p:stCondLst>
                                  <p:cond delay="6000"/>
                                </p:stCondLst>
                                <p:childTnLst>
                                  <p:par>
                                    <p:cTn id="27" presetID="14" presetClass="entr" presetSubtype="1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randombar(horizontal)">
                                          <p:cBhvr>
                                            <p:cTn id="29" dur="500"/>
                                            <p:tgtEl>
                                              <p:spTgt spid="41"/>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heel(1)">
                                          <p:cBhvr>
                                            <p:cTn id="33" dur="2000"/>
                                            <p:tgtEl>
                                              <p:spTgt spid="43"/>
                                            </p:tgtEl>
                                          </p:cBhvr>
                                        </p:animEffect>
                                      </p:childTnLst>
                                    </p:cTn>
                                  </p:par>
                                </p:childTnLst>
                              </p:cTn>
                            </p:par>
                            <p:par>
                              <p:cTn id="34" fill="hold">
                                <p:stCondLst>
                                  <p:cond delay="8500"/>
                                </p:stCondLst>
                                <p:childTnLst>
                                  <p:par>
                                    <p:cTn id="35" presetID="14" presetClass="entr" presetSubtype="1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3" grpId="0" animBg="1"/>
          <p:bldP spid="44"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3897745" y="368448"/>
            <a:ext cx="7693891" cy="2713371"/>
            <a:chOff x="1068237" y="1327277"/>
            <a:chExt cx="5192134" cy="1581153"/>
          </a:xfrm>
        </p:grpSpPr>
        <p:sp>
          <p:nvSpPr>
            <p:cNvPr id="62" name="矩形 61"/>
            <p:cNvSpPr/>
            <p:nvPr/>
          </p:nvSpPr>
          <p:spPr>
            <a:xfrm>
              <a:off x="1068237" y="1327277"/>
              <a:ext cx="5192134" cy="158115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cxnSp>
          <p:nvCxnSpPr>
            <p:cNvPr id="63" name="直接连接符 62"/>
            <p:cNvCxnSpPr/>
            <p:nvPr/>
          </p:nvCxnSpPr>
          <p:spPr>
            <a:xfrm>
              <a:off x="5783533" y="1327277"/>
              <a:ext cx="0" cy="158115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64" name="矩形 63"/>
          <p:cNvSpPr/>
          <p:nvPr/>
        </p:nvSpPr>
        <p:spPr>
          <a:xfrm>
            <a:off x="10956186" y="367928"/>
            <a:ext cx="569350" cy="2713371"/>
          </a:xfrm>
          <a:prstGeom prst="rect">
            <a:avLst/>
          </a:prstGeom>
          <a:noFill/>
        </p:spPr>
        <p:txBody>
          <a:bodyPr vert="eaVert" wrap="square" lIns="68562" tIns="34281" rIns="68562" bIns="34281" rtlCol="0">
            <a:spAutoFit/>
          </a:bodyPr>
          <a:lstStyle/>
          <a:p>
            <a:pPr defTabSz="914400"/>
            <a:r>
              <a:rPr lang="en-US" altLang="zh-CN" sz="2800" b="1" dirty="0" smtClean="0">
                <a:solidFill>
                  <a:srgbClr val="0000FF"/>
                </a:solidFill>
                <a:latin typeface="Times New Roman" pitchFamily="18" charset="0"/>
                <a:ea typeface="+mj-ea"/>
                <a:cs typeface="Times New Roman" pitchFamily="18" charset="0"/>
              </a:rPr>
              <a:t>* </a:t>
            </a:r>
            <a:r>
              <a:rPr lang="en-US" altLang="zh-CN" sz="2400" b="1" dirty="0" smtClean="0">
                <a:solidFill>
                  <a:srgbClr val="0000FF"/>
                </a:solidFill>
                <a:latin typeface="Times New Roman" pitchFamily="18" charset="0"/>
                <a:ea typeface="+mj-ea"/>
                <a:cs typeface="Times New Roman" pitchFamily="18" charset="0"/>
              </a:rPr>
              <a:t>Trước </a:t>
            </a:r>
            <a:r>
              <a:rPr lang="en-US" altLang="zh-CN" sz="2400" b="1" dirty="0">
                <a:solidFill>
                  <a:srgbClr val="0000FF"/>
                </a:solidFill>
                <a:latin typeface="Times New Roman" pitchFamily="18" charset="0"/>
                <a:ea typeface="+mj-ea"/>
                <a:cs typeface="Times New Roman" pitchFamily="18" charset="0"/>
              </a:rPr>
              <a:t>khi đi </a:t>
            </a:r>
            <a:r>
              <a:rPr lang="en-US" altLang="zh-CN" sz="2800" b="1" dirty="0">
                <a:solidFill>
                  <a:srgbClr val="0000FF"/>
                </a:solidFill>
                <a:latin typeface="Times New Roman" pitchFamily="18" charset="0"/>
                <a:ea typeface="+mj-ea"/>
                <a:cs typeface="Times New Roman" pitchFamily="18" charset="0"/>
              </a:rPr>
              <a:t>lính</a:t>
            </a:r>
          </a:p>
        </p:txBody>
      </p:sp>
      <p:grpSp>
        <p:nvGrpSpPr>
          <p:cNvPr id="66" name="组合 65"/>
          <p:cNvGrpSpPr/>
          <p:nvPr/>
        </p:nvGrpSpPr>
        <p:grpSpPr>
          <a:xfrm>
            <a:off x="3897745" y="3665863"/>
            <a:ext cx="7693891" cy="2713371"/>
            <a:chOff x="1068237" y="1327277"/>
            <a:chExt cx="5192134" cy="1581153"/>
          </a:xfrm>
        </p:grpSpPr>
        <p:sp>
          <p:nvSpPr>
            <p:cNvPr id="67" name="矩形 66"/>
            <p:cNvSpPr/>
            <p:nvPr/>
          </p:nvSpPr>
          <p:spPr>
            <a:xfrm>
              <a:off x="1068237" y="1327277"/>
              <a:ext cx="5192134" cy="158115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cxnSp>
          <p:nvCxnSpPr>
            <p:cNvPr id="68" name="直接连接符 67"/>
            <p:cNvCxnSpPr/>
            <p:nvPr/>
          </p:nvCxnSpPr>
          <p:spPr>
            <a:xfrm>
              <a:off x="5783533" y="1327277"/>
              <a:ext cx="0" cy="158115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7" name="矩形 63">
            <a:extLst>
              <a:ext uri="{FF2B5EF4-FFF2-40B4-BE49-F238E27FC236}">
                <a16:creationId xmlns:a16="http://schemas.microsoft.com/office/drawing/2014/main" id="{2075077C-E403-4C08-8291-093286286201}"/>
              </a:ext>
            </a:extLst>
          </p:cNvPr>
          <p:cNvSpPr/>
          <p:nvPr/>
        </p:nvSpPr>
        <p:spPr>
          <a:xfrm>
            <a:off x="10950126" y="3665863"/>
            <a:ext cx="569350" cy="2713371"/>
          </a:xfrm>
          <a:prstGeom prst="rect">
            <a:avLst/>
          </a:prstGeom>
          <a:noFill/>
        </p:spPr>
        <p:txBody>
          <a:bodyPr vert="eaVert" wrap="square" lIns="68562" tIns="34281" rIns="68562" bIns="34281" rtlCol="0">
            <a:spAutoFit/>
          </a:bodyPr>
          <a:lstStyle/>
          <a:p>
            <a:pPr algn="ctr" defTabSz="914400"/>
            <a:r>
              <a:rPr lang="en-US" altLang="zh-CN" sz="2800" b="1" dirty="0" smtClean="0">
                <a:solidFill>
                  <a:srgbClr val="0000FF"/>
                </a:solidFill>
                <a:latin typeface="Times New Roman" pitchFamily="18" charset="0"/>
                <a:ea typeface="+mj-ea"/>
                <a:cs typeface="Times New Roman" pitchFamily="18" charset="0"/>
              </a:rPr>
              <a:t>* Sau </a:t>
            </a:r>
            <a:r>
              <a:rPr lang="en-US" altLang="zh-CN" sz="2800" b="1" dirty="0">
                <a:solidFill>
                  <a:srgbClr val="0000FF"/>
                </a:solidFill>
                <a:latin typeface="Times New Roman" pitchFamily="18" charset="0"/>
                <a:ea typeface="+mj-ea"/>
                <a:cs typeface="Times New Roman" pitchFamily="18" charset="0"/>
              </a:rPr>
              <a:t>khi đi lính</a:t>
            </a:r>
          </a:p>
        </p:txBody>
      </p:sp>
      <p:sp>
        <p:nvSpPr>
          <p:cNvPr id="2" name="TextBox 1">
            <a:extLst>
              <a:ext uri="{FF2B5EF4-FFF2-40B4-BE49-F238E27FC236}">
                <a16:creationId xmlns:a16="http://schemas.microsoft.com/office/drawing/2014/main" id="{588B807E-6E3E-4D75-9918-053D33619309}"/>
              </a:ext>
            </a:extLst>
          </p:cNvPr>
          <p:cNvSpPr txBox="1"/>
          <p:nvPr/>
        </p:nvSpPr>
        <p:spPr>
          <a:xfrm>
            <a:off x="4108131" y="680439"/>
            <a:ext cx="6495213" cy="461665"/>
          </a:xfrm>
          <a:prstGeom prst="rect">
            <a:avLst/>
          </a:prstGeom>
          <a:noFill/>
        </p:spPr>
        <p:txBody>
          <a:bodyPr wrap="square" rtlCol="0">
            <a:spAutoFit/>
          </a:bodyPr>
          <a:lstStyle/>
          <a:p>
            <a:pPr algn="just"/>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Xuất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thân</a:t>
            </a:r>
            <a:r>
              <a:rPr lang="en-US" sz="2400" b="1" dirty="0">
                <a:solidFill>
                  <a:srgbClr val="0000FF"/>
                </a:solidFill>
                <a:latin typeface="Times New Roman" pitchFamily="18" charset="0"/>
                <a:cs typeface="Times New Roman" pitchFamily="18" charset="0"/>
              </a:rPr>
              <a:t>: </a:t>
            </a:r>
            <a:r>
              <a:rPr lang="en-US" sz="2400" dirty="0">
                <a:solidFill>
                  <a:srgbClr val="0000FF"/>
                </a:solidFill>
                <a:latin typeface="Times New Roman" pitchFamily="18" charset="0"/>
                <a:cs typeface="Times New Roman" pitchFamily="18" charset="0"/>
              </a:rPr>
              <a:t>Con </a:t>
            </a:r>
            <a:r>
              <a:rPr lang="en-US" sz="2400" dirty="0" err="1">
                <a:solidFill>
                  <a:srgbClr val="0000FF"/>
                </a:solidFill>
                <a:latin typeface="Times New Roman" pitchFamily="18" charset="0"/>
                <a:cs typeface="Times New Roman" pitchFamily="18" charset="0"/>
              </a:rPr>
              <a:t>nhà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hào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phú</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không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có</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học</a:t>
            </a:r>
            <a:endParaRPr lang="en-SG" sz="2400" dirty="0">
              <a:solidFill>
                <a:srgbClr val="0000FF"/>
              </a:solidFill>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id="{571D4CDF-186A-42F4-853F-85898E712DCD}"/>
              </a:ext>
            </a:extLst>
          </p:cNvPr>
          <p:cNvSpPr txBox="1"/>
          <p:nvPr/>
        </p:nvSpPr>
        <p:spPr>
          <a:xfrm>
            <a:off x="4108131" y="1353785"/>
            <a:ext cx="6495213" cy="830997"/>
          </a:xfrm>
          <a:prstGeom prst="rect">
            <a:avLst/>
          </a:prstGeom>
          <a:noFill/>
        </p:spPr>
        <p:txBody>
          <a:bodyPr wrap="square" rtlCol="0">
            <a:spAutoFit/>
          </a:bodyPr>
          <a:lstStyle/>
          <a:p>
            <a:pPr algn="just"/>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Hôn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nhân</a:t>
            </a:r>
            <a:r>
              <a:rPr lang="en-US" sz="2400" b="1" dirty="0">
                <a:solidFill>
                  <a:srgbClr val="0000FF"/>
                </a:solidFill>
                <a:latin typeface="Times New Roman" pitchFamily="18" charset="0"/>
                <a:cs typeface="Times New Roman" pitchFamily="18" charset="0"/>
              </a:rPr>
              <a:t>: </a:t>
            </a:r>
            <a:r>
              <a:rPr lang="en-US" sz="2400" dirty="0">
                <a:solidFill>
                  <a:srgbClr val="0000FF"/>
                </a:solidFill>
                <a:latin typeface="Times New Roman" pitchFamily="18" charset="0"/>
                <a:cs typeface="Times New Roman" pitchFamily="18" charset="0"/>
              </a:rPr>
              <a:t>Xin </a:t>
            </a:r>
            <a:r>
              <a:rPr lang="en-US" sz="2400" dirty="0" err="1">
                <a:solidFill>
                  <a:srgbClr val="0000FF"/>
                </a:solidFill>
                <a:latin typeface="Times New Roman" pitchFamily="18" charset="0"/>
                <a:cs typeface="Times New Roman" pitchFamily="18" charset="0"/>
              </a:rPr>
              <a:t>lấy</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Vũ</a:t>
            </a:r>
            <a:r>
              <a:rPr lang="en-US" sz="2400" dirty="0">
                <a:solidFill>
                  <a:srgbClr val="0000FF"/>
                </a:solidFill>
                <a:latin typeface="Times New Roman" pitchFamily="18" charset="0"/>
                <a:cs typeface="Times New Roman" pitchFamily="18" charset="0"/>
              </a:rPr>
              <a:t> N</a:t>
            </a:r>
            <a:r>
              <a:rPr lang="vi-VN" sz="2400" dirty="0">
                <a:solidFill>
                  <a:srgbClr val="0000FF"/>
                </a:solidFill>
                <a:latin typeface="Times New Roman" pitchFamily="18" charset="0"/>
                <a:cs typeface="Times New Roman" pitchFamily="18" charset="0"/>
              </a:rPr>
              <a:t>ư</a:t>
            </a:r>
            <a:r>
              <a:rPr lang="en-US" sz="2400" dirty="0" err="1">
                <a:solidFill>
                  <a:srgbClr val="0000FF"/>
                </a:solidFill>
                <a:latin typeface="Times New Roman" pitchFamily="18" charset="0"/>
                <a:cs typeface="Times New Roman" pitchFamily="18" charset="0"/>
              </a:rPr>
              <a:t>ơng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vì</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mến</a:t>
            </a:r>
            <a:r>
              <a:rPr lang="en-US" sz="2400" dirty="0">
                <a:solidFill>
                  <a:srgbClr val="0000FF"/>
                </a:solidFill>
                <a:latin typeface="Times New Roman" pitchFamily="18" charset="0"/>
                <a:cs typeface="Times New Roman" pitchFamily="18" charset="0"/>
              </a:rPr>
              <a:t> dung </a:t>
            </a:r>
            <a:r>
              <a:rPr lang="en-US" sz="2400" dirty="0" err="1">
                <a:solidFill>
                  <a:srgbClr val="0000FF"/>
                </a:solidFill>
                <a:latin typeface="Times New Roman" pitchFamily="18" charset="0"/>
                <a:cs typeface="Times New Roman" pitchFamily="18" charset="0"/>
              </a:rPr>
              <a:t>hạnh</a:t>
            </a:r>
            <a:r>
              <a:rPr lang="en-US" sz="2400" dirty="0">
                <a:solidFill>
                  <a:srgbClr val="0000FF"/>
                </a:solidFill>
                <a:latin typeface="Times New Roman" pitchFamily="18" charset="0"/>
                <a:cs typeface="Times New Roman" pitchFamily="18" charset="0"/>
              </a:rPr>
              <a:t> </a:t>
            </a:r>
            <a:r>
              <a:rPr lang="en-US" sz="2400" dirty="0">
                <a:solidFill>
                  <a:srgbClr val="0000FF"/>
                </a:solidFill>
                <a:latin typeface="Times New Roman" pitchFamily="18" charset="0"/>
                <a:cs typeface="Times New Roman" pitchFamily="18" charset="0"/>
                <a:sym typeface="Wingdings" panose="05000000000000000000" pitchFamily="2" charset="2"/>
              </a:rPr>
              <a:t> </a:t>
            </a:r>
            <a:r>
              <a:rPr lang="en-US" sz="2400" dirty="0" err="1">
                <a:solidFill>
                  <a:srgbClr val="0000FF"/>
                </a:solidFill>
                <a:latin typeface="Times New Roman" pitchFamily="18" charset="0"/>
                <a:cs typeface="Times New Roman" pitchFamily="18" charset="0"/>
                <a:sym typeface="Wingdings" panose="05000000000000000000" pitchFamily="2" charset="2"/>
              </a:rPr>
              <a:t>Cuộc</a:t>
            </a:r>
            <a:r>
              <a:rPr lang="en-US" sz="2400" dirty="0">
                <a:solidFill>
                  <a:srgbClr val="0000FF"/>
                </a:solidFill>
                <a:latin typeface="Times New Roman" pitchFamily="18" charset="0"/>
                <a:cs typeface="Times New Roman" pitchFamily="18" charset="0"/>
                <a:sym typeface="Wingdings" panose="05000000000000000000" pitchFamily="2" charset="2"/>
              </a:rPr>
              <a:t> </a:t>
            </a:r>
            <a:r>
              <a:rPr lang="en-US" sz="2400" dirty="0" err="1">
                <a:solidFill>
                  <a:srgbClr val="0000FF"/>
                </a:solidFill>
                <a:latin typeface="Times New Roman" pitchFamily="18" charset="0"/>
                <a:cs typeface="Times New Roman" pitchFamily="18" charset="0"/>
                <a:sym typeface="Wingdings" panose="05000000000000000000" pitchFamily="2" charset="2"/>
              </a:rPr>
              <a:t>hôn</a:t>
            </a:r>
            <a:r>
              <a:rPr lang="en-US" sz="2400" dirty="0">
                <a:solidFill>
                  <a:srgbClr val="0000FF"/>
                </a:solidFill>
                <a:latin typeface="Times New Roman" pitchFamily="18" charset="0"/>
                <a:cs typeface="Times New Roman" pitchFamily="18" charset="0"/>
                <a:sym typeface="Wingdings" panose="05000000000000000000" pitchFamily="2" charset="2"/>
              </a:rPr>
              <a:t> </a:t>
            </a:r>
            <a:r>
              <a:rPr lang="en-US" sz="2400" dirty="0" err="1">
                <a:solidFill>
                  <a:srgbClr val="0000FF"/>
                </a:solidFill>
                <a:latin typeface="Times New Roman" pitchFamily="18" charset="0"/>
                <a:cs typeface="Times New Roman" pitchFamily="18" charset="0"/>
                <a:sym typeface="Wingdings" panose="05000000000000000000" pitchFamily="2" charset="2"/>
              </a:rPr>
              <a:t>nhân</a:t>
            </a:r>
            <a:r>
              <a:rPr lang="en-US" sz="2400" dirty="0">
                <a:solidFill>
                  <a:srgbClr val="0000FF"/>
                </a:solidFill>
                <a:latin typeface="Times New Roman" pitchFamily="18" charset="0"/>
                <a:cs typeface="Times New Roman" pitchFamily="18" charset="0"/>
                <a:sym typeface="Wingdings" panose="05000000000000000000" pitchFamily="2" charset="2"/>
              </a:rPr>
              <a:t> </a:t>
            </a:r>
            <a:r>
              <a:rPr lang="en-US" sz="2400" dirty="0" err="1">
                <a:solidFill>
                  <a:srgbClr val="0000FF"/>
                </a:solidFill>
                <a:latin typeface="Times New Roman" pitchFamily="18" charset="0"/>
                <a:cs typeface="Times New Roman" pitchFamily="18" charset="0"/>
                <a:sym typeface="Wingdings" panose="05000000000000000000" pitchFamily="2" charset="2"/>
              </a:rPr>
              <a:t>khôn</a:t>
            </a:r>
            <a:r>
              <a:rPr lang="en-US" sz="2400" dirty="0">
                <a:solidFill>
                  <a:srgbClr val="0000FF"/>
                </a:solidFill>
                <a:latin typeface="Times New Roman" pitchFamily="18" charset="0"/>
                <a:cs typeface="Times New Roman" pitchFamily="18" charset="0"/>
                <a:sym typeface="Wingdings" panose="05000000000000000000" pitchFamily="2" charset="2"/>
              </a:rPr>
              <a:t> </a:t>
            </a:r>
            <a:r>
              <a:rPr lang="en-US" sz="2400" dirty="0" err="1">
                <a:solidFill>
                  <a:srgbClr val="0000FF"/>
                </a:solidFill>
                <a:latin typeface="Times New Roman" pitchFamily="18" charset="0"/>
                <a:cs typeface="Times New Roman" pitchFamily="18" charset="0"/>
                <a:sym typeface="Wingdings" panose="05000000000000000000" pitchFamily="2" charset="2"/>
              </a:rPr>
              <a:t>bình</a:t>
            </a:r>
            <a:r>
              <a:rPr lang="en-US" sz="2400" dirty="0">
                <a:solidFill>
                  <a:srgbClr val="0000FF"/>
                </a:solidFill>
                <a:latin typeface="Times New Roman" pitchFamily="18" charset="0"/>
                <a:cs typeface="Times New Roman" pitchFamily="18" charset="0"/>
                <a:sym typeface="Wingdings" panose="05000000000000000000" pitchFamily="2" charset="2"/>
              </a:rPr>
              <a:t> </a:t>
            </a:r>
            <a:r>
              <a:rPr lang="en-US" sz="2400" dirty="0" err="1">
                <a:solidFill>
                  <a:srgbClr val="0000FF"/>
                </a:solidFill>
                <a:latin typeface="Times New Roman" pitchFamily="18" charset="0"/>
                <a:cs typeface="Times New Roman" pitchFamily="18" charset="0"/>
                <a:sym typeface="Wingdings" panose="05000000000000000000" pitchFamily="2" charset="2"/>
              </a:rPr>
              <a:t>đẳng</a:t>
            </a:r>
            <a:endParaRPr lang="en-SG" sz="2400" dirty="0">
              <a:solidFill>
                <a:srgbClr val="0000FF"/>
              </a:solidFill>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id="{D2500A66-9C02-41A9-89A6-379FD678B717}"/>
              </a:ext>
            </a:extLst>
          </p:cNvPr>
          <p:cNvSpPr txBox="1"/>
          <p:nvPr/>
        </p:nvSpPr>
        <p:spPr>
          <a:xfrm>
            <a:off x="4056633" y="2396463"/>
            <a:ext cx="6495213" cy="461665"/>
          </a:xfrm>
          <a:prstGeom prst="rect">
            <a:avLst/>
          </a:prstGeom>
          <a:noFill/>
        </p:spPr>
        <p:txBody>
          <a:bodyPr wrap="square" rtlCol="0">
            <a:spAutoFit/>
          </a:bodyPr>
          <a:lstStyle/>
          <a:p>
            <a:pPr algn="just"/>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Bản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tính</a:t>
            </a:r>
            <a:r>
              <a:rPr lang="en-US" sz="2400" b="1"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nghi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phòng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ngừa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quá</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sức</a:t>
            </a:r>
            <a:endParaRPr lang="en-SG" sz="2400" dirty="0">
              <a:solidFill>
                <a:srgbClr val="0000FF"/>
              </a:solidFill>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A3135567-BE37-4BAB-9955-DD1DC6CAA29C}"/>
              </a:ext>
            </a:extLst>
          </p:cNvPr>
          <p:cNvSpPr txBox="1"/>
          <p:nvPr/>
        </p:nvSpPr>
        <p:spPr>
          <a:xfrm>
            <a:off x="4108130" y="3801935"/>
            <a:ext cx="6469179" cy="461665"/>
          </a:xfrm>
          <a:prstGeom prst="rect">
            <a:avLst/>
          </a:prstGeom>
          <a:noFill/>
        </p:spPr>
        <p:txBody>
          <a:bodyPr wrap="square" rtlCol="0">
            <a:spAutoFit/>
          </a:bodyPr>
          <a:lstStyle/>
          <a:p>
            <a:pPr algn="just"/>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Hoàn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cảnh</a:t>
            </a:r>
            <a:r>
              <a:rPr lang="en-US" sz="2400" b="1"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lính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vì</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không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có</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học</a:t>
            </a:r>
            <a:endParaRPr lang="en-SG" sz="2400" dirty="0">
              <a:solidFill>
                <a:srgbClr val="0000FF"/>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45F2A697-5CF9-4F22-B17B-5250C9906F6D}"/>
              </a:ext>
            </a:extLst>
          </p:cNvPr>
          <p:cNvSpPr txBox="1"/>
          <p:nvPr/>
        </p:nvSpPr>
        <p:spPr>
          <a:xfrm>
            <a:off x="4107717" y="4410370"/>
            <a:ext cx="6469179" cy="461665"/>
          </a:xfrm>
          <a:prstGeom prst="rect">
            <a:avLst/>
          </a:prstGeom>
          <a:noFill/>
        </p:spPr>
        <p:txBody>
          <a:bodyPr wrap="square" rtlCol="0">
            <a:spAutoFit/>
          </a:bodyPr>
          <a:lstStyle/>
          <a:p>
            <a:pPr algn="just"/>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Nỗi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đau</a:t>
            </a:r>
            <a:r>
              <a:rPr lang="en-US" sz="2400" b="1"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Xa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lìa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mẹ</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già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vợ</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dại</a:t>
            </a:r>
            <a:r>
              <a:rPr lang="en-US" sz="2400" dirty="0">
                <a:solidFill>
                  <a:srgbClr val="0000FF"/>
                </a:solidFill>
                <a:latin typeface="Times New Roman" pitchFamily="18" charset="0"/>
                <a:cs typeface="Times New Roman" pitchFamily="18" charset="0"/>
              </a:rPr>
              <a:t>, con </a:t>
            </a:r>
            <a:r>
              <a:rPr lang="en-US" sz="2400" dirty="0" err="1">
                <a:solidFill>
                  <a:srgbClr val="0000FF"/>
                </a:solidFill>
                <a:latin typeface="Times New Roman" pitchFamily="18" charset="0"/>
                <a:cs typeface="Times New Roman" pitchFamily="18" charset="0"/>
              </a:rPr>
              <a:t>th</a:t>
            </a:r>
            <a:r>
              <a:rPr lang="vi-VN" sz="2400" dirty="0">
                <a:solidFill>
                  <a:srgbClr val="0000FF"/>
                </a:solidFill>
                <a:latin typeface="Times New Roman" pitchFamily="18" charset="0"/>
                <a:cs typeface="Times New Roman" pitchFamily="18" charset="0"/>
              </a:rPr>
              <a:t>ơ</a:t>
            </a:r>
            <a:endParaRPr lang="en-SG" sz="2400" dirty="0">
              <a:solidFill>
                <a:srgbClr val="0000FF"/>
              </a:solidFill>
              <a:latin typeface="Times New Roman" pitchFamily="18" charset="0"/>
              <a:cs typeface="Times New Roman" pitchFamily="18" charset="0"/>
            </a:endParaRPr>
          </a:p>
        </p:txBody>
      </p:sp>
      <p:sp>
        <p:nvSpPr>
          <p:cNvPr id="42" name="TextBox 41">
            <a:extLst>
              <a:ext uri="{FF2B5EF4-FFF2-40B4-BE49-F238E27FC236}">
                <a16:creationId xmlns:a16="http://schemas.microsoft.com/office/drawing/2014/main" id="{4F421270-095F-4775-A33C-2BA54015023A}"/>
              </a:ext>
            </a:extLst>
          </p:cNvPr>
          <p:cNvSpPr txBox="1"/>
          <p:nvPr/>
        </p:nvSpPr>
        <p:spPr>
          <a:xfrm>
            <a:off x="4145075" y="5006885"/>
            <a:ext cx="6522925" cy="1200329"/>
          </a:xfrm>
          <a:prstGeom prst="rect">
            <a:avLst/>
          </a:prstGeom>
          <a:noFill/>
        </p:spPr>
        <p:txBody>
          <a:bodyPr wrap="square" rtlCol="0">
            <a:spAutoFit/>
          </a:bodyPr>
          <a:lstStyle/>
          <a:p>
            <a:pPr marL="342900" indent="-342900" algn="just">
              <a:buFontTx/>
              <a:buChar char="-"/>
            </a:pPr>
            <a:r>
              <a:rPr lang="en-US" sz="2400" b="1" dirty="0" smtClean="0">
                <a:solidFill>
                  <a:srgbClr val="0000FF"/>
                </a:solidFill>
                <a:latin typeface="Times New Roman" pitchFamily="18" charset="0"/>
                <a:cs typeface="Times New Roman" pitchFamily="18" charset="0"/>
              </a:rPr>
              <a:t>Bi </a:t>
            </a:r>
            <a:r>
              <a:rPr lang="en-US" sz="2400" b="1" dirty="0" err="1">
                <a:solidFill>
                  <a:srgbClr val="0000FF"/>
                </a:solidFill>
                <a:latin typeface="Times New Roman" pitchFamily="18" charset="0"/>
                <a:cs typeface="Times New Roman" pitchFamily="18" charset="0"/>
              </a:rPr>
              <a:t>kịch</a:t>
            </a:r>
            <a:r>
              <a:rPr lang="en-US" sz="2400" b="1"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Mất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mẹ</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kích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động</a:t>
            </a:r>
            <a:r>
              <a:rPr lang="en-US" sz="2400" dirty="0">
                <a:solidFill>
                  <a:srgbClr val="0000FF"/>
                </a:solidFill>
                <a:latin typeface="Times New Roman" pitchFamily="18" charset="0"/>
                <a:cs typeface="Times New Roman" pitchFamily="18" charset="0"/>
              </a:rPr>
              <a:t> tr</a:t>
            </a:r>
            <a:r>
              <a:rPr lang="vi-VN" sz="2400" dirty="0">
                <a:solidFill>
                  <a:srgbClr val="0000FF"/>
                </a:solidFill>
                <a:latin typeface="Times New Roman" pitchFamily="18" charset="0"/>
                <a:cs typeface="Times New Roman" pitchFamily="18" charset="0"/>
              </a:rPr>
              <a:t>ư</a:t>
            </a:r>
            <a:r>
              <a:rPr lang="en-US" sz="2400" dirty="0" err="1">
                <a:solidFill>
                  <a:srgbClr val="0000FF"/>
                </a:solidFill>
                <a:latin typeface="Times New Roman" pitchFamily="18" charset="0"/>
                <a:cs typeface="Times New Roman" pitchFamily="18" charset="0"/>
              </a:rPr>
              <a:t>ớc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lời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của</a:t>
            </a:r>
            <a:r>
              <a:rPr lang="en-US" sz="2400" dirty="0">
                <a:solidFill>
                  <a:srgbClr val="0000FF"/>
                </a:solidFill>
                <a:latin typeface="Times New Roman" pitchFamily="18" charset="0"/>
                <a:cs typeface="Times New Roman" pitchFamily="18" charset="0"/>
              </a:rPr>
              <a:t> con </a:t>
            </a:r>
            <a:endParaRPr lang="en-US" sz="2400" dirty="0" smtClean="0">
              <a:solidFill>
                <a:srgbClr val="0000FF"/>
              </a:solidFill>
              <a:latin typeface="Times New Roman" pitchFamily="18" charset="0"/>
              <a:cs typeface="Times New Roman" pitchFamily="18" charset="0"/>
            </a:endParaRPr>
          </a:p>
          <a:p>
            <a:pPr algn="just"/>
            <a:r>
              <a:rPr lang="en-US" sz="2400" dirty="0" smtClean="0">
                <a:solidFill>
                  <a:srgbClr val="0000FF"/>
                </a:solidFill>
                <a:latin typeface="Times New Roman" pitchFamily="18" charset="0"/>
                <a:cs typeface="Times New Roman" pitchFamily="18" charset="0"/>
                <a:sym typeface="Wingdings" panose="05000000000000000000" pitchFamily="2" charset="2"/>
              </a:rPr>
              <a:t> </a:t>
            </a:r>
            <a:r>
              <a:rPr lang="en-US" sz="2400" dirty="0" err="1">
                <a:solidFill>
                  <a:srgbClr val="0000FF"/>
                </a:solidFill>
                <a:latin typeface="Times New Roman" pitchFamily="18" charset="0"/>
                <a:cs typeface="Times New Roman" pitchFamily="18" charset="0"/>
                <a:sym typeface="Wingdings" panose="05000000000000000000" pitchFamily="2" charset="2"/>
              </a:rPr>
              <a:t>Hiểu</a:t>
            </a:r>
            <a:r>
              <a:rPr lang="en-US" sz="2400" dirty="0">
                <a:solidFill>
                  <a:srgbClr val="0000FF"/>
                </a:solidFill>
                <a:latin typeface="Times New Roman" pitchFamily="18" charset="0"/>
                <a:cs typeface="Times New Roman" pitchFamily="18" charset="0"/>
                <a:sym typeface="Wingdings" panose="05000000000000000000" pitchFamily="2" charset="2"/>
              </a:rPr>
              <a:t> </a:t>
            </a:r>
            <a:r>
              <a:rPr lang="en-US" sz="2400" dirty="0" err="1">
                <a:solidFill>
                  <a:srgbClr val="0000FF"/>
                </a:solidFill>
                <a:latin typeface="Times New Roman" pitchFamily="18" charset="0"/>
                <a:cs typeface="Times New Roman" pitchFamily="18" charset="0"/>
                <a:sym typeface="Wingdings" panose="05000000000000000000" pitchFamily="2" charset="2"/>
              </a:rPr>
              <a:t>lầm</a:t>
            </a:r>
            <a:r>
              <a:rPr lang="en-US" sz="2400" dirty="0">
                <a:solidFill>
                  <a:srgbClr val="0000FF"/>
                </a:solidFill>
                <a:latin typeface="Times New Roman" pitchFamily="18" charset="0"/>
                <a:cs typeface="Times New Roman" pitchFamily="18" charset="0"/>
                <a:sym typeface="Wingdings" panose="05000000000000000000" pitchFamily="2" charset="2"/>
              </a:rPr>
              <a:t> </a:t>
            </a:r>
            <a:r>
              <a:rPr lang="en-US" sz="2400" dirty="0" err="1">
                <a:solidFill>
                  <a:srgbClr val="0000FF"/>
                </a:solidFill>
                <a:latin typeface="Times New Roman" pitchFamily="18" charset="0"/>
                <a:cs typeface="Times New Roman" pitchFamily="18" charset="0"/>
                <a:sym typeface="Wingdings" panose="05000000000000000000" pitchFamily="2" charset="2"/>
              </a:rPr>
              <a:t>vợ</a:t>
            </a:r>
            <a:r>
              <a:rPr lang="en-US" sz="2400" dirty="0">
                <a:solidFill>
                  <a:srgbClr val="0000FF"/>
                </a:solidFill>
                <a:latin typeface="Times New Roman" pitchFamily="18" charset="0"/>
                <a:cs typeface="Times New Roman" pitchFamily="18" charset="0"/>
                <a:sym typeface="Wingdings" panose="05000000000000000000" pitchFamily="2" charset="2"/>
              </a:rPr>
              <a:t>  </a:t>
            </a:r>
            <a:r>
              <a:rPr lang="en-US" sz="2400" dirty="0" err="1">
                <a:solidFill>
                  <a:srgbClr val="0000FF"/>
                </a:solidFill>
                <a:latin typeface="Times New Roman" pitchFamily="18" charset="0"/>
                <a:cs typeface="Times New Roman" pitchFamily="18" charset="0"/>
                <a:sym typeface="Wingdings" panose="05000000000000000000" pitchFamily="2" charset="2"/>
              </a:rPr>
              <a:t>Ghen</a:t>
            </a:r>
            <a:r>
              <a:rPr lang="en-US" sz="2400" dirty="0">
                <a:solidFill>
                  <a:srgbClr val="0000FF"/>
                </a:solidFill>
                <a:latin typeface="Times New Roman" pitchFamily="18" charset="0"/>
                <a:cs typeface="Times New Roman" pitchFamily="18" charset="0"/>
                <a:sym typeface="Wingdings" panose="05000000000000000000" pitchFamily="2" charset="2"/>
              </a:rPr>
              <a:t> </a:t>
            </a:r>
            <a:r>
              <a:rPr lang="en-US" sz="2400" dirty="0" err="1">
                <a:solidFill>
                  <a:srgbClr val="0000FF"/>
                </a:solidFill>
                <a:latin typeface="Times New Roman" pitchFamily="18" charset="0"/>
                <a:cs typeface="Times New Roman" pitchFamily="18" charset="0"/>
                <a:sym typeface="Wingdings" panose="05000000000000000000" pitchFamily="2" charset="2"/>
              </a:rPr>
              <a:t>mù</a:t>
            </a:r>
            <a:r>
              <a:rPr lang="en-US" sz="2400" dirty="0">
                <a:solidFill>
                  <a:srgbClr val="0000FF"/>
                </a:solidFill>
                <a:latin typeface="Times New Roman" pitchFamily="18" charset="0"/>
                <a:cs typeface="Times New Roman" pitchFamily="18" charset="0"/>
                <a:sym typeface="Wingdings" panose="05000000000000000000" pitchFamily="2" charset="2"/>
              </a:rPr>
              <a:t> </a:t>
            </a:r>
            <a:r>
              <a:rPr lang="en-US" sz="2400" dirty="0" err="1">
                <a:solidFill>
                  <a:srgbClr val="0000FF"/>
                </a:solidFill>
                <a:latin typeface="Times New Roman" pitchFamily="18" charset="0"/>
                <a:cs typeface="Times New Roman" pitchFamily="18" charset="0"/>
                <a:sym typeface="Wingdings" panose="05000000000000000000" pitchFamily="2" charset="2"/>
              </a:rPr>
              <a:t>quáng</a:t>
            </a:r>
            <a:r>
              <a:rPr lang="en-US" sz="2400" dirty="0">
                <a:solidFill>
                  <a:srgbClr val="0000FF"/>
                </a:solidFill>
                <a:latin typeface="Times New Roman" pitchFamily="18" charset="0"/>
                <a:cs typeface="Times New Roman" pitchFamily="18" charset="0"/>
                <a:sym typeface="Wingdings" panose="05000000000000000000" pitchFamily="2" charset="2"/>
              </a:rPr>
              <a:t>  </a:t>
            </a:r>
            <a:r>
              <a:rPr lang="en-US" sz="2400" dirty="0" err="1">
                <a:solidFill>
                  <a:srgbClr val="0000FF"/>
                </a:solidFill>
                <a:latin typeface="Times New Roman" pitchFamily="18" charset="0"/>
                <a:cs typeface="Times New Roman" pitchFamily="18" charset="0"/>
                <a:sym typeface="Wingdings" panose="05000000000000000000" pitchFamily="2" charset="2"/>
              </a:rPr>
              <a:t>Vợ</a:t>
            </a:r>
            <a:r>
              <a:rPr lang="en-US" sz="2400" dirty="0">
                <a:solidFill>
                  <a:srgbClr val="0000FF"/>
                </a:solidFill>
                <a:latin typeface="Times New Roman" pitchFamily="18" charset="0"/>
                <a:cs typeface="Times New Roman" pitchFamily="18" charset="0"/>
                <a:sym typeface="Wingdings" panose="05000000000000000000" pitchFamily="2" charset="2"/>
              </a:rPr>
              <a:t> </a:t>
            </a:r>
            <a:r>
              <a:rPr lang="en-US" sz="2400" dirty="0" err="1">
                <a:solidFill>
                  <a:srgbClr val="0000FF"/>
                </a:solidFill>
                <a:latin typeface="Times New Roman" pitchFamily="18" charset="0"/>
                <a:cs typeface="Times New Roman" pitchFamily="18" charset="0"/>
                <a:sym typeface="Wingdings" panose="05000000000000000000" pitchFamily="2" charset="2"/>
              </a:rPr>
              <a:t>chết</a:t>
            </a:r>
            <a:r>
              <a:rPr lang="en-US" sz="2400" dirty="0">
                <a:solidFill>
                  <a:srgbClr val="0000FF"/>
                </a:solidFill>
                <a:latin typeface="Times New Roman" pitchFamily="18" charset="0"/>
                <a:cs typeface="Times New Roman" pitchFamily="18" charset="0"/>
                <a:sym typeface="Wingdings" panose="05000000000000000000" pitchFamily="2" charset="2"/>
              </a:rPr>
              <a:t> </a:t>
            </a:r>
            <a:r>
              <a:rPr lang="en-US" sz="2400" dirty="0" err="1">
                <a:solidFill>
                  <a:srgbClr val="0000FF"/>
                </a:solidFill>
                <a:latin typeface="Times New Roman" pitchFamily="18" charset="0"/>
                <a:cs typeface="Times New Roman" pitchFamily="18" charset="0"/>
                <a:sym typeface="Wingdings" panose="05000000000000000000" pitchFamily="2" charset="2"/>
              </a:rPr>
              <a:t>oan</a:t>
            </a:r>
            <a:r>
              <a:rPr lang="en-US" sz="2400" dirty="0">
                <a:solidFill>
                  <a:srgbClr val="0000FF"/>
                </a:solidFill>
                <a:latin typeface="Times New Roman" pitchFamily="18" charset="0"/>
                <a:cs typeface="Times New Roman" pitchFamily="18" charset="0"/>
                <a:sym typeface="Wingdings" panose="05000000000000000000" pitchFamily="2" charset="2"/>
              </a:rPr>
              <a:t>  </a:t>
            </a:r>
            <a:r>
              <a:rPr lang="en-US" sz="2400" dirty="0" err="1">
                <a:solidFill>
                  <a:srgbClr val="0000FF"/>
                </a:solidFill>
                <a:latin typeface="Times New Roman" pitchFamily="18" charset="0"/>
                <a:cs typeface="Times New Roman" pitchFamily="18" charset="0"/>
                <a:sym typeface="Wingdings" panose="05000000000000000000" pitchFamily="2" charset="2"/>
              </a:rPr>
              <a:t>Không</a:t>
            </a:r>
            <a:r>
              <a:rPr lang="en-US" sz="2400" dirty="0">
                <a:solidFill>
                  <a:srgbClr val="0000FF"/>
                </a:solidFill>
                <a:latin typeface="Times New Roman" pitchFamily="18" charset="0"/>
                <a:cs typeface="Times New Roman" pitchFamily="18" charset="0"/>
                <a:sym typeface="Wingdings" panose="05000000000000000000" pitchFamily="2" charset="2"/>
              </a:rPr>
              <a:t> </a:t>
            </a:r>
            <a:r>
              <a:rPr lang="en-US" sz="2400" dirty="0" err="1">
                <a:solidFill>
                  <a:srgbClr val="0000FF"/>
                </a:solidFill>
                <a:latin typeface="Times New Roman" pitchFamily="18" charset="0"/>
                <a:cs typeface="Times New Roman" pitchFamily="18" charset="0"/>
                <a:sym typeface="Wingdings" panose="05000000000000000000" pitchFamily="2" charset="2"/>
              </a:rPr>
              <a:t>tỉnh</a:t>
            </a:r>
            <a:r>
              <a:rPr lang="en-US" sz="2400" dirty="0">
                <a:solidFill>
                  <a:srgbClr val="0000FF"/>
                </a:solidFill>
                <a:latin typeface="Times New Roman" pitchFamily="18" charset="0"/>
                <a:cs typeface="Times New Roman" pitchFamily="18" charset="0"/>
                <a:sym typeface="Wingdings" panose="05000000000000000000" pitchFamily="2" charset="2"/>
              </a:rPr>
              <a:t> </a:t>
            </a:r>
            <a:r>
              <a:rPr lang="en-US" sz="2400" dirty="0" err="1">
                <a:solidFill>
                  <a:srgbClr val="0000FF"/>
                </a:solidFill>
                <a:latin typeface="Times New Roman" pitchFamily="18" charset="0"/>
                <a:cs typeface="Times New Roman" pitchFamily="18" charset="0"/>
                <a:sym typeface="Wingdings" panose="05000000000000000000" pitchFamily="2" charset="2"/>
              </a:rPr>
              <a:t>ngộ</a:t>
            </a:r>
            <a:r>
              <a:rPr lang="en-US" sz="2400" dirty="0">
                <a:solidFill>
                  <a:srgbClr val="0000FF"/>
                </a:solidFill>
                <a:latin typeface="Times New Roman" pitchFamily="18" charset="0"/>
                <a:cs typeface="Times New Roman" pitchFamily="18" charset="0"/>
                <a:sym typeface="Wingdings" panose="05000000000000000000" pitchFamily="2" charset="2"/>
              </a:rPr>
              <a:t>, </a:t>
            </a:r>
            <a:r>
              <a:rPr lang="en-US" sz="2400" dirty="0" err="1">
                <a:solidFill>
                  <a:srgbClr val="0000FF"/>
                </a:solidFill>
                <a:latin typeface="Times New Roman" pitchFamily="18" charset="0"/>
                <a:cs typeface="Times New Roman" pitchFamily="18" charset="0"/>
                <a:sym typeface="Wingdings" panose="05000000000000000000" pitchFamily="2" charset="2"/>
              </a:rPr>
              <a:t>chỉ</a:t>
            </a:r>
            <a:r>
              <a:rPr lang="en-US" sz="2400" dirty="0">
                <a:solidFill>
                  <a:srgbClr val="0000FF"/>
                </a:solidFill>
                <a:latin typeface="Times New Roman" pitchFamily="18" charset="0"/>
                <a:cs typeface="Times New Roman" pitchFamily="18" charset="0"/>
                <a:sym typeface="Wingdings" panose="05000000000000000000" pitchFamily="2" charset="2"/>
              </a:rPr>
              <a:t> </a:t>
            </a:r>
            <a:r>
              <a:rPr lang="en-US" sz="2400" dirty="0" err="1">
                <a:solidFill>
                  <a:srgbClr val="0000FF"/>
                </a:solidFill>
                <a:latin typeface="Times New Roman" pitchFamily="18" charset="0"/>
                <a:cs typeface="Times New Roman" pitchFamily="18" charset="0"/>
                <a:sym typeface="Wingdings" panose="05000000000000000000" pitchFamily="2" charset="2"/>
              </a:rPr>
              <a:t>động</a:t>
            </a:r>
            <a:r>
              <a:rPr lang="en-US" sz="2400" dirty="0">
                <a:solidFill>
                  <a:srgbClr val="0000FF"/>
                </a:solidFill>
                <a:latin typeface="Times New Roman" pitchFamily="18" charset="0"/>
                <a:cs typeface="Times New Roman" pitchFamily="18" charset="0"/>
                <a:sym typeface="Wingdings" panose="05000000000000000000" pitchFamily="2" charset="2"/>
              </a:rPr>
              <a:t> </a:t>
            </a:r>
            <a:r>
              <a:rPr lang="en-US" sz="2400" dirty="0" err="1">
                <a:solidFill>
                  <a:srgbClr val="0000FF"/>
                </a:solidFill>
                <a:latin typeface="Times New Roman" pitchFamily="18" charset="0"/>
                <a:cs typeface="Times New Roman" pitchFamily="18" charset="0"/>
                <a:sym typeface="Wingdings" panose="05000000000000000000" pitchFamily="2" charset="2"/>
              </a:rPr>
              <a:t>lòng</a:t>
            </a:r>
            <a:r>
              <a:rPr lang="en-US" sz="2400" dirty="0">
                <a:solidFill>
                  <a:srgbClr val="0000FF"/>
                </a:solidFill>
                <a:latin typeface="Times New Roman" pitchFamily="18" charset="0"/>
                <a:cs typeface="Times New Roman" pitchFamily="18" charset="0"/>
                <a:sym typeface="Wingdings" panose="05000000000000000000" pitchFamily="2" charset="2"/>
              </a:rPr>
              <a:t> </a:t>
            </a:r>
            <a:r>
              <a:rPr lang="en-US" sz="2400" dirty="0" err="1">
                <a:solidFill>
                  <a:srgbClr val="0000FF"/>
                </a:solidFill>
                <a:latin typeface="Times New Roman" pitchFamily="18" charset="0"/>
                <a:cs typeface="Times New Roman" pitchFamily="18" charset="0"/>
                <a:sym typeface="Wingdings" panose="05000000000000000000" pitchFamily="2" charset="2"/>
              </a:rPr>
              <a:t>th</a:t>
            </a:r>
            <a:r>
              <a:rPr lang="vi-VN" sz="2400" dirty="0">
                <a:solidFill>
                  <a:srgbClr val="0000FF"/>
                </a:solidFill>
                <a:latin typeface="Times New Roman" pitchFamily="18" charset="0"/>
                <a:cs typeface="Times New Roman" pitchFamily="18" charset="0"/>
                <a:sym typeface="Wingdings" panose="05000000000000000000" pitchFamily="2" charset="2"/>
              </a:rPr>
              <a:t>ư</a:t>
            </a:r>
            <a:r>
              <a:rPr lang="en-US" sz="2400" dirty="0" smtClean="0">
                <a:solidFill>
                  <a:srgbClr val="0000FF"/>
                </a:solidFill>
                <a:latin typeface="Times New Roman" pitchFamily="18" charset="0"/>
                <a:cs typeface="Times New Roman" pitchFamily="18" charset="0"/>
                <a:sym typeface="Wingdings" panose="05000000000000000000" pitchFamily="2" charset="2"/>
              </a:rPr>
              <a:t>ơng.</a:t>
            </a:r>
            <a:endParaRPr lang="en-SG" sz="2400" dirty="0">
              <a:solidFill>
                <a:srgbClr val="0000FF"/>
              </a:solidFill>
              <a:latin typeface="Times New Roman" pitchFamily="18" charset="0"/>
              <a:cs typeface="Times New Roman" pitchFamily="18" charset="0"/>
            </a:endParaRPr>
          </a:p>
        </p:txBody>
      </p:sp>
      <p:pic>
        <p:nvPicPr>
          <p:cNvPr id="43" name="图片 1">
            <a:extLst>
              <a:ext uri="{FF2B5EF4-FFF2-40B4-BE49-F238E27FC236}">
                <a16:creationId xmlns:a16="http://schemas.microsoft.com/office/drawing/2014/main" id="{BB4B16ED-8624-42A7-85C3-A604C33606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656918">
            <a:off x="-986648" y="1997019"/>
            <a:ext cx="5155672" cy="2922850"/>
          </a:xfrm>
          <a:prstGeom prst="rect">
            <a:avLst/>
          </a:prstGeom>
        </p:spPr>
      </p:pic>
      <p:pic>
        <p:nvPicPr>
          <p:cNvPr id="44" name="图片 30">
            <a:extLst>
              <a:ext uri="{FF2B5EF4-FFF2-40B4-BE49-F238E27FC236}">
                <a16:creationId xmlns:a16="http://schemas.microsoft.com/office/drawing/2014/main" id="{FC4265BC-13AE-43EA-88FD-FCA25FA72433}"/>
              </a:ext>
            </a:extLst>
          </p:cNvPr>
          <p:cNvPicPr>
            <a:picLocks noChangeAspect="1"/>
          </p:cNvPicPr>
          <p:nvPr/>
        </p:nvPicPr>
        <p:blipFill>
          <a:blip r:embed="rId4"/>
          <a:stretch>
            <a:fillRect/>
          </a:stretch>
        </p:blipFill>
        <p:spPr>
          <a:xfrm>
            <a:off x="1898213" y="897062"/>
            <a:ext cx="831951" cy="701035"/>
          </a:xfrm>
          <a:prstGeom prst="rect">
            <a:avLst/>
          </a:prstGeom>
        </p:spPr>
      </p:pic>
      <p:pic>
        <p:nvPicPr>
          <p:cNvPr id="45" name="图片 34">
            <a:extLst>
              <a:ext uri="{FF2B5EF4-FFF2-40B4-BE49-F238E27FC236}">
                <a16:creationId xmlns:a16="http://schemas.microsoft.com/office/drawing/2014/main" id="{2A8B48B0-B172-46B5-BE18-CEEC504270E3}"/>
              </a:ext>
            </a:extLst>
          </p:cNvPr>
          <p:cNvPicPr>
            <a:picLocks noChangeAspect="1"/>
          </p:cNvPicPr>
          <p:nvPr/>
        </p:nvPicPr>
        <p:blipFill>
          <a:blip r:embed="rId4"/>
          <a:stretch>
            <a:fillRect/>
          </a:stretch>
        </p:blipFill>
        <p:spPr>
          <a:xfrm>
            <a:off x="637584" y="1711856"/>
            <a:ext cx="831951" cy="701035"/>
          </a:xfrm>
          <a:prstGeom prst="rect">
            <a:avLst/>
          </a:prstGeom>
        </p:spPr>
      </p:pic>
      <p:pic>
        <p:nvPicPr>
          <p:cNvPr id="46" name="图片 35">
            <a:extLst>
              <a:ext uri="{FF2B5EF4-FFF2-40B4-BE49-F238E27FC236}">
                <a16:creationId xmlns:a16="http://schemas.microsoft.com/office/drawing/2014/main" id="{2164EF67-15D6-404B-B9BC-4295AA95D663}"/>
              </a:ext>
            </a:extLst>
          </p:cNvPr>
          <p:cNvPicPr>
            <a:picLocks noChangeAspect="1"/>
          </p:cNvPicPr>
          <p:nvPr/>
        </p:nvPicPr>
        <p:blipFill>
          <a:blip r:embed="rId4"/>
          <a:stretch>
            <a:fillRect/>
          </a:stretch>
        </p:blipFill>
        <p:spPr>
          <a:xfrm>
            <a:off x="2335246" y="3013551"/>
            <a:ext cx="831951" cy="701035"/>
          </a:xfrm>
          <a:prstGeom prst="rect">
            <a:avLst/>
          </a:prstGeom>
        </p:spPr>
      </p:pic>
      <p:pic>
        <p:nvPicPr>
          <p:cNvPr id="47" name="图片 36">
            <a:extLst>
              <a:ext uri="{FF2B5EF4-FFF2-40B4-BE49-F238E27FC236}">
                <a16:creationId xmlns:a16="http://schemas.microsoft.com/office/drawing/2014/main" id="{EB3492EF-ADB2-451C-93C2-DDE45FDD38D6}"/>
              </a:ext>
            </a:extLst>
          </p:cNvPr>
          <p:cNvPicPr>
            <a:picLocks noChangeAspect="1"/>
          </p:cNvPicPr>
          <p:nvPr/>
        </p:nvPicPr>
        <p:blipFill>
          <a:blip r:embed="rId4"/>
          <a:stretch>
            <a:fillRect/>
          </a:stretch>
        </p:blipFill>
        <p:spPr>
          <a:xfrm>
            <a:off x="470936" y="4167648"/>
            <a:ext cx="831951" cy="701035"/>
          </a:xfrm>
          <a:prstGeom prst="rect">
            <a:avLst/>
          </a:prstGeom>
        </p:spPr>
      </p:pic>
    </p:spTree>
    <p:extLst>
      <p:ext uri="{BB962C8B-B14F-4D97-AF65-F5344CB8AC3E}">
        <p14:creationId xmlns:p14="http://schemas.microsoft.com/office/powerpoint/2010/main" val="258789784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4" accel="35000" fill="hold" nodeType="afterEffect" p14:presetBounceEnd="55000">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14:bounceEnd="55000">
                                          <p:cBhvr additive="base">
                                            <p:cTn id="7" dur="2000" fill="hold"/>
                                            <p:tgtEl>
                                              <p:spTgt spid="43"/>
                                            </p:tgtEl>
                                            <p:attrNameLst>
                                              <p:attrName>ppt_x</p:attrName>
                                            </p:attrNameLst>
                                          </p:cBhvr>
                                          <p:tavLst>
                                            <p:tav tm="0">
                                              <p:val>
                                                <p:strVal val="#ppt_x"/>
                                              </p:val>
                                            </p:tav>
                                            <p:tav tm="100000">
                                              <p:val>
                                                <p:strVal val="#ppt_x"/>
                                              </p:val>
                                            </p:tav>
                                          </p:tavLst>
                                        </p:anim>
                                        <p:anim calcmode="lin" valueType="num" p14:bounceEnd="55000">
                                          <p:cBhvr additive="base">
                                            <p:cTn id="8" dur="2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3" accel="35000" fill="hold" nodeType="withEffect" p14:presetBounceEnd="55000">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14:bounceEnd="55000">
                                          <p:cBhvr additive="base">
                                            <p:cTn id="11" dur="2000" fill="hold"/>
                                            <p:tgtEl>
                                              <p:spTgt spid="44"/>
                                            </p:tgtEl>
                                            <p:attrNameLst>
                                              <p:attrName>ppt_x</p:attrName>
                                            </p:attrNameLst>
                                          </p:cBhvr>
                                          <p:tavLst>
                                            <p:tav tm="0">
                                              <p:val>
                                                <p:strVal val="1+#ppt_w/2"/>
                                              </p:val>
                                            </p:tav>
                                            <p:tav tm="100000">
                                              <p:val>
                                                <p:strVal val="#ppt_x"/>
                                              </p:val>
                                            </p:tav>
                                          </p:tavLst>
                                        </p:anim>
                                        <p:anim calcmode="lin" valueType="num" p14:bounceEnd="55000">
                                          <p:cBhvr additive="base">
                                            <p:cTn id="12" dur="2000" fill="hold"/>
                                            <p:tgtEl>
                                              <p:spTgt spid="44"/>
                                            </p:tgtEl>
                                            <p:attrNameLst>
                                              <p:attrName>ppt_y</p:attrName>
                                            </p:attrNameLst>
                                          </p:cBhvr>
                                          <p:tavLst>
                                            <p:tav tm="0">
                                              <p:val>
                                                <p:strVal val="0-#ppt_h/2"/>
                                              </p:val>
                                            </p:tav>
                                            <p:tav tm="100000">
                                              <p:val>
                                                <p:strVal val="#ppt_y"/>
                                              </p:val>
                                            </p:tav>
                                          </p:tavLst>
                                        </p:anim>
                                      </p:childTnLst>
                                    </p:cTn>
                                  </p:par>
                                  <p:par>
                                    <p:cTn id="13" presetID="2" presetClass="entr" presetSubtype="3" accel="35000" fill="hold" nodeType="withEffect" p14:presetBounceEnd="55000">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14:bounceEnd="55000">
                                          <p:cBhvr additive="base">
                                            <p:cTn id="15" dur="2000" fill="hold"/>
                                            <p:tgtEl>
                                              <p:spTgt spid="45"/>
                                            </p:tgtEl>
                                            <p:attrNameLst>
                                              <p:attrName>ppt_x</p:attrName>
                                            </p:attrNameLst>
                                          </p:cBhvr>
                                          <p:tavLst>
                                            <p:tav tm="0">
                                              <p:val>
                                                <p:strVal val="1+#ppt_w/2"/>
                                              </p:val>
                                            </p:tav>
                                            <p:tav tm="100000">
                                              <p:val>
                                                <p:strVal val="#ppt_x"/>
                                              </p:val>
                                            </p:tav>
                                          </p:tavLst>
                                        </p:anim>
                                        <p:anim calcmode="lin" valueType="num" p14:bounceEnd="55000">
                                          <p:cBhvr additive="base">
                                            <p:cTn id="16" dur="2000" fill="hold"/>
                                            <p:tgtEl>
                                              <p:spTgt spid="45"/>
                                            </p:tgtEl>
                                            <p:attrNameLst>
                                              <p:attrName>ppt_y</p:attrName>
                                            </p:attrNameLst>
                                          </p:cBhvr>
                                          <p:tavLst>
                                            <p:tav tm="0">
                                              <p:val>
                                                <p:strVal val="0-#ppt_h/2"/>
                                              </p:val>
                                            </p:tav>
                                            <p:tav tm="100000">
                                              <p:val>
                                                <p:strVal val="#ppt_y"/>
                                              </p:val>
                                            </p:tav>
                                          </p:tavLst>
                                        </p:anim>
                                      </p:childTnLst>
                                    </p:cTn>
                                  </p:par>
                                  <p:par>
                                    <p:cTn id="17" presetID="2" presetClass="entr" presetSubtype="3" accel="35000" fill="hold" nodeType="withEffect" p14:presetBounceEnd="55000">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14:bounceEnd="55000">
                                          <p:cBhvr additive="base">
                                            <p:cTn id="19" dur="2000" fill="hold"/>
                                            <p:tgtEl>
                                              <p:spTgt spid="46"/>
                                            </p:tgtEl>
                                            <p:attrNameLst>
                                              <p:attrName>ppt_x</p:attrName>
                                            </p:attrNameLst>
                                          </p:cBhvr>
                                          <p:tavLst>
                                            <p:tav tm="0">
                                              <p:val>
                                                <p:strVal val="1+#ppt_w/2"/>
                                              </p:val>
                                            </p:tav>
                                            <p:tav tm="100000">
                                              <p:val>
                                                <p:strVal val="#ppt_x"/>
                                              </p:val>
                                            </p:tav>
                                          </p:tavLst>
                                        </p:anim>
                                        <p:anim calcmode="lin" valueType="num" p14:bounceEnd="55000">
                                          <p:cBhvr additive="base">
                                            <p:cTn id="20" dur="2000" fill="hold"/>
                                            <p:tgtEl>
                                              <p:spTgt spid="46"/>
                                            </p:tgtEl>
                                            <p:attrNameLst>
                                              <p:attrName>ppt_y</p:attrName>
                                            </p:attrNameLst>
                                          </p:cBhvr>
                                          <p:tavLst>
                                            <p:tav tm="0">
                                              <p:val>
                                                <p:strVal val="0-#ppt_h/2"/>
                                              </p:val>
                                            </p:tav>
                                            <p:tav tm="100000">
                                              <p:val>
                                                <p:strVal val="#ppt_y"/>
                                              </p:val>
                                            </p:tav>
                                          </p:tavLst>
                                        </p:anim>
                                      </p:childTnLst>
                                    </p:cTn>
                                  </p:par>
                                  <p:par>
                                    <p:cTn id="21" presetID="2" presetClass="entr" presetSubtype="3" accel="35000" fill="hold" nodeType="withEffect" p14:presetBounceEnd="55000">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14:bounceEnd="55000">
                                          <p:cBhvr additive="base">
                                            <p:cTn id="23" dur="2000" fill="hold"/>
                                            <p:tgtEl>
                                              <p:spTgt spid="47"/>
                                            </p:tgtEl>
                                            <p:attrNameLst>
                                              <p:attrName>ppt_x</p:attrName>
                                            </p:attrNameLst>
                                          </p:cBhvr>
                                          <p:tavLst>
                                            <p:tav tm="0">
                                              <p:val>
                                                <p:strVal val="1+#ppt_w/2"/>
                                              </p:val>
                                            </p:tav>
                                            <p:tav tm="100000">
                                              <p:val>
                                                <p:strVal val="#ppt_x"/>
                                              </p:val>
                                            </p:tav>
                                          </p:tavLst>
                                        </p:anim>
                                        <p:anim calcmode="lin" valueType="num" p14:bounceEnd="55000">
                                          <p:cBhvr additive="base">
                                            <p:cTn id="24" dur="20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randombar(horizontal)">
                                          <p:cBhvr>
                                            <p:cTn id="29" dur="500"/>
                                            <p:tgtEl>
                                              <p:spTgt spid="61"/>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randombar(horizontal)">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randombar(horizontal)">
                                          <p:cBhvr>
                                            <p:cTn id="52" dur="500"/>
                                            <p:tgtEl>
                                              <p:spTgt spid="6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barn(inVertical)">
                                          <p:cBhvr>
                                            <p:cTn id="65" dur="5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barn(inVertical)">
                                          <p:cBhvr>
                                            <p:cTn id="7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27" grpId="0"/>
          <p:bldP spid="2" grpId="0"/>
          <p:bldP spid="30" grpId="0"/>
          <p:bldP spid="31" grpId="0"/>
          <p:bldP spid="33" grpId="0"/>
          <p:bldP spid="34" grpId="0"/>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4" accel="3500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2000" fill="hold"/>
                                            <p:tgtEl>
                                              <p:spTgt spid="43"/>
                                            </p:tgtEl>
                                            <p:attrNameLst>
                                              <p:attrName>ppt_x</p:attrName>
                                            </p:attrNameLst>
                                          </p:cBhvr>
                                          <p:tavLst>
                                            <p:tav tm="0">
                                              <p:val>
                                                <p:strVal val="#ppt_x"/>
                                              </p:val>
                                            </p:tav>
                                            <p:tav tm="100000">
                                              <p:val>
                                                <p:strVal val="#ppt_x"/>
                                              </p:val>
                                            </p:tav>
                                          </p:tavLst>
                                        </p:anim>
                                        <p:anim calcmode="lin" valueType="num">
                                          <p:cBhvr additive="base">
                                            <p:cTn id="8" dur="2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3" accel="3500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2000" fill="hold"/>
                                            <p:tgtEl>
                                              <p:spTgt spid="44"/>
                                            </p:tgtEl>
                                            <p:attrNameLst>
                                              <p:attrName>ppt_x</p:attrName>
                                            </p:attrNameLst>
                                          </p:cBhvr>
                                          <p:tavLst>
                                            <p:tav tm="0">
                                              <p:val>
                                                <p:strVal val="1+#ppt_w/2"/>
                                              </p:val>
                                            </p:tav>
                                            <p:tav tm="100000">
                                              <p:val>
                                                <p:strVal val="#ppt_x"/>
                                              </p:val>
                                            </p:tav>
                                          </p:tavLst>
                                        </p:anim>
                                        <p:anim calcmode="lin" valueType="num">
                                          <p:cBhvr additive="base">
                                            <p:cTn id="12" dur="2000" fill="hold"/>
                                            <p:tgtEl>
                                              <p:spTgt spid="44"/>
                                            </p:tgtEl>
                                            <p:attrNameLst>
                                              <p:attrName>ppt_y</p:attrName>
                                            </p:attrNameLst>
                                          </p:cBhvr>
                                          <p:tavLst>
                                            <p:tav tm="0">
                                              <p:val>
                                                <p:strVal val="0-#ppt_h/2"/>
                                              </p:val>
                                            </p:tav>
                                            <p:tav tm="100000">
                                              <p:val>
                                                <p:strVal val="#ppt_y"/>
                                              </p:val>
                                            </p:tav>
                                          </p:tavLst>
                                        </p:anim>
                                      </p:childTnLst>
                                    </p:cTn>
                                  </p:par>
                                  <p:par>
                                    <p:cTn id="13" presetID="2" presetClass="entr" presetSubtype="3" accel="3500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2000" fill="hold"/>
                                            <p:tgtEl>
                                              <p:spTgt spid="45"/>
                                            </p:tgtEl>
                                            <p:attrNameLst>
                                              <p:attrName>ppt_x</p:attrName>
                                            </p:attrNameLst>
                                          </p:cBhvr>
                                          <p:tavLst>
                                            <p:tav tm="0">
                                              <p:val>
                                                <p:strVal val="1+#ppt_w/2"/>
                                              </p:val>
                                            </p:tav>
                                            <p:tav tm="100000">
                                              <p:val>
                                                <p:strVal val="#ppt_x"/>
                                              </p:val>
                                            </p:tav>
                                          </p:tavLst>
                                        </p:anim>
                                        <p:anim calcmode="lin" valueType="num">
                                          <p:cBhvr additive="base">
                                            <p:cTn id="16" dur="2000" fill="hold"/>
                                            <p:tgtEl>
                                              <p:spTgt spid="45"/>
                                            </p:tgtEl>
                                            <p:attrNameLst>
                                              <p:attrName>ppt_y</p:attrName>
                                            </p:attrNameLst>
                                          </p:cBhvr>
                                          <p:tavLst>
                                            <p:tav tm="0">
                                              <p:val>
                                                <p:strVal val="0-#ppt_h/2"/>
                                              </p:val>
                                            </p:tav>
                                            <p:tav tm="100000">
                                              <p:val>
                                                <p:strVal val="#ppt_y"/>
                                              </p:val>
                                            </p:tav>
                                          </p:tavLst>
                                        </p:anim>
                                      </p:childTnLst>
                                    </p:cTn>
                                  </p:par>
                                  <p:par>
                                    <p:cTn id="17" presetID="2" presetClass="entr" presetSubtype="3" accel="3500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2000" fill="hold"/>
                                            <p:tgtEl>
                                              <p:spTgt spid="46"/>
                                            </p:tgtEl>
                                            <p:attrNameLst>
                                              <p:attrName>ppt_x</p:attrName>
                                            </p:attrNameLst>
                                          </p:cBhvr>
                                          <p:tavLst>
                                            <p:tav tm="0">
                                              <p:val>
                                                <p:strVal val="1+#ppt_w/2"/>
                                              </p:val>
                                            </p:tav>
                                            <p:tav tm="100000">
                                              <p:val>
                                                <p:strVal val="#ppt_x"/>
                                              </p:val>
                                            </p:tav>
                                          </p:tavLst>
                                        </p:anim>
                                        <p:anim calcmode="lin" valueType="num">
                                          <p:cBhvr additive="base">
                                            <p:cTn id="20" dur="2000" fill="hold"/>
                                            <p:tgtEl>
                                              <p:spTgt spid="46"/>
                                            </p:tgtEl>
                                            <p:attrNameLst>
                                              <p:attrName>ppt_y</p:attrName>
                                            </p:attrNameLst>
                                          </p:cBhvr>
                                          <p:tavLst>
                                            <p:tav tm="0">
                                              <p:val>
                                                <p:strVal val="0-#ppt_h/2"/>
                                              </p:val>
                                            </p:tav>
                                            <p:tav tm="100000">
                                              <p:val>
                                                <p:strVal val="#ppt_y"/>
                                              </p:val>
                                            </p:tav>
                                          </p:tavLst>
                                        </p:anim>
                                      </p:childTnLst>
                                    </p:cTn>
                                  </p:par>
                                  <p:par>
                                    <p:cTn id="21" presetID="2" presetClass="entr" presetSubtype="3" accel="3500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2000" fill="hold"/>
                                            <p:tgtEl>
                                              <p:spTgt spid="47"/>
                                            </p:tgtEl>
                                            <p:attrNameLst>
                                              <p:attrName>ppt_x</p:attrName>
                                            </p:attrNameLst>
                                          </p:cBhvr>
                                          <p:tavLst>
                                            <p:tav tm="0">
                                              <p:val>
                                                <p:strVal val="1+#ppt_w/2"/>
                                              </p:val>
                                            </p:tav>
                                            <p:tav tm="100000">
                                              <p:val>
                                                <p:strVal val="#ppt_x"/>
                                              </p:val>
                                            </p:tav>
                                          </p:tavLst>
                                        </p:anim>
                                        <p:anim calcmode="lin" valueType="num">
                                          <p:cBhvr additive="base">
                                            <p:cTn id="24" dur="20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randombar(horizontal)">
                                          <p:cBhvr>
                                            <p:cTn id="29" dur="500"/>
                                            <p:tgtEl>
                                              <p:spTgt spid="61"/>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randombar(horizontal)">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randombar(horizontal)">
                                          <p:cBhvr>
                                            <p:cTn id="52" dur="500"/>
                                            <p:tgtEl>
                                              <p:spTgt spid="6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barn(inVertical)">
                                          <p:cBhvr>
                                            <p:cTn id="65" dur="5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barn(inVertical)">
                                          <p:cBhvr>
                                            <p:cTn id="7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27" grpId="0"/>
          <p:bldP spid="2" grpId="0"/>
          <p:bldP spid="30" grpId="0"/>
          <p:bldP spid="31" grpId="0"/>
          <p:bldP spid="33" grpId="0"/>
          <p:bldP spid="34" grpId="0"/>
          <p:bldP spid="42"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A0D6BC65-FC2A-47EA-AF6E-41C291DA6D88}"/>
              </a:ext>
            </a:extLst>
          </p:cNvPr>
          <p:cNvPicPr>
            <a:picLocks noChangeAspect="1"/>
          </p:cNvPicPr>
          <p:nvPr/>
        </p:nvPicPr>
        <p:blipFill rotWithShape="1">
          <a:blip r:embed="rId3">
            <a:extLst>
              <a:ext uri="{28A0092B-C50C-407E-A947-70E740481C1C}">
                <a14:useLocalDpi xmlns:a14="http://schemas.microsoft.com/office/drawing/2010/main" val="0"/>
              </a:ext>
            </a:extLst>
          </a:blip>
          <a:srcRect l="12202" r="-2" b="-2"/>
          <a:stretch/>
        </p:blipFill>
        <p:spPr>
          <a:xfrm>
            <a:off x="9220197" y="17252"/>
            <a:ext cx="2970465" cy="3383279"/>
          </a:xfrm>
          <a:prstGeom prst="rect">
            <a:avLst/>
          </a:prstGeom>
        </p:spPr>
      </p:pic>
      <p:pic>
        <p:nvPicPr>
          <p:cNvPr id="11" name="Hình ảnh 10">
            <a:extLst>
              <a:ext uri="{FF2B5EF4-FFF2-40B4-BE49-F238E27FC236}">
                <a16:creationId xmlns:a16="http://schemas.microsoft.com/office/drawing/2014/main" id="{0F6173A5-5BB2-48BD-B370-320D1521B4BA}"/>
              </a:ext>
            </a:extLst>
          </p:cNvPr>
          <p:cNvPicPr>
            <a:picLocks noChangeAspect="1"/>
          </p:cNvPicPr>
          <p:nvPr/>
        </p:nvPicPr>
        <p:blipFill rotWithShape="1">
          <a:blip r:embed="rId4">
            <a:extLst>
              <a:ext uri="{28A0092B-C50C-407E-A947-70E740481C1C}">
                <a14:useLocalDpi xmlns:a14="http://schemas.microsoft.com/office/drawing/2010/main" val="0"/>
              </a:ext>
            </a:extLst>
          </a:blip>
          <a:srcRect l="7120" r="5079" b="-2"/>
          <a:stretch/>
        </p:blipFill>
        <p:spPr>
          <a:xfrm>
            <a:off x="3072956" y="10"/>
            <a:ext cx="2970465" cy="3383268"/>
          </a:xfrm>
          <a:prstGeom prst="rect">
            <a:avLst/>
          </a:prstGeom>
        </p:spPr>
      </p:pic>
      <p:pic>
        <p:nvPicPr>
          <p:cNvPr id="5" name="Chỗ dành sẵn cho Nội dung 4">
            <a:extLst>
              <a:ext uri="{FF2B5EF4-FFF2-40B4-BE49-F238E27FC236}">
                <a16:creationId xmlns:a16="http://schemas.microsoft.com/office/drawing/2014/main" id="{F2CC18EE-0D5A-4946-8295-08FCB6C92900}"/>
              </a:ext>
            </a:extLst>
          </p:cNvPr>
          <p:cNvPicPr>
            <a:picLocks noChangeAspect="1"/>
          </p:cNvPicPr>
          <p:nvPr/>
        </p:nvPicPr>
        <p:blipFill rotWithShape="1">
          <a:blip r:embed="rId5">
            <a:extLst>
              <a:ext uri="{28A0092B-C50C-407E-A947-70E740481C1C}">
                <a14:useLocalDpi xmlns:a14="http://schemas.microsoft.com/office/drawing/2010/main" val="0"/>
              </a:ext>
            </a:extLst>
          </a:blip>
          <a:srcRect l="8377" r="3783" b="-2"/>
          <a:stretch/>
        </p:blipFill>
        <p:spPr>
          <a:xfrm>
            <a:off x="6145909" y="10"/>
            <a:ext cx="2971800" cy="3383268"/>
          </a:xfrm>
          <a:prstGeom prst="rect">
            <a:avLst/>
          </a:prstGeom>
        </p:spPr>
      </p:pic>
      <p:pic>
        <p:nvPicPr>
          <p:cNvPr id="9" name="Hình ảnh 8" descr="Ảnh có chứa người, ngoài trời, cỏ, bầu trời&#10;&#10;Mô tả được tạo tự động">
            <a:extLst>
              <a:ext uri="{FF2B5EF4-FFF2-40B4-BE49-F238E27FC236}">
                <a16:creationId xmlns:a16="http://schemas.microsoft.com/office/drawing/2014/main" id="{6ACFE31A-7B05-4620-B5DA-37AB574DC952}"/>
              </a:ext>
            </a:extLst>
          </p:cNvPr>
          <p:cNvPicPr>
            <a:picLocks noChangeAspect="1"/>
          </p:cNvPicPr>
          <p:nvPr/>
        </p:nvPicPr>
        <p:blipFill rotWithShape="1">
          <a:blip r:embed="rId6">
            <a:extLst>
              <a:ext uri="{28A0092B-C50C-407E-A947-70E740481C1C}">
                <a14:useLocalDpi xmlns:a14="http://schemas.microsoft.com/office/drawing/2010/main" val="0"/>
              </a:ext>
            </a:extLst>
          </a:blip>
          <a:srcRect l="4155" r="8005" b="-2"/>
          <a:stretch/>
        </p:blipFill>
        <p:spPr>
          <a:xfrm>
            <a:off x="3072288" y="3473228"/>
            <a:ext cx="2971800" cy="3383268"/>
          </a:xfrm>
          <a:prstGeom prst="rect">
            <a:avLst/>
          </a:prstGeom>
        </p:spPr>
      </p:pic>
      <p:pic>
        <p:nvPicPr>
          <p:cNvPr id="15" name="Hình ảnh 14" descr="Ảnh có chứa ngoài trời, bầu trời, nước, người&#10;&#10;Mô tả được tạo tự động">
            <a:extLst>
              <a:ext uri="{FF2B5EF4-FFF2-40B4-BE49-F238E27FC236}">
                <a16:creationId xmlns:a16="http://schemas.microsoft.com/office/drawing/2014/main" id="{2A4FB103-9931-4847-81C3-21294BECDC98}"/>
              </a:ext>
            </a:extLst>
          </p:cNvPr>
          <p:cNvPicPr>
            <a:picLocks noChangeAspect="1"/>
          </p:cNvPicPr>
          <p:nvPr/>
        </p:nvPicPr>
        <p:blipFill rotWithShape="1">
          <a:blip r:embed="rId7">
            <a:extLst>
              <a:ext uri="{28A0092B-C50C-407E-A947-70E740481C1C}">
                <a14:useLocalDpi xmlns:a14="http://schemas.microsoft.com/office/drawing/2010/main" val="0"/>
              </a:ext>
            </a:extLst>
          </a:blip>
          <a:srcRect r="12200" b="-2"/>
          <a:stretch/>
        </p:blipFill>
        <p:spPr>
          <a:xfrm>
            <a:off x="-1017" y="3474720"/>
            <a:ext cx="2970465" cy="3383280"/>
          </a:xfrm>
          <a:prstGeom prst="rect">
            <a:avLst/>
          </a:prstGeom>
        </p:spPr>
      </p:pic>
      <p:sp>
        <p:nvSpPr>
          <p:cNvPr id="2" name="Tiêu đề 1">
            <a:extLst>
              <a:ext uri="{FF2B5EF4-FFF2-40B4-BE49-F238E27FC236}">
                <a16:creationId xmlns:a16="http://schemas.microsoft.com/office/drawing/2014/main" id="{F1071D67-8D00-415A-863A-EE1D1903C2C9}"/>
              </a:ext>
            </a:extLst>
          </p:cNvPr>
          <p:cNvSpPr>
            <a:spLocks noGrp="1"/>
          </p:cNvSpPr>
          <p:nvPr>
            <p:ph type="title"/>
          </p:nvPr>
        </p:nvSpPr>
        <p:spPr>
          <a:xfrm>
            <a:off x="6304481" y="4846300"/>
            <a:ext cx="5626456" cy="637124"/>
          </a:xfrm>
        </p:spPr>
        <p:txBody>
          <a:bodyPr>
            <a:noAutofit/>
          </a:bodyPr>
          <a:lstStyle/>
          <a:p>
            <a:pPr algn="just">
              <a:lnSpc>
                <a:spcPct val="110000"/>
              </a:lnSpc>
            </a:pPr>
            <a:r>
              <a:rPr lang="en-BZ" sz="3600" b="1" dirty="0" smtClean="0">
                <a:solidFill>
                  <a:srgbClr val="0000FF"/>
                </a:solidFill>
                <a:latin typeface="Times New Roman" pitchFamily="18" charset="0"/>
                <a:cs typeface="Times New Roman" pitchFamily="18" charset="0"/>
              </a:rPr>
              <a:t>=&gt; TR</a:t>
            </a:r>
            <a:r>
              <a:rPr lang="vi-VN" sz="3600" b="1" dirty="0">
                <a:solidFill>
                  <a:srgbClr val="0000FF"/>
                </a:solidFill>
                <a:latin typeface="Times New Roman" pitchFamily="18" charset="0"/>
                <a:cs typeface="Times New Roman" pitchFamily="18" charset="0"/>
              </a:rPr>
              <a:t>Ư</a:t>
            </a:r>
            <a:r>
              <a:rPr lang="en-BZ" sz="3600" b="1" dirty="0">
                <a:solidFill>
                  <a:srgbClr val="0000FF"/>
                </a:solidFill>
                <a:latin typeface="Times New Roman" pitchFamily="18" charset="0"/>
                <a:cs typeface="Times New Roman" pitchFamily="18" charset="0"/>
              </a:rPr>
              <a:t>ƠNG SINH </a:t>
            </a:r>
            <a:r>
              <a:rPr lang="en-BZ" sz="3600" b="1" dirty="0" err="1">
                <a:solidFill>
                  <a:srgbClr val="0000FF"/>
                </a:solidFill>
                <a:latin typeface="Times New Roman" pitchFamily="18" charset="0"/>
                <a:cs typeface="Times New Roman" pitchFamily="18" charset="0"/>
              </a:rPr>
              <a:t>là</a:t>
            </a:r>
            <a:r>
              <a:rPr lang="en-BZ" sz="3600" b="1" dirty="0">
                <a:solidFill>
                  <a:srgbClr val="0000FF"/>
                </a:solidFill>
                <a:latin typeface="Times New Roman" pitchFamily="18" charset="0"/>
                <a:cs typeface="Times New Roman" pitchFamily="18" charset="0"/>
              </a:rPr>
              <a:t> </a:t>
            </a:r>
            <a:r>
              <a:rPr lang="en-BZ" sz="3600" b="1" dirty="0" err="1">
                <a:solidFill>
                  <a:srgbClr val="0000FF"/>
                </a:solidFill>
                <a:latin typeface="Times New Roman" pitchFamily="18" charset="0"/>
                <a:cs typeface="Times New Roman" pitchFamily="18" charset="0"/>
              </a:rPr>
              <a:t>hiện</a:t>
            </a:r>
            <a:r>
              <a:rPr lang="en-BZ" sz="3600" b="1" dirty="0">
                <a:solidFill>
                  <a:srgbClr val="0000FF"/>
                </a:solidFill>
                <a:latin typeface="Times New Roman" pitchFamily="18" charset="0"/>
                <a:cs typeface="Times New Roman" pitchFamily="18" charset="0"/>
              </a:rPr>
              <a:t> </a:t>
            </a:r>
            <a:r>
              <a:rPr lang="en-BZ" sz="3600" b="1" dirty="0" err="1">
                <a:solidFill>
                  <a:srgbClr val="0000FF"/>
                </a:solidFill>
                <a:latin typeface="Times New Roman" pitchFamily="18" charset="0"/>
                <a:cs typeface="Times New Roman" pitchFamily="18" charset="0"/>
              </a:rPr>
              <a:t>thân</a:t>
            </a:r>
            <a:r>
              <a:rPr lang="en-BZ" sz="3600" b="1" dirty="0">
                <a:solidFill>
                  <a:srgbClr val="0000FF"/>
                </a:solidFill>
                <a:latin typeface="Times New Roman" pitchFamily="18" charset="0"/>
                <a:cs typeface="Times New Roman" pitchFamily="18" charset="0"/>
              </a:rPr>
              <a:t> </a:t>
            </a:r>
            <a:r>
              <a:rPr lang="en-BZ" sz="3600" b="1" dirty="0" err="1">
                <a:solidFill>
                  <a:srgbClr val="0000FF"/>
                </a:solidFill>
                <a:latin typeface="Times New Roman" pitchFamily="18" charset="0"/>
                <a:cs typeface="Times New Roman" pitchFamily="18" charset="0"/>
              </a:rPr>
              <a:t>của</a:t>
            </a:r>
            <a:r>
              <a:rPr lang="en-BZ" sz="3600" b="1" dirty="0">
                <a:solidFill>
                  <a:srgbClr val="0000FF"/>
                </a:solidFill>
                <a:latin typeface="Times New Roman" pitchFamily="18" charset="0"/>
                <a:cs typeface="Times New Roman" pitchFamily="18" charset="0"/>
              </a:rPr>
              <a:t> </a:t>
            </a:r>
            <a:r>
              <a:rPr lang="en-BZ" sz="3600" b="1" dirty="0" err="1">
                <a:solidFill>
                  <a:srgbClr val="0000FF"/>
                </a:solidFill>
                <a:latin typeface="Times New Roman" pitchFamily="18" charset="0"/>
                <a:cs typeface="Times New Roman" pitchFamily="18" charset="0"/>
              </a:rPr>
              <a:t>chế</a:t>
            </a:r>
            <a:r>
              <a:rPr lang="en-BZ" sz="3600" b="1" dirty="0">
                <a:solidFill>
                  <a:srgbClr val="0000FF"/>
                </a:solidFill>
                <a:latin typeface="Times New Roman" pitchFamily="18" charset="0"/>
                <a:cs typeface="Times New Roman" pitchFamily="18" charset="0"/>
              </a:rPr>
              <a:t> </a:t>
            </a:r>
            <a:r>
              <a:rPr lang="en-BZ" sz="3600" b="1" dirty="0" err="1">
                <a:solidFill>
                  <a:srgbClr val="0000FF"/>
                </a:solidFill>
                <a:latin typeface="Times New Roman" pitchFamily="18" charset="0"/>
                <a:cs typeface="Times New Roman" pitchFamily="18" charset="0"/>
              </a:rPr>
              <a:t>độ</a:t>
            </a:r>
            <a:r>
              <a:rPr lang="en-BZ" sz="3600" b="1" dirty="0">
                <a:solidFill>
                  <a:srgbClr val="0000FF"/>
                </a:solidFill>
                <a:latin typeface="Times New Roman" pitchFamily="18" charset="0"/>
                <a:cs typeface="Times New Roman" pitchFamily="18" charset="0"/>
              </a:rPr>
              <a:t> </a:t>
            </a:r>
            <a:r>
              <a:rPr lang="en-BZ" sz="3600" b="1" dirty="0" err="1" smtClean="0">
                <a:solidFill>
                  <a:srgbClr val="0000FF"/>
                </a:solidFill>
                <a:latin typeface="Times New Roman" pitchFamily="18" charset="0"/>
                <a:cs typeface="Times New Roman" pitchFamily="18" charset="0"/>
              </a:rPr>
              <a:t>nam</a:t>
            </a:r>
            <a:r>
              <a:rPr lang="en-BZ" sz="3600" b="1" dirty="0" smtClean="0">
                <a:solidFill>
                  <a:srgbClr val="0000FF"/>
                </a:solidFill>
                <a:latin typeface="Times New Roman" pitchFamily="18" charset="0"/>
                <a:cs typeface="Times New Roman" pitchFamily="18" charset="0"/>
              </a:rPr>
              <a:t> </a:t>
            </a:r>
            <a:r>
              <a:rPr lang="en-BZ" sz="3600" b="1" dirty="0" err="1" smtClean="0">
                <a:solidFill>
                  <a:srgbClr val="0000FF"/>
                </a:solidFill>
                <a:latin typeface="Times New Roman" pitchFamily="18" charset="0"/>
                <a:cs typeface="Times New Roman" pitchFamily="18" charset="0"/>
              </a:rPr>
              <a:t>quyền</a:t>
            </a:r>
            <a:r>
              <a:rPr lang="en-BZ"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bất</a:t>
            </a:r>
            <a:r>
              <a:rPr lang="en-US" sz="3600" b="1" dirty="0" smtClean="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công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sự</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độc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đoán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đã</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giết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chết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tình</a:t>
            </a:r>
            <a:r>
              <a:rPr lang="en-US" sz="3600" b="1" dirty="0">
                <a:solidFill>
                  <a:srgbClr val="0000FF"/>
                </a:solidFill>
                <a:latin typeface="Times New Roman" pitchFamily="18" charset="0"/>
                <a:cs typeface="Times New Roman" pitchFamily="18" charset="0"/>
              </a:rPr>
              <a:t> ng</a:t>
            </a:r>
            <a:r>
              <a:rPr lang="vi-VN" sz="3600" b="1" dirty="0">
                <a:solidFill>
                  <a:srgbClr val="0000FF"/>
                </a:solidFill>
                <a:latin typeface="Times New Roman" pitchFamily="18" charset="0"/>
                <a:cs typeface="Times New Roman" pitchFamily="18" charset="0"/>
              </a:rPr>
              <a:t>ư</a:t>
            </a:r>
            <a:r>
              <a:rPr lang="en-US" sz="3600" b="1" dirty="0" err="1">
                <a:solidFill>
                  <a:srgbClr val="0000FF"/>
                </a:solidFill>
                <a:latin typeface="Times New Roman" pitchFamily="18" charset="0"/>
                <a:cs typeface="Times New Roman" pitchFamily="18" charset="0"/>
              </a:rPr>
              <a:t>ời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dẫn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đến</a:t>
            </a:r>
            <a:r>
              <a:rPr lang="en-US" sz="3600" b="1" dirty="0">
                <a:solidFill>
                  <a:srgbClr val="0000FF"/>
                </a:solidFill>
                <a:latin typeface="Times New Roman" pitchFamily="18" charset="0"/>
                <a:cs typeface="Times New Roman" pitchFamily="18" charset="0"/>
              </a:rPr>
              <a:t> bi </a:t>
            </a:r>
            <a:r>
              <a:rPr lang="en-US" sz="3600" b="1" dirty="0" err="1">
                <a:solidFill>
                  <a:srgbClr val="0000FF"/>
                </a:solidFill>
                <a:latin typeface="Times New Roman" pitchFamily="18" charset="0"/>
                <a:cs typeface="Times New Roman" pitchFamily="18" charset="0"/>
              </a:rPr>
              <a:t>kịch</a:t>
            </a:r>
            <a:endParaRPr lang="en-BZ" sz="3600" b="1" dirty="0">
              <a:solidFill>
                <a:srgbClr val="0000FF"/>
              </a:solidFill>
              <a:latin typeface="Times New Roman" pitchFamily="18" charset="0"/>
              <a:cs typeface="Times New Roman" pitchFamily="18" charset="0"/>
            </a:endParaRPr>
          </a:p>
        </p:txBody>
      </p:sp>
      <p:pic>
        <p:nvPicPr>
          <p:cNvPr id="7" name="Hình ảnh 6">
            <a:extLst>
              <a:ext uri="{FF2B5EF4-FFF2-40B4-BE49-F238E27FC236}">
                <a16:creationId xmlns:a16="http://schemas.microsoft.com/office/drawing/2014/main" id="{54DC71DA-9BEF-4395-9BBE-EF793484796B}"/>
              </a:ext>
            </a:extLst>
          </p:cNvPr>
          <p:cNvPicPr>
            <a:picLocks noChangeAspect="1"/>
          </p:cNvPicPr>
          <p:nvPr/>
        </p:nvPicPr>
        <p:blipFill rotWithShape="1">
          <a:blip r:embed="rId8">
            <a:extLst>
              <a:ext uri="{28A0092B-C50C-407E-A947-70E740481C1C}">
                <a14:useLocalDpi xmlns:a14="http://schemas.microsoft.com/office/drawing/2010/main" val="0"/>
              </a:ext>
            </a:extLst>
          </a:blip>
          <a:srcRect l="10899" r="1300" b="-2"/>
          <a:stretch/>
        </p:blipFill>
        <p:spPr>
          <a:xfrm>
            <a:off x="51246" y="-1"/>
            <a:ext cx="2970466" cy="3383280"/>
          </a:xfrm>
          <a:prstGeom prst="rect">
            <a:avLst/>
          </a:prstGeom>
        </p:spPr>
      </p:pic>
    </p:spTree>
    <p:extLst>
      <p:ext uri="{BB962C8B-B14F-4D97-AF65-F5344CB8AC3E}">
        <p14:creationId xmlns:p14="http://schemas.microsoft.com/office/powerpoint/2010/main" val="35346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2F070D-8346-434E-9ACD-6895B741A380}"/>
              </a:ext>
            </a:extLst>
          </p:cNvPr>
          <p:cNvGrpSpPr/>
          <p:nvPr/>
        </p:nvGrpSpPr>
        <p:grpSpPr>
          <a:xfrm>
            <a:off x="-14286" y="-170409"/>
            <a:ext cx="12192000" cy="7028409"/>
            <a:chOff x="0" y="-137071"/>
            <a:chExt cx="12192000" cy="7028409"/>
          </a:xfrm>
        </p:grpSpPr>
        <p:pic>
          <p:nvPicPr>
            <p:cNvPr id="44034" name="Picture 2" descr="H 2A">
              <a:extLst>
                <a:ext uri="{FF2B5EF4-FFF2-40B4-BE49-F238E27FC236}">
                  <a16:creationId xmlns:a16="http://schemas.microsoft.com/office/drawing/2014/main" id="{9FB3AD58-EE59-427B-9E0C-61F4A27D0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071"/>
              <a:ext cx="12192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H 2">
              <a:extLst>
                <a:ext uri="{FF2B5EF4-FFF2-40B4-BE49-F238E27FC236}">
                  <a16:creationId xmlns:a16="http://schemas.microsoft.com/office/drawing/2014/main" id="{64DA3712-05A4-4B34-89D1-4EF899D205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14738"/>
              <a:ext cx="12192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324" name="Picture 4" descr="neucotrang">
            <a:extLst>
              <a:ext uri="{FF2B5EF4-FFF2-40B4-BE49-F238E27FC236}">
                <a16:creationId xmlns:a16="http://schemas.microsoft.com/office/drawing/2014/main" id="{1BC32B60-7E61-472F-A154-14BFF43E7C8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04800"/>
            <a:ext cx="883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logon_anim">
            <a:extLst>
              <a:ext uri="{FF2B5EF4-FFF2-40B4-BE49-F238E27FC236}">
                <a16:creationId xmlns:a16="http://schemas.microsoft.com/office/drawing/2014/main" id="{A152515E-C219-4864-8D55-B3B38E9F00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1" y="22098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descr="logon_anim">
            <a:extLst>
              <a:ext uri="{FF2B5EF4-FFF2-40B4-BE49-F238E27FC236}">
                <a16:creationId xmlns:a16="http://schemas.microsoft.com/office/drawing/2014/main" id="{17804315-7224-465C-8B91-BA7A44A7E7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1" y="1752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7" descr="logon_anim">
            <a:extLst>
              <a:ext uri="{FF2B5EF4-FFF2-40B4-BE49-F238E27FC236}">
                <a16:creationId xmlns:a16="http://schemas.microsoft.com/office/drawing/2014/main" id="{8B9B9EB2-1AA0-471F-BBC5-A390DE6749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7801" y="28194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8" descr="logon_anim">
            <a:extLst>
              <a:ext uri="{FF2B5EF4-FFF2-40B4-BE49-F238E27FC236}">
                <a16:creationId xmlns:a16="http://schemas.microsoft.com/office/drawing/2014/main" id="{C722A0AA-615F-4A24-925E-04E10F33D9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1" y="3429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9" descr="logon_anim">
            <a:extLst>
              <a:ext uri="{FF2B5EF4-FFF2-40B4-BE49-F238E27FC236}">
                <a16:creationId xmlns:a16="http://schemas.microsoft.com/office/drawing/2014/main" id="{8AF7913D-980E-4E9D-988E-F7099CB78D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1" y="37338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10" descr="logon_anim">
            <a:extLst>
              <a:ext uri="{FF2B5EF4-FFF2-40B4-BE49-F238E27FC236}">
                <a16:creationId xmlns:a16="http://schemas.microsoft.com/office/drawing/2014/main" id="{FE894933-03D5-4963-A8E4-E2BE215A3B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514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11" descr="logon_anim">
            <a:extLst>
              <a:ext uri="{FF2B5EF4-FFF2-40B4-BE49-F238E27FC236}">
                <a16:creationId xmlns:a16="http://schemas.microsoft.com/office/drawing/2014/main" id="{FBD78F0B-411B-4FAF-9C8E-6359CEBC94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3276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2" name="Picture 12" descr="logon_anim">
            <a:extLst>
              <a:ext uri="{FF2B5EF4-FFF2-40B4-BE49-F238E27FC236}">
                <a16:creationId xmlns:a16="http://schemas.microsoft.com/office/drawing/2014/main" id="{F371D307-1B3F-4B99-8B83-EFAEDDAC6A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1" y="2514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3" name="Picture 13" descr="logon_anim">
            <a:extLst>
              <a:ext uri="{FF2B5EF4-FFF2-40B4-BE49-F238E27FC236}">
                <a16:creationId xmlns:a16="http://schemas.microsoft.com/office/drawing/2014/main" id="{FE265F63-9233-405C-980F-A755A98921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1" y="1752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4" name="Picture 14" descr="logon_anim">
            <a:extLst>
              <a:ext uri="{FF2B5EF4-FFF2-40B4-BE49-F238E27FC236}">
                <a16:creationId xmlns:a16="http://schemas.microsoft.com/office/drawing/2014/main" id="{49632862-23B8-4020-8B94-D906ABBD9D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1" y="762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5" name="Picture 15" descr="logon_anim">
            <a:extLst>
              <a:ext uri="{FF2B5EF4-FFF2-40B4-BE49-F238E27FC236}">
                <a16:creationId xmlns:a16="http://schemas.microsoft.com/office/drawing/2014/main" id="{7FF592D7-4824-4332-BC5C-F14ED62484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1" y="18288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6" name="Picture 16" descr="logon_anim">
            <a:extLst>
              <a:ext uri="{FF2B5EF4-FFF2-40B4-BE49-F238E27FC236}">
                <a16:creationId xmlns:a16="http://schemas.microsoft.com/office/drawing/2014/main" id="{61C6CC1F-FCB1-44BC-8CE1-F59F5630A6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2090738"/>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7" name="Picture 17" descr="logon_anim">
            <a:extLst>
              <a:ext uri="{FF2B5EF4-FFF2-40B4-BE49-F238E27FC236}">
                <a16:creationId xmlns:a16="http://schemas.microsoft.com/office/drawing/2014/main" id="{E434780E-2E5E-45E4-994C-D66E6FEE14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0201" y="381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8" name="Picture 18" descr="logon_anim">
            <a:extLst>
              <a:ext uri="{FF2B5EF4-FFF2-40B4-BE49-F238E27FC236}">
                <a16:creationId xmlns:a16="http://schemas.microsoft.com/office/drawing/2014/main" id="{EDF04EFC-0394-4CEB-87FC-0EFA66969A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1" y="4572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9" name="Picture 19" descr="logon_anim">
            <a:extLst>
              <a:ext uri="{FF2B5EF4-FFF2-40B4-BE49-F238E27FC236}">
                <a16:creationId xmlns:a16="http://schemas.microsoft.com/office/drawing/2014/main" id="{5D2AA97A-3E76-4973-8DBE-A5317B1548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8201" y="3657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0" name="Picture 20" descr="logon_anim">
            <a:extLst>
              <a:ext uri="{FF2B5EF4-FFF2-40B4-BE49-F238E27FC236}">
                <a16:creationId xmlns:a16="http://schemas.microsoft.com/office/drawing/2014/main" id="{42E3B317-9D93-4C11-B54B-89CB1DB476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1" y="762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1" name="Picture 21" descr="logon_anim">
            <a:extLst>
              <a:ext uri="{FF2B5EF4-FFF2-40B4-BE49-F238E27FC236}">
                <a16:creationId xmlns:a16="http://schemas.microsoft.com/office/drawing/2014/main" id="{3E7C1D36-9D6E-460A-96A5-F8C40DE78F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1" y="5334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2" name="Picture 22" descr="logon_anim">
            <a:extLst>
              <a:ext uri="{FF2B5EF4-FFF2-40B4-BE49-F238E27FC236}">
                <a16:creationId xmlns:a16="http://schemas.microsoft.com/office/drawing/2014/main" id="{F79D3A9E-781A-4F79-996F-19B0B8F461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81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3" name="Picture 23" descr="logon_anim">
            <a:extLst>
              <a:ext uri="{FF2B5EF4-FFF2-40B4-BE49-F238E27FC236}">
                <a16:creationId xmlns:a16="http://schemas.microsoft.com/office/drawing/2014/main" id="{ADFAFB64-6BE1-4B15-A785-C895AF7304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1" y="2133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24" descr="logon_anim">
            <a:extLst>
              <a:ext uri="{FF2B5EF4-FFF2-40B4-BE49-F238E27FC236}">
                <a16:creationId xmlns:a16="http://schemas.microsoft.com/office/drawing/2014/main" id="{26620A69-0A74-44E2-A5CE-F04AA50BDE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8201" y="19812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5" name="Picture 25" descr="logon_anim">
            <a:extLst>
              <a:ext uri="{FF2B5EF4-FFF2-40B4-BE49-F238E27FC236}">
                <a16:creationId xmlns:a16="http://schemas.microsoft.com/office/drawing/2014/main" id="{67A7A15C-D82E-48A7-AB14-E3D74BDCF3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1" y="6858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6" name="Picture 26" descr="logon_anim">
            <a:extLst>
              <a:ext uri="{FF2B5EF4-FFF2-40B4-BE49-F238E27FC236}">
                <a16:creationId xmlns:a16="http://schemas.microsoft.com/office/drawing/2014/main" id="{3F2F5F7A-873D-456F-BA12-E969AAB1A9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1" y="762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7" name="Picture 27" descr="logon_anim">
            <a:extLst>
              <a:ext uri="{FF2B5EF4-FFF2-40B4-BE49-F238E27FC236}">
                <a16:creationId xmlns:a16="http://schemas.microsoft.com/office/drawing/2014/main" id="{5297E140-6FDF-43EF-9C18-6D1AC629A4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1" y="1905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8" name="Picture 28" descr="logon_anim">
            <a:extLst>
              <a:ext uri="{FF2B5EF4-FFF2-40B4-BE49-F238E27FC236}">
                <a16:creationId xmlns:a16="http://schemas.microsoft.com/office/drawing/2014/main" id="{5AC0F6A4-0334-4315-A035-2DA2DA301C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4401" y="4572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9" name="Picture 29" descr="logon_anim">
            <a:extLst>
              <a:ext uri="{FF2B5EF4-FFF2-40B4-BE49-F238E27FC236}">
                <a16:creationId xmlns:a16="http://schemas.microsoft.com/office/drawing/2014/main" id="{D7B2231B-6677-47DE-BF63-27C020CFC7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1" y="1524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0" name="Picture 30" descr="logon_anim">
            <a:extLst>
              <a:ext uri="{FF2B5EF4-FFF2-40B4-BE49-F238E27FC236}">
                <a16:creationId xmlns:a16="http://schemas.microsoft.com/office/drawing/2014/main" id="{9B034AD7-5526-4128-BE15-C06488184F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1" y="32004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1" name="Picture 31" descr="logon_anim">
            <a:extLst>
              <a:ext uri="{FF2B5EF4-FFF2-40B4-BE49-F238E27FC236}">
                <a16:creationId xmlns:a16="http://schemas.microsoft.com/office/drawing/2014/main" id="{045DE994-632C-4C01-A1ED-611E41FE0F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1" y="3048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2" name="Picture 32" descr="logon_anim">
            <a:extLst>
              <a:ext uri="{FF2B5EF4-FFF2-40B4-BE49-F238E27FC236}">
                <a16:creationId xmlns:a16="http://schemas.microsoft.com/office/drawing/2014/main" id="{0551F485-4631-49D6-9810-BDD6724511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1" y="609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3" name="Picture 33" descr="logon_anim">
            <a:extLst>
              <a:ext uri="{FF2B5EF4-FFF2-40B4-BE49-F238E27FC236}">
                <a16:creationId xmlns:a16="http://schemas.microsoft.com/office/drawing/2014/main" id="{383E1398-CD5B-4B83-A396-AF316C013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23622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4" name="Picture 34" descr="logon_anim">
            <a:extLst>
              <a:ext uri="{FF2B5EF4-FFF2-40B4-BE49-F238E27FC236}">
                <a16:creationId xmlns:a16="http://schemas.microsoft.com/office/drawing/2014/main" id="{D11EF99D-3BD8-42FA-97D6-E21E997AA6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1" y="23622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5" name="Picture 35" descr="logon_anim">
            <a:extLst>
              <a:ext uri="{FF2B5EF4-FFF2-40B4-BE49-F238E27FC236}">
                <a16:creationId xmlns:a16="http://schemas.microsoft.com/office/drawing/2014/main" id="{C31A4BEB-62C9-40EF-A21B-D53EE40A57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1" y="5334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6" name="Picture 36" descr="logon_anim">
            <a:extLst>
              <a:ext uri="{FF2B5EF4-FFF2-40B4-BE49-F238E27FC236}">
                <a16:creationId xmlns:a16="http://schemas.microsoft.com/office/drawing/2014/main" id="{32BE17C9-CF32-4321-A1FF-9150F09B9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001" y="5334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7" name="Picture 37" descr="logon_anim">
            <a:extLst>
              <a:ext uri="{FF2B5EF4-FFF2-40B4-BE49-F238E27FC236}">
                <a16:creationId xmlns:a16="http://schemas.microsoft.com/office/drawing/2014/main" id="{52758CA3-3415-4F77-B3C8-E77D53E69F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1" y="19812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8" name="Picture 38" descr="logon_anim">
            <a:extLst>
              <a:ext uri="{FF2B5EF4-FFF2-40B4-BE49-F238E27FC236}">
                <a16:creationId xmlns:a16="http://schemas.microsoft.com/office/drawing/2014/main" id="{5135894B-A94F-49EC-A015-597055DD15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1" y="22098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9" name="Picture 39" descr="logon_anim">
            <a:extLst>
              <a:ext uri="{FF2B5EF4-FFF2-40B4-BE49-F238E27FC236}">
                <a16:creationId xmlns:a16="http://schemas.microsoft.com/office/drawing/2014/main" id="{552C3983-BD38-464A-97E2-CDA4143A12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1" y="41148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0" name="Picture 40" descr="logon_anim">
            <a:extLst>
              <a:ext uri="{FF2B5EF4-FFF2-40B4-BE49-F238E27FC236}">
                <a16:creationId xmlns:a16="http://schemas.microsoft.com/office/drawing/2014/main" id="{65EE2900-064B-4EBB-8105-52B1621470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1" y="2895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1" name="Picture 41" descr="logon_anim">
            <a:extLst>
              <a:ext uri="{FF2B5EF4-FFF2-40B4-BE49-F238E27FC236}">
                <a16:creationId xmlns:a16="http://schemas.microsoft.com/office/drawing/2014/main" id="{DC7A33DB-FC40-4C96-BA83-6FEE81CCAB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1" y="35052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2" name="Picture 42" descr="logon_anim">
            <a:extLst>
              <a:ext uri="{FF2B5EF4-FFF2-40B4-BE49-F238E27FC236}">
                <a16:creationId xmlns:a16="http://schemas.microsoft.com/office/drawing/2014/main" id="{5174CC6A-3CE6-4D77-BB41-C15CEF027F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1" y="23622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3" name="Picture 43" descr="logon_anim">
            <a:extLst>
              <a:ext uri="{FF2B5EF4-FFF2-40B4-BE49-F238E27FC236}">
                <a16:creationId xmlns:a16="http://schemas.microsoft.com/office/drawing/2014/main" id="{4685E51C-352B-48BA-BF37-05FE0B7D2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1" y="3276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4" name="Picture 44" descr="logon_anim">
            <a:extLst>
              <a:ext uri="{FF2B5EF4-FFF2-40B4-BE49-F238E27FC236}">
                <a16:creationId xmlns:a16="http://schemas.microsoft.com/office/drawing/2014/main" id="{21233FF8-1ED9-47EA-9E5E-F71A514F3C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1" y="1143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5" name="Picture 45" descr="firew1">
            <a:extLst>
              <a:ext uri="{FF2B5EF4-FFF2-40B4-BE49-F238E27FC236}">
                <a16:creationId xmlns:a16="http://schemas.microsoft.com/office/drawing/2014/main" id="{B6CCC952-9915-48C9-8391-AB0DACAF842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86001" y="3048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6" name="Picture 46" descr="firew1">
            <a:extLst>
              <a:ext uri="{FF2B5EF4-FFF2-40B4-BE49-F238E27FC236}">
                <a16:creationId xmlns:a16="http://schemas.microsoft.com/office/drawing/2014/main" id="{F3E2EC9D-B8A7-4B02-81EC-A3754001EB5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743201" y="22860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7" name="Picture 47" descr="firew1">
            <a:extLst>
              <a:ext uri="{FF2B5EF4-FFF2-40B4-BE49-F238E27FC236}">
                <a16:creationId xmlns:a16="http://schemas.microsoft.com/office/drawing/2014/main" id="{A113BF4A-E395-409E-87D2-242E6A76AB4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743201" y="3810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8" name="Picture 48" descr="firew1">
            <a:extLst>
              <a:ext uri="{FF2B5EF4-FFF2-40B4-BE49-F238E27FC236}">
                <a16:creationId xmlns:a16="http://schemas.microsoft.com/office/drawing/2014/main" id="{E1368942-6352-4627-B93C-73D5980853C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00401" y="20574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9" name="Picture 49" descr="firew1">
            <a:extLst>
              <a:ext uri="{FF2B5EF4-FFF2-40B4-BE49-F238E27FC236}">
                <a16:creationId xmlns:a16="http://schemas.microsoft.com/office/drawing/2014/main" id="{19B70EBC-F645-43BA-9891-676B2D5D92B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96401" y="27432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0" name="Picture 50" descr="firew1">
            <a:extLst>
              <a:ext uri="{FF2B5EF4-FFF2-40B4-BE49-F238E27FC236}">
                <a16:creationId xmlns:a16="http://schemas.microsoft.com/office/drawing/2014/main" id="{46828FF0-5BCA-4A54-8E71-AB550450405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67201" y="8382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1" name="Picture 51" descr="firew1">
            <a:extLst>
              <a:ext uri="{FF2B5EF4-FFF2-40B4-BE49-F238E27FC236}">
                <a16:creationId xmlns:a16="http://schemas.microsoft.com/office/drawing/2014/main" id="{464FB8D3-4FB0-40F1-A176-2E02EAD8DDD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77001" y="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2" name="Picture 52" descr="firew1">
            <a:extLst>
              <a:ext uri="{FF2B5EF4-FFF2-40B4-BE49-F238E27FC236}">
                <a16:creationId xmlns:a16="http://schemas.microsoft.com/office/drawing/2014/main" id="{6B52784E-2CF9-41E6-816F-C4762A1AD0E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839201" y="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3" name="Picture 53" descr="firew1">
            <a:extLst>
              <a:ext uri="{FF2B5EF4-FFF2-40B4-BE49-F238E27FC236}">
                <a16:creationId xmlns:a16="http://schemas.microsoft.com/office/drawing/2014/main" id="{128E8B2E-C2DB-4DD6-8DE0-0827A440080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410201" y="6096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4" name="Picture 54" descr="firew1">
            <a:extLst>
              <a:ext uri="{FF2B5EF4-FFF2-40B4-BE49-F238E27FC236}">
                <a16:creationId xmlns:a16="http://schemas.microsoft.com/office/drawing/2014/main" id="{7732BD27-4BDB-42D2-B4F4-85285B7137F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95601" y="17526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5" name="Picture 55" descr="firew1">
            <a:extLst>
              <a:ext uri="{FF2B5EF4-FFF2-40B4-BE49-F238E27FC236}">
                <a16:creationId xmlns:a16="http://schemas.microsoft.com/office/drawing/2014/main" id="{A3BB7F12-B65B-4FA0-928F-F956785A6B7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86201" y="10668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6" name="Picture 56" descr="firew1">
            <a:extLst>
              <a:ext uri="{FF2B5EF4-FFF2-40B4-BE49-F238E27FC236}">
                <a16:creationId xmlns:a16="http://schemas.microsoft.com/office/drawing/2014/main" id="{C3DD62C5-BD29-488B-8569-FD167A7D5C6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010401" y="32004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7" name="Picture 57" descr="firew1">
            <a:extLst>
              <a:ext uri="{FF2B5EF4-FFF2-40B4-BE49-F238E27FC236}">
                <a16:creationId xmlns:a16="http://schemas.microsoft.com/office/drawing/2014/main" id="{AC5DB1E0-27D1-4FB2-BB49-8415BD30DEB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29001" y="28194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8" name="Picture 58" descr="firew1">
            <a:extLst>
              <a:ext uri="{FF2B5EF4-FFF2-40B4-BE49-F238E27FC236}">
                <a16:creationId xmlns:a16="http://schemas.microsoft.com/office/drawing/2014/main" id="{5107CD36-C0A8-4CE7-A5A8-8A0FE5E8D38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24401" y="17526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9" name="Picture 59" descr="firew1">
            <a:extLst>
              <a:ext uri="{FF2B5EF4-FFF2-40B4-BE49-F238E27FC236}">
                <a16:creationId xmlns:a16="http://schemas.microsoft.com/office/drawing/2014/main" id="{909DCE78-993B-4B04-9232-DF2E78E05B2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82001" y="28956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80" name="Picture 60" descr="firew1">
            <a:extLst>
              <a:ext uri="{FF2B5EF4-FFF2-40B4-BE49-F238E27FC236}">
                <a16:creationId xmlns:a16="http://schemas.microsoft.com/office/drawing/2014/main" id="{ACA34E25-4FD5-4FC0-AFF6-C61273396BF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76801" y="19050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81" name="Picture 61" descr="firew1">
            <a:extLst>
              <a:ext uri="{FF2B5EF4-FFF2-40B4-BE49-F238E27FC236}">
                <a16:creationId xmlns:a16="http://schemas.microsoft.com/office/drawing/2014/main" id="{93A8EDB5-750C-4F24-8AE7-ECA6249F035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81601" y="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82" name="Picture 62" descr="firew1">
            <a:extLst>
              <a:ext uri="{FF2B5EF4-FFF2-40B4-BE49-F238E27FC236}">
                <a16:creationId xmlns:a16="http://schemas.microsoft.com/office/drawing/2014/main" id="{E33A564A-C4A2-4A9B-BEE7-0D1C52E9A6E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72001" y="32004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63">
            <a:extLst>
              <a:ext uri="{FF2B5EF4-FFF2-40B4-BE49-F238E27FC236}">
                <a16:creationId xmlns:a16="http://schemas.microsoft.com/office/drawing/2014/main" id="{EC1E9585-C3E5-492A-B22D-A8962ADBCACA}"/>
              </a:ext>
            </a:extLst>
          </p:cNvPr>
          <p:cNvSpPr/>
          <p:nvPr/>
        </p:nvSpPr>
        <p:spPr>
          <a:xfrm>
            <a:off x="0" y="5514976"/>
            <a:ext cx="12192000" cy="1343024"/>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u="sng" dirty="0">
                <a:solidFill>
                  <a:srgbClr val="FF0000"/>
                </a:solidFill>
                <a:latin typeface="Times New Roman" panose="02020603050405020304" pitchFamily="18" charset="0"/>
                <a:cs typeface="Times New Roman" panose="02020603050405020304" pitchFamily="18" charset="0"/>
              </a:rPr>
              <a:t>3. Các chi tiết kì ảo:</a:t>
            </a:r>
            <a:endParaRPr lang="en-US" sz="4400" u="sng" dirty="0">
              <a:solidFill>
                <a:srgbClr val="FF0000"/>
              </a:solidFill>
              <a:latin typeface="Times New Roman" panose="02020603050405020304" pitchFamily="18" charset="0"/>
              <a:cs typeface="Times New Roman" panose="02020603050405020304" pitchFamily="18" charset="0"/>
            </a:endParaRPr>
          </a:p>
          <a:p>
            <a:pPr algn="ctr"/>
            <a:endParaRPr lang="en-SG" sz="6600" b="1" dirty="0">
              <a:solidFill>
                <a:srgbClr val="FF0000"/>
              </a:solidFill>
              <a:latin typeface="#9Slide03 Arima Madurai Black" panose="020B0604020202020204" charset="0"/>
              <a:cs typeface="#9Slide03 Arima Madurai Black" panose="020B060402020202020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558096" y="2942715"/>
            <a:ext cx="5278609" cy="2551960"/>
          </a:xfrm>
          <a:prstGeom prst="rect">
            <a:avLst/>
          </a:prstGeom>
        </p:spPr>
      </p:pic>
      <p:pic>
        <p:nvPicPr>
          <p:cNvPr id="28" name="图片 27"/>
          <p:cNvPicPr>
            <a:picLocks noChangeAspect="1"/>
          </p:cNvPicPr>
          <p:nvPr/>
        </p:nvPicPr>
        <p:blipFill>
          <a:blip r:embed="rId4"/>
          <a:stretch>
            <a:fillRect/>
          </a:stretch>
        </p:blipFill>
        <p:spPr>
          <a:xfrm rot="1050706">
            <a:off x="550780" y="1887811"/>
            <a:ext cx="622382" cy="524444"/>
          </a:xfrm>
          <a:prstGeom prst="rect">
            <a:avLst/>
          </a:prstGeom>
        </p:spPr>
      </p:pic>
      <p:pic>
        <p:nvPicPr>
          <p:cNvPr id="31" name="图片 30"/>
          <p:cNvPicPr>
            <a:picLocks noChangeAspect="1"/>
          </p:cNvPicPr>
          <p:nvPr/>
        </p:nvPicPr>
        <p:blipFill>
          <a:blip r:embed="rId4"/>
          <a:stretch>
            <a:fillRect/>
          </a:stretch>
        </p:blipFill>
        <p:spPr>
          <a:xfrm rot="1050706">
            <a:off x="7372154" y="1887810"/>
            <a:ext cx="622382" cy="524444"/>
          </a:xfrm>
          <a:prstGeom prst="rect">
            <a:avLst/>
          </a:prstGeom>
        </p:spPr>
      </p:pic>
      <p:pic>
        <p:nvPicPr>
          <p:cNvPr id="34" name="图片 33"/>
          <p:cNvPicPr>
            <a:picLocks noChangeAspect="1"/>
          </p:cNvPicPr>
          <p:nvPr/>
        </p:nvPicPr>
        <p:blipFill>
          <a:blip r:embed="rId4"/>
          <a:stretch>
            <a:fillRect/>
          </a:stretch>
        </p:blipFill>
        <p:spPr>
          <a:xfrm rot="1050706">
            <a:off x="550780" y="4645440"/>
            <a:ext cx="622382" cy="524444"/>
          </a:xfrm>
          <a:prstGeom prst="rect">
            <a:avLst/>
          </a:prstGeom>
        </p:spPr>
      </p:pic>
      <p:pic>
        <p:nvPicPr>
          <p:cNvPr id="37" name="图片 36"/>
          <p:cNvPicPr>
            <a:picLocks noChangeAspect="1"/>
          </p:cNvPicPr>
          <p:nvPr/>
        </p:nvPicPr>
        <p:blipFill>
          <a:blip r:embed="rId4"/>
          <a:stretch>
            <a:fillRect/>
          </a:stretch>
        </p:blipFill>
        <p:spPr>
          <a:xfrm rot="1050706">
            <a:off x="7372154" y="4218680"/>
            <a:ext cx="622382" cy="524444"/>
          </a:xfrm>
          <a:prstGeom prst="rect">
            <a:avLst/>
          </a:prstGeom>
        </p:spPr>
      </p:pic>
      <p:sp>
        <p:nvSpPr>
          <p:cNvPr id="21" name="Tiêu đề 1">
            <a:extLst>
              <a:ext uri="{FF2B5EF4-FFF2-40B4-BE49-F238E27FC236}">
                <a16:creationId xmlns:a16="http://schemas.microsoft.com/office/drawing/2014/main" id="{ABD2FB52-F46A-436F-A9BF-59A51C62F1B1}"/>
              </a:ext>
            </a:extLst>
          </p:cNvPr>
          <p:cNvSpPr>
            <a:spLocks noGrp="1"/>
          </p:cNvSpPr>
          <p:nvPr>
            <p:ph type="title"/>
          </p:nvPr>
        </p:nvSpPr>
        <p:spPr>
          <a:xfrm>
            <a:off x="2768996" y="428386"/>
            <a:ext cx="6828180" cy="637124"/>
          </a:xfrm>
        </p:spPr>
        <p:txBody>
          <a:bodyPr>
            <a:noAutofit/>
          </a:bodyPr>
          <a:lstStyle/>
          <a:p>
            <a:pPr algn="ctr">
              <a:lnSpc>
                <a:spcPct val="110000"/>
              </a:lnSpc>
            </a:pPr>
            <a:r>
              <a:rPr lang="en-US" sz="5400" dirty="0" smtClean="0">
                <a:solidFill>
                  <a:srgbClr val="FF0000"/>
                </a:solidFill>
                <a:latin typeface="#9Slide05 SVNMercury Script" panose="020B0604020202020204" charset="0"/>
                <a:cs typeface="Times New Roman" pitchFamily="18" charset="0"/>
              </a:rPr>
              <a:t>- Yếu </a:t>
            </a:r>
            <a:r>
              <a:rPr lang="en-US" sz="5400" dirty="0">
                <a:solidFill>
                  <a:srgbClr val="FF0000"/>
                </a:solidFill>
                <a:latin typeface="#9Slide05 SVNMercury Script" panose="020B0604020202020204" charset="0"/>
                <a:cs typeface="Times New Roman" pitchFamily="18" charset="0"/>
              </a:rPr>
              <a:t>tố </a:t>
            </a:r>
            <a:r>
              <a:rPr lang="en-US" sz="5400" dirty="0" smtClean="0">
                <a:solidFill>
                  <a:srgbClr val="FF0000"/>
                </a:solidFill>
                <a:latin typeface="#9Slide05 SVNMercury Script" panose="020B0604020202020204" charset="0"/>
                <a:cs typeface="Times New Roman" pitchFamily="18" charset="0"/>
              </a:rPr>
              <a:t>ảo</a:t>
            </a:r>
            <a:endParaRPr lang="en-BZ" sz="5400" dirty="0">
              <a:solidFill>
                <a:srgbClr val="FF0000"/>
              </a:solidFill>
              <a:latin typeface="#9Slide05 SVNMercury Script" panose="020B0604020202020204" charset="0"/>
              <a:cs typeface="Times New Roman" pitchFamily="18" charset="0"/>
            </a:endParaRPr>
          </a:p>
        </p:txBody>
      </p:sp>
      <p:sp>
        <p:nvSpPr>
          <p:cNvPr id="2" name="Rectangle 1">
            <a:extLst>
              <a:ext uri="{FF2B5EF4-FFF2-40B4-BE49-F238E27FC236}">
                <a16:creationId xmlns:a16="http://schemas.microsoft.com/office/drawing/2014/main" id="{5441774E-8C40-4549-B7F1-A52A6ED93FF4}"/>
              </a:ext>
            </a:extLst>
          </p:cNvPr>
          <p:cNvSpPr/>
          <p:nvPr/>
        </p:nvSpPr>
        <p:spPr>
          <a:xfrm>
            <a:off x="1471448" y="1826867"/>
            <a:ext cx="3216166" cy="1815882"/>
          </a:xfrm>
          <a:prstGeom prst="rect">
            <a:avLst/>
          </a:prstGeom>
        </p:spPr>
        <p:txBody>
          <a:bodyPr wrap="square">
            <a:spAutoFit/>
          </a:bodyPr>
          <a:lstStyle/>
          <a:p>
            <a:pPr lvl="0" algn="just">
              <a:defRPr/>
            </a:pPr>
            <a:r>
              <a:rPr lang="en-US" altLang="zh-CN" sz="2800" kern="0" dirty="0" smtClean="0">
                <a:solidFill>
                  <a:srgbClr val="0000FF"/>
                </a:solidFill>
                <a:latin typeface="Times New Roman" pitchFamily="18" charset="0"/>
                <a:ea typeface="宋体"/>
                <a:cs typeface="Times New Roman" pitchFamily="18" charset="0"/>
              </a:rPr>
              <a:t>+ Vũ </a:t>
            </a:r>
            <a:r>
              <a:rPr lang="en-US" altLang="zh-CN" sz="2800" kern="0" dirty="0">
                <a:solidFill>
                  <a:srgbClr val="0000FF"/>
                </a:solidFill>
                <a:latin typeface="Times New Roman" pitchFamily="18" charset="0"/>
                <a:ea typeface="宋体"/>
                <a:cs typeface="Times New Roman" pitchFamily="18" charset="0"/>
              </a:rPr>
              <a:t>Nương được các tiên nữ rẽ nước cho xuống động rùa dưới thủy cung</a:t>
            </a:r>
            <a:endParaRPr lang="zh-CN" altLang="en-US" sz="2800" kern="0" dirty="0">
              <a:solidFill>
                <a:srgbClr val="0000FF"/>
              </a:solidFill>
              <a:latin typeface="Times New Roman" pitchFamily="18" charset="0"/>
              <a:ea typeface="宋体"/>
              <a:cs typeface="Times New Roman" pitchFamily="18" charset="0"/>
            </a:endParaRPr>
          </a:p>
        </p:txBody>
      </p:sp>
      <p:sp>
        <p:nvSpPr>
          <p:cNvPr id="3" name="Rectangle 2">
            <a:extLst>
              <a:ext uri="{FF2B5EF4-FFF2-40B4-BE49-F238E27FC236}">
                <a16:creationId xmlns:a16="http://schemas.microsoft.com/office/drawing/2014/main" id="{E02BBC06-189A-4EE1-A014-F04A81BF90D1}"/>
              </a:ext>
            </a:extLst>
          </p:cNvPr>
          <p:cNvSpPr/>
          <p:nvPr/>
        </p:nvSpPr>
        <p:spPr>
          <a:xfrm>
            <a:off x="8438921" y="1965366"/>
            <a:ext cx="3223959" cy="954107"/>
          </a:xfrm>
          <a:prstGeom prst="rect">
            <a:avLst/>
          </a:prstGeom>
        </p:spPr>
        <p:txBody>
          <a:bodyPr wrap="square">
            <a:spAutoFit/>
          </a:bodyPr>
          <a:lstStyle/>
          <a:p>
            <a:pPr algn="just">
              <a:defRPr/>
            </a:pPr>
            <a:r>
              <a:rPr lang="en-US" altLang="zh-CN" sz="2800" kern="0" dirty="0" smtClean="0">
                <a:solidFill>
                  <a:srgbClr val="0000FF"/>
                </a:solidFill>
                <a:latin typeface="Times New Roman" pitchFamily="18" charset="0"/>
                <a:ea typeface="宋体"/>
                <a:cs typeface="Times New Roman" pitchFamily="18" charset="0"/>
              </a:rPr>
              <a:t>+ Phan </a:t>
            </a:r>
            <a:r>
              <a:rPr lang="en-US" altLang="zh-CN" sz="2800" kern="0" dirty="0">
                <a:solidFill>
                  <a:srgbClr val="0000FF"/>
                </a:solidFill>
                <a:latin typeface="Times New Roman" pitchFamily="18" charset="0"/>
                <a:ea typeface="宋体"/>
                <a:cs typeface="Times New Roman" pitchFamily="18" charset="0"/>
              </a:rPr>
              <a:t>Lang nằm mộng rồi thả rùa</a:t>
            </a:r>
            <a:endParaRPr lang="zh-CN" altLang="en-US" sz="2800" kern="0" dirty="0">
              <a:solidFill>
                <a:srgbClr val="0000FF"/>
              </a:solidFill>
              <a:latin typeface="Times New Roman" pitchFamily="18" charset="0"/>
              <a:ea typeface="宋体"/>
              <a:cs typeface="Times New Roman" pitchFamily="18" charset="0"/>
            </a:endParaRPr>
          </a:p>
        </p:txBody>
      </p:sp>
      <p:sp>
        <p:nvSpPr>
          <p:cNvPr id="7" name="Rectangle 6">
            <a:extLst>
              <a:ext uri="{FF2B5EF4-FFF2-40B4-BE49-F238E27FC236}">
                <a16:creationId xmlns:a16="http://schemas.microsoft.com/office/drawing/2014/main" id="{52706C9B-D7B3-46C5-96C3-7A8BB30B0FCF}"/>
              </a:ext>
            </a:extLst>
          </p:cNvPr>
          <p:cNvSpPr/>
          <p:nvPr/>
        </p:nvSpPr>
        <p:spPr>
          <a:xfrm>
            <a:off x="1481958" y="4655264"/>
            <a:ext cx="2977451" cy="1384995"/>
          </a:xfrm>
          <a:prstGeom prst="rect">
            <a:avLst/>
          </a:prstGeom>
        </p:spPr>
        <p:txBody>
          <a:bodyPr wrap="square">
            <a:spAutoFit/>
          </a:bodyPr>
          <a:lstStyle/>
          <a:p>
            <a:pPr lvl="0" algn="just">
              <a:defRPr/>
            </a:pPr>
            <a:r>
              <a:rPr lang="en-US" altLang="zh-CN" sz="2800" kern="0" dirty="0" smtClean="0">
                <a:solidFill>
                  <a:srgbClr val="0000FF"/>
                </a:solidFill>
                <a:latin typeface="Times New Roman" pitchFamily="18" charset="0"/>
                <a:ea typeface="宋体"/>
                <a:cs typeface="Times New Roman" pitchFamily="18" charset="0"/>
              </a:rPr>
              <a:t>+ Phan </a:t>
            </a:r>
            <a:r>
              <a:rPr lang="en-US" altLang="zh-CN" sz="2800" kern="0" dirty="0">
                <a:solidFill>
                  <a:srgbClr val="0000FF"/>
                </a:solidFill>
                <a:latin typeface="Times New Roman" pitchFamily="18" charset="0"/>
                <a:ea typeface="宋体"/>
                <a:cs typeface="Times New Roman" pitchFamily="18" charset="0"/>
              </a:rPr>
              <a:t>Lang vào động rùa của Linh Phi</a:t>
            </a:r>
            <a:endParaRPr lang="zh-CN" altLang="en-US" sz="2800" kern="0" dirty="0">
              <a:solidFill>
                <a:srgbClr val="0000FF"/>
              </a:solidFill>
              <a:latin typeface="Times New Roman" pitchFamily="18" charset="0"/>
              <a:ea typeface="宋体"/>
              <a:cs typeface="Times New Roman" pitchFamily="18" charset="0"/>
            </a:endParaRPr>
          </a:p>
        </p:txBody>
      </p:sp>
      <p:sp>
        <p:nvSpPr>
          <p:cNvPr id="8" name="Rectangle 7">
            <a:extLst>
              <a:ext uri="{FF2B5EF4-FFF2-40B4-BE49-F238E27FC236}">
                <a16:creationId xmlns:a16="http://schemas.microsoft.com/office/drawing/2014/main" id="{F7B1580F-EA16-4D27-993B-64EEE95C57BC}"/>
              </a:ext>
            </a:extLst>
          </p:cNvPr>
          <p:cNvSpPr/>
          <p:nvPr/>
        </p:nvSpPr>
        <p:spPr>
          <a:xfrm>
            <a:off x="8438921" y="4086611"/>
            <a:ext cx="3385217" cy="2246769"/>
          </a:xfrm>
          <a:prstGeom prst="rect">
            <a:avLst/>
          </a:prstGeom>
        </p:spPr>
        <p:txBody>
          <a:bodyPr wrap="square">
            <a:spAutoFit/>
          </a:bodyPr>
          <a:lstStyle/>
          <a:p>
            <a:pPr lvl="0" algn="just">
              <a:defRPr/>
            </a:pPr>
            <a:r>
              <a:rPr lang="en-US" altLang="zh-CN" sz="2800" kern="0" dirty="0" smtClean="0">
                <a:solidFill>
                  <a:srgbClr val="0000FF"/>
                </a:solidFill>
                <a:latin typeface="Times New Roman" pitchFamily="18" charset="0"/>
                <a:ea typeface="宋体"/>
                <a:cs typeface="Times New Roman" pitchFamily="18" charset="0"/>
              </a:rPr>
              <a:t>+ Vũ </a:t>
            </a:r>
            <a:r>
              <a:rPr lang="en-US" altLang="zh-CN" sz="2800" kern="0" dirty="0">
                <a:solidFill>
                  <a:srgbClr val="0000FF"/>
                </a:solidFill>
                <a:latin typeface="Times New Roman" pitchFamily="18" charset="0"/>
                <a:ea typeface="宋体"/>
                <a:cs typeface="Times New Roman" pitchFamily="18" charset="0"/>
              </a:rPr>
              <a:t>Nương hiện về sau khi Trương Sinh lập đàn giải oan cho nàng ở bến </a:t>
            </a:r>
            <a:r>
              <a:rPr lang="en-US" altLang="zh-CN" sz="2800" kern="0" dirty="0" smtClean="0">
                <a:solidFill>
                  <a:srgbClr val="0000FF"/>
                </a:solidFill>
                <a:latin typeface="Times New Roman" pitchFamily="18" charset="0"/>
                <a:ea typeface="宋体"/>
                <a:cs typeface="Times New Roman" pitchFamily="18" charset="0"/>
              </a:rPr>
              <a:t>Hoàng </a:t>
            </a:r>
            <a:r>
              <a:rPr lang="en-US" altLang="zh-CN" sz="2800" kern="0" dirty="0">
                <a:solidFill>
                  <a:srgbClr val="0000FF"/>
                </a:solidFill>
                <a:latin typeface="Times New Roman" pitchFamily="18" charset="0"/>
                <a:ea typeface="宋体"/>
                <a:cs typeface="Times New Roman" pitchFamily="18" charset="0"/>
              </a:rPr>
              <a:t>Giang</a:t>
            </a:r>
            <a:endParaRPr lang="zh-CN" altLang="en-US" sz="2800" kern="0" dirty="0">
              <a:solidFill>
                <a:srgbClr val="0000FF"/>
              </a:solidFill>
              <a:latin typeface="Times New Roman" pitchFamily="18" charset="0"/>
              <a:ea typeface="宋体"/>
              <a:cs typeface="Times New Roman" pitchFamily="18" charset="0"/>
            </a:endParaRPr>
          </a:p>
        </p:txBody>
      </p:sp>
    </p:spTree>
    <p:extLst>
      <p:ext uri="{BB962C8B-B14F-4D97-AF65-F5344CB8AC3E}">
        <p14:creationId xmlns:p14="http://schemas.microsoft.com/office/powerpoint/2010/main" val="18002797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randombar(horizontal)">
                                      <p:cBhvr>
                                        <p:cTn id="32" dur="500"/>
                                        <p:tgtEl>
                                          <p:spTgt spid="3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randombar(horizontal)">
                                      <p:cBhvr>
                                        <p:cTn id="40" dur="500"/>
                                        <p:tgtEl>
                                          <p:spTgt spid="37"/>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randombar(horizont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3"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00000">
            <a:off x="-1726645" y="2458891"/>
            <a:ext cx="6146556" cy="2723995"/>
          </a:xfrm>
          <a:prstGeom prst="rect">
            <a:avLst/>
          </a:prstGeom>
        </p:spPr>
      </p:pic>
      <p:pic>
        <p:nvPicPr>
          <p:cNvPr id="10" name="图片 9"/>
          <p:cNvPicPr>
            <a:picLocks noChangeAspect="1"/>
          </p:cNvPicPr>
          <p:nvPr/>
        </p:nvPicPr>
        <p:blipFill>
          <a:blip r:embed="rId4"/>
          <a:stretch>
            <a:fillRect/>
          </a:stretch>
        </p:blipFill>
        <p:spPr>
          <a:xfrm>
            <a:off x="492497" y="2474076"/>
            <a:ext cx="583028" cy="491283"/>
          </a:xfrm>
          <a:prstGeom prst="rect">
            <a:avLst/>
          </a:prstGeom>
        </p:spPr>
      </p:pic>
      <p:pic>
        <p:nvPicPr>
          <p:cNvPr id="11" name="图片 10"/>
          <p:cNvPicPr>
            <a:picLocks noChangeAspect="1"/>
          </p:cNvPicPr>
          <p:nvPr/>
        </p:nvPicPr>
        <p:blipFill>
          <a:blip r:embed="rId4"/>
          <a:stretch>
            <a:fillRect/>
          </a:stretch>
        </p:blipFill>
        <p:spPr>
          <a:xfrm>
            <a:off x="1292235" y="911279"/>
            <a:ext cx="831951" cy="701035"/>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011" y="5776693"/>
            <a:ext cx="3307961" cy="1162975"/>
          </a:xfrm>
          <a:prstGeom prst="rect">
            <a:avLst/>
          </a:prstGeom>
        </p:spPr>
      </p:pic>
      <p:sp>
        <p:nvSpPr>
          <p:cNvPr id="31" name="Tiêu đề 1">
            <a:extLst>
              <a:ext uri="{FF2B5EF4-FFF2-40B4-BE49-F238E27FC236}">
                <a16:creationId xmlns:a16="http://schemas.microsoft.com/office/drawing/2014/main" id="{B64A1D17-FDF0-4BDF-BB60-FEDB9EA3255C}"/>
              </a:ext>
            </a:extLst>
          </p:cNvPr>
          <p:cNvSpPr>
            <a:spLocks noGrp="1"/>
          </p:cNvSpPr>
          <p:nvPr>
            <p:ph type="title"/>
          </p:nvPr>
        </p:nvSpPr>
        <p:spPr>
          <a:xfrm>
            <a:off x="2710031" y="322446"/>
            <a:ext cx="6828180" cy="637124"/>
          </a:xfrm>
        </p:spPr>
        <p:txBody>
          <a:bodyPr>
            <a:noAutofit/>
          </a:bodyPr>
          <a:lstStyle/>
          <a:p>
            <a:pPr algn="ctr">
              <a:lnSpc>
                <a:spcPct val="110000"/>
              </a:lnSpc>
            </a:pPr>
            <a:r>
              <a:rPr lang="en-US" sz="5400" dirty="0" smtClean="0">
                <a:solidFill>
                  <a:srgbClr val="FF0000"/>
                </a:solidFill>
                <a:latin typeface="#9Slide05 SVNMercury Script" panose="020B0604020202020204" charset="0"/>
                <a:cs typeface="Times New Roman" pitchFamily="18" charset="0"/>
              </a:rPr>
              <a:t>- Ý </a:t>
            </a:r>
            <a:r>
              <a:rPr lang="en-US" sz="5400" dirty="0">
                <a:solidFill>
                  <a:srgbClr val="FF0000"/>
                </a:solidFill>
                <a:latin typeface="#9Slide05 SVNMercury Script" panose="020B0604020202020204" charset="0"/>
                <a:cs typeface="Times New Roman" pitchFamily="18" charset="0"/>
              </a:rPr>
              <a:t>nghĩa</a:t>
            </a:r>
            <a:endParaRPr lang="en-BZ" sz="5400" dirty="0">
              <a:solidFill>
                <a:srgbClr val="FF0000"/>
              </a:solidFill>
              <a:latin typeface="#9Slide05 SVNMercury Script" panose="020B0604020202020204" charset="0"/>
              <a:cs typeface="Times New Roman" pitchFamily="18" charset="0"/>
            </a:endParaRPr>
          </a:p>
        </p:txBody>
      </p:sp>
      <p:sp>
        <p:nvSpPr>
          <p:cNvPr id="3" name="Rectangle: Rounded Corners 2">
            <a:extLst>
              <a:ext uri="{FF2B5EF4-FFF2-40B4-BE49-F238E27FC236}">
                <a16:creationId xmlns:a16="http://schemas.microsoft.com/office/drawing/2014/main" id="{AF1E595F-E3A5-4CF3-AA72-9356A7B5D198}"/>
              </a:ext>
            </a:extLst>
          </p:cNvPr>
          <p:cNvSpPr/>
          <p:nvPr/>
        </p:nvSpPr>
        <p:spPr>
          <a:xfrm>
            <a:off x="2510335" y="1612314"/>
            <a:ext cx="7714592" cy="10257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zh-CN" sz="3200" kern="0" dirty="0" smtClean="0">
                <a:solidFill>
                  <a:srgbClr val="0000FF"/>
                </a:solidFill>
                <a:latin typeface="Times New Roman" panose="02020603050405020304" pitchFamily="18" charset="0"/>
                <a:ea typeface="宋体"/>
                <a:cs typeface="Times New Roman" panose="02020603050405020304" pitchFamily="18" charset="0"/>
              </a:rPr>
              <a:t>+ Tăng </a:t>
            </a:r>
            <a:r>
              <a:rPr lang="en-US" altLang="zh-CN" sz="3200" kern="0" dirty="0">
                <a:solidFill>
                  <a:srgbClr val="0000FF"/>
                </a:solidFill>
                <a:latin typeface="Times New Roman" panose="02020603050405020304" pitchFamily="18" charset="0"/>
                <a:ea typeface="宋体"/>
                <a:cs typeface="Times New Roman" panose="02020603050405020304" pitchFamily="18" charset="0"/>
              </a:rPr>
              <a:t>sức hấp dẫn cho câu chuyện</a:t>
            </a:r>
            <a:endParaRPr lang="zh-CN" altLang="en-US" sz="3200" kern="0" dirty="0">
              <a:solidFill>
                <a:srgbClr val="0000FF"/>
              </a:solidFill>
              <a:latin typeface="Times New Roman" panose="02020603050405020304" pitchFamily="18" charset="0"/>
              <a:ea typeface="宋体"/>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C47CD838-35CC-4AD7-92C4-9C0B59C69A58}"/>
              </a:ext>
            </a:extLst>
          </p:cNvPr>
          <p:cNvSpPr/>
          <p:nvPr/>
        </p:nvSpPr>
        <p:spPr>
          <a:xfrm>
            <a:off x="3135701" y="2923319"/>
            <a:ext cx="7714592" cy="10257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zh-CN" sz="3200" kern="0" dirty="0" smtClean="0">
                <a:solidFill>
                  <a:srgbClr val="0000FF"/>
                </a:solidFill>
                <a:latin typeface="Times New Roman" pitchFamily="18" charset="0"/>
                <a:ea typeface="宋体"/>
                <a:cs typeface="Times New Roman" panose="02020603050405020304" pitchFamily="18" charset="0"/>
              </a:rPr>
              <a:t>+ Hoàn </a:t>
            </a:r>
            <a:r>
              <a:rPr lang="en-US" altLang="zh-CN" sz="3200" kern="0" dirty="0">
                <a:solidFill>
                  <a:srgbClr val="0000FF"/>
                </a:solidFill>
                <a:latin typeface="Times New Roman" panose="02020603050405020304" pitchFamily="18" charset="0"/>
                <a:ea typeface="宋体"/>
                <a:cs typeface="Times New Roman" panose="02020603050405020304" pitchFamily="18" charset="0"/>
              </a:rPr>
              <a:t>chỉnh thêm những nét đẹp vốn có của Vũ Nương</a:t>
            </a:r>
          </a:p>
        </p:txBody>
      </p:sp>
      <p:sp>
        <p:nvSpPr>
          <p:cNvPr id="33" name="Rectangle: Rounded Corners 32">
            <a:extLst>
              <a:ext uri="{FF2B5EF4-FFF2-40B4-BE49-F238E27FC236}">
                <a16:creationId xmlns:a16="http://schemas.microsoft.com/office/drawing/2014/main" id="{6DA30401-2A5A-40F6-8386-71ABDA0A1531}"/>
              </a:ext>
            </a:extLst>
          </p:cNvPr>
          <p:cNvSpPr/>
          <p:nvPr/>
        </p:nvSpPr>
        <p:spPr>
          <a:xfrm>
            <a:off x="3866170" y="4255344"/>
            <a:ext cx="7714592" cy="10257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zh-CN" sz="3200" kern="0" dirty="0" smtClean="0">
                <a:solidFill>
                  <a:srgbClr val="0000FF"/>
                </a:solidFill>
                <a:latin typeface="Times New Roman" panose="02020603050405020304" pitchFamily="18" charset="0"/>
                <a:ea typeface="宋体"/>
                <a:cs typeface="Times New Roman" panose="02020603050405020304" pitchFamily="18" charset="0"/>
              </a:rPr>
              <a:t>+ Kết </a:t>
            </a:r>
            <a:r>
              <a:rPr lang="en-US" altLang="zh-CN" sz="3200" kern="0" dirty="0">
                <a:solidFill>
                  <a:srgbClr val="0000FF"/>
                </a:solidFill>
                <a:latin typeface="Times New Roman" panose="02020603050405020304" pitchFamily="18" charset="0"/>
                <a:ea typeface="宋体"/>
                <a:cs typeface="Times New Roman" panose="02020603050405020304" pitchFamily="18" charset="0"/>
              </a:rPr>
              <a:t>thúc phần nào có hậu </a:t>
            </a:r>
            <a:r>
              <a:rPr lang="en-US" altLang="zh-CN" sz="3200" kern="0" dirty="0">
                <a:solidFill>
                  <a:srgbClr val="0000FF"/>
                </a:solidFill>
                <a:latin typeface="Times New Roman" panose="02020603050405020304" pitchFamily="18" charset="0"/>
                <a:ea typeface="宋体"/>
                <a:cs typeface="Times New Roman" panose="02020603050405020304" pitchFamily="18" charset="0"/>
                <a:sym typeface="Wingdings" panose="05000000000000000000" pitchFamily="2" charset="2"/>
              </a:rPr>
              <a:t> Ở hiền gặp lành</a:t>
            </a:r>
            <a:endParaRPr lang="zh-CN" altLang="en-US" sz="3200" kern="0" dirty="0">
              <a:solidFill>
                <a:srgbClr val="0000FF"/>
              </a:solidFill>
              <a:latin typeface="Times New Roman" panose="02020603050405020304" pitchFamily="18" charset="0"/>
              <a:ea typeface="宋体"/>
              <a:cs typeface="Times New Roman" panose="02020603050405020304" pitchFamily="18" charset="0"/>
            </a:endParaRPr>
          </a:p>
        </p:txBody>
      </p:sp>
      <p:sp>
        <p:nvSpPr>
          <p:cNvPr id="34" name="Rectangle: Rounded Corners 33">
            <a:extLst>
              <a:ext uri="{FF2B5EF4-FFF2-40B4-BE49-F238E27FC236}">
                <a16:creationId xmlns:a16="http://schemas.microsoft.com/office/drawing/2014/main" id="{85757E1A-488B-4ED2-B163-54767114BA68}"/>
              </a:ext>
            </a:extLst>
          </p:cNvPr>
          <p:cNvSpPr/>
          <p:nvPr/>
        </p:nvSpPr>
        <p:spPr>
          <a:xfrm>
            <a:off x="4277712" y="5578826"/>
            <a:ext cx="7714592" cy="10257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altLang="zh-CN" sz="3200" kern="0" dirty="0" smtClean="0">
                <a:solidFill>
                  <a:srgbClr val="0000FF"/>
                </a:solidFill>
                <a:latin typeface="Times New Roman" panose="02020603050405020304" pitchFamily="18" charset="0"/>
                <a:ea typeface="宋体"/>
                <a:cs typeface="Times New Roman" panose="02020603050405020304" pitchFamily="18" charset="0"/>
              </a:rPr>
              <a:t>+ Lên </a:t>
            </a:r>
            <a:r>
              <a:rPr lang="en-US" altLang="zh-CN" sz="3200" kern="0" dirty="0">
                <a:solidFill>
                  <a:srgbClr val="0000FF"/>
                </a:solidFill>
                <a:latin typeface="Times New Roman" panose="02020603050405020304" pitchFamily="18" charset="0"/>
                <a:ea typeface="宋体"/>
                <a:cs typeface="Times New Roman" panose="02020603050405020304" pitchFamily="18" charset="0"/>
              </a:rPr>
              <a:t>án chế độ phong kiến + Khẳng định niềm cảm thương của tác giả</a:t>
            </a:r>
            <a:endParaRPr lang="zh-CN" altLang="en-US" sz="3200" kern="0" dirty="0">
              <a:solidFill>
                <a:srgbClr val="0000FF"/>
              </a:solidFill>
              <a:latin typeface="Times New Roman" panose="02020603050405020304" pitchFamily="18" charset="0"/>
              <a:ea typeface="宋体"/>
              <a:cs typeface="Times New Roman" panose="02020603050405020304" pitchFamily="18" charset="0"/>
            </a:endParaRPr>
          </a:p>
        </p:txBody>
      </p:sp>
    </p:spTree>
    <p:extLst>
      <p:ext uri="{BB962C8B-B14F-4D97-AF65-F5344CB8AC3E}">
        <p14:creationId xmlns:p14="http://schemas.microsoft.com/office/powerpoint/2010/main" val="23087950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3" accel="35000" fill="hold" nodeType="withEffect" p14:presetBounceEnd="55000">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14:bounceEnd="55000">
                                          <p:cBhvr additive="base">
                                            <p:cTn id="10" dur="2000" fill="hold"/>
                                            <p:tgtEl>
                                              <p:spTgt spid="10"/>
                                            </p:tgtEl>
                                            <p:attrNameLst>
                                              <p:attrName>ppt_x</p:attrName>
                                            </p:attrNameLst>
                                          </p:cBhvr>
                                          <p:tavLst>
                                            <p:tav tm="0">
                                              <p:val>
                                                <p:strVal val="1+#ppt_w/2"/>
                                              </p:val>
                                            </p:tav>
                                            <p:tav tm="100000">
                                              <p:val>
                                                <p:strVal val="#ppt_x"/>
                                              </p:val>
                                            </p:tav>
                                          </p:tavLst>
                                        </p:anim>
                                        <p:anim calcmode="lin" valueType="num" p14:bounceEnd="55000">
                                          <p:cBhvr additive="base">
                                            <p:cTn id="11" dur="2000" fill="hold"/>
                                            <p:tgtEl>
                                              <p:spTgt spid="10"/>
                                            </p:tgtEl>
                                            <p:attrNameLst>
                                              <p:attrName>ppt_y</p:attrName>
                                            </p:attrNameLst>
                                          </p:cBhvr>
                                          <p:tavLst>
                                            <p:tav tm="0">
                                              <p:val>
                                                <p:strVal val="0-#ppt_h/2"/>
                                              </p:val>
                                            </p:tav>
                                            <p:tav tm="100000">
                                              <p:val>
                                                <p:strVal val="#ppt_y"/>
                                              </p:val>
                                            </p:tav>
                                          </p:tavLst>
                                        </p:anim>
                                      </p:childTnLst>
                                    </p:cTn>
                                  </p:par>
                                  <p:par>
                                    <p:cTn id="12" presetID="2" presetClass="entr" presetSubtype="3" accel="35000" fill="hold" nodeType="withEffect" p14:presetBounceEnd="55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5000">
                                          <p:cBhvr additive="base">
                                            <p:cTn id="14" dur="2000" fill="hold"/>
                                            <p:tgtEl>
                                              <p:spTgt spid="11"/>
                                            </p:tgtEl>
                                            <p:attrNameLst>
                                              <p:attrName>ppt_x</p:attrName>
                                            </p:attrNameLst>
                                          </p:cBhvr>
                                          <p:tavLst>
                                            <p:tav tm="0">
                                              <p:val>
                                                <p:strVal val="1+#ppt_w/2"/>
                                              </p:val>
                                            </p:tav>
                                            <p:tav tm="100000">
                                              <p:val>
                                                <p:strVal val="#ppt_x"/>
                                              </p:val>
                                            </p:tav>
                                          </p:tavLst>
                                        </p:anim>
                                        <p:anim calcmode="lin" valueType="num" p14:bounceEnd="55000">
                                          <p:cBhvr additive="base">
                                            <p:cTn id="15" dur="2000" fill="hold"/>
                                            <p:tgtEl>
                                              <p:spTgt spid="11"/>
                                            </p:tgtEl>
                                            <p:attrNameLst>
                                              <p:attrName>ppt_y</p:attrName>
                                            </p:attrNameLst>
                                          </p:cBhvr>
                                          <p:tavLst>
                                            <p:tav tm="0">
                                              <p:val>
                                                <p:strVal val="0-#ppt_h/2"/>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animBg="1"/>
          <p:bldP spid="32" grpId="0" animBg="1"/>
          <p:bldP spid="33" grpId="0" animBg="1"/>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3" accel="3500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2000" fill="hold"/>
                                            <p:tgtEl>
                                              <p:spTgt spid="10"/>
                                            </p:tgtEl>
                                            <p:attrNameLst>
                                              <p:attrName>ppt_x</p:attrName>
                                            </p:attrNameLst>
                                          </p:cBhvr>
                                          <p:tavLst>
                                            <p:tav tm="0">
                                              <p:val>
                                                <p:strVal val="1+#ppt_w/2"/>
                                              </p:val>
                                            </p:tav>
                                            <p:tav tm="100000">
                                              <p:val>
                                                <p:strVal val="#ppt_x"/>
                                              </p:val>
                                            </p:tav>
                                          </p:tavLst>
                                        </p:anim>
                                        <p:anim calcmode="lin" valueType="num">
                                          <p:cBhvr additive="base">
                                            <p:cTn id="11" dur="2000" fill="hold"/>
                                            <p:tgtEl>
                                              <p:spTgt spid="10"/>
                                            </p:tgtEl>
                                            <p:attrNameLst>
                                              <p:attrName>ppt_y</p:attrName>
                                            </p:attrNameLst>
                                          </p:cBhvr>
                                          <p:tavLst>
                                            <p:tav tm="0">
                                              <p:val>
                                                <p:strVal val="0-#ppt_h/2"/>
                                              </p:val>
                                            </p:tav>
                                            <p:tav tm="100000">
                                              <p:val>
                                                <p:strVal val="#ppt_y"/>
                                              </p:val>
                                            </p:tav>
                                          </p:tavLst>
                                        </p:anim>
                                      </p:childTnLst>
                                    </p:cTn>
                                  </p:par>
                                  <p:par>
                                    <p:cTn id="12" presetID="2" presetClass="entr" presetSubtype="3" accel="3500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2000" fill="hold"/>
                                            <p:tgtEl>
                                              <p:spTgt spid="11"/>
                                            </p:tgtEl>
                                            <p:attrNameLst>
                                              <p:attrName>ppt_x</p:attrName>
                                            </p:attrNameLst>
                                          </p:cBhvr>
                                          <p:tavLst>
                                            <p:tav tm="0">
                                              <p:val>
                                                <p:strVal val="1+#ppt_w/2"/>
                                              </p:val>
                                            </p:tav>
                                            <p:tav tm="100000">
                                              <p:val>
                                                <p:strVal val="#ppt_x"/>
                                              </p:val>
                                            </p:tav>
                                          </p:tavLst>
                                        </p:anim>
                                        <p:anim calcmode="lin" valueType="num">
                                          <p:cBhvr additive="base">
                                            <p:cTn id="15" dur="2000" fill="hold"/>
                                            <p:tgtEl>
                                              <p:spTgt spid="11"/>
                                            </p:tgtEl>
                                            <p:attrNameLst>
                                              <p:attrName>ppt_y</p:attrName>
                                            </p:attrNameLst>
                                          </p:cBhvr>
                                          <p:tavLst>
                                            <p:tav tm="0">
                                              <p:val>
                                                <p:strVal val="0-#ppt_h/2"/>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animBg="1"/>
          <p:bldP spid="32" grpId="0" animBg="1"/>
          <p:bldP spid="33" grpId="0" animBg="1"/>
          <p:bldP spid="34" grpId="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l="2617" t="16710" r="20399" b="5278"/>
          <a:stretch/>
        </p:blipFill>
        <p:spPr>
          <a:xfrm rot="6794924">
            <a:off x="101699" y="1804724"/>
            <a:ext cx="1506784" cy="1308827"/>
          </a:xfrm>
          <a:prstGeom prst="rect">
            <a:avLst/>
          </a:prstGeom>
        </p:spPr>
      </p:pic>
      <p:sp useBgFill="1">
        <p:nvSpPr>
          <p:cNvPr id="6" name="1"/>
          <p:cNvSpPr/>
          <p:nvPr>
            <p:custDataLst>
              <p:tags r:id="rId2"/>
            </p:custDataLst>
          </p:nvPr>
        </p:nvSpPr>
        <p:spPr>
          <a:xfrm>
            <a:off x="628980" y="2048507"/>
            <a:ext cx="1189784" cy="1102935"/>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0000"/>
                </a:solidFill>
                <a:latin typeface="Times New Roman" panose="02020603050405020304" pitchFamily="18" charset="0"/>
                <a:cs typeface="Times New Roman" panose="02020603050405020304" pitchFamily="18" charset="0"/>
              </a:rPr>
              <a:t>01</a:t>
            </a:r>
            <a:endParaRPr lang="zh-CN" altLang="en-US" sz="4800" dirty="0">
              <a:solidFill>
                <a:srgbClr val="FF0000"/>
              </a:solidFill>
              <a:latin typeface="Times New Roman" panose="02020603050405020304" pitchFamily="18" charset="0"/>
              <a:cs typeface="Times New Roman" panose="02020603050405020304" pitchFamily="18" charset="0"/>
            </a:endParaRPr>
          </a:p>
        </p:txBody>
      </p:sp>
      <p:pic>
        <p:nvPicPr>
          <p:cNvPr id="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75772" y="1779843"/>
            <a:ext cx="5570504" cy="1219219"/>
          </a:xfrm>
          <a:prstGeom prst="rect">
            <a:avLst/>
          </a:prstGeom>
        </p:spPr>
      </p:pic>
      <p:sp>
        <p:nvSpPr>
          <p:cNvPr id="2" name="Rectangle 1"/>
          <p:cNvSpPr/>
          <p:nvPr/>
        </p:nvSpPr>
        <p:spPr>
          <a:xfrm>
            <a:off x="2477129" y="2073944"/>
            <a:ext cx="4808817" cy="646331"/>
          </a:xfrm>
          <a:prstGeom prst="rect">
            <a:avLst/>
          </a:prstGeom>
        </p:spPr>
        <p:txBody>
          <a:bodyPr wrap="none">
            <a:spAutoFit/>
          </a:bodyPr>
          <a:lstStyle/>
          <a:p>
            <a:pPr algn="ctr"/>
            <a:r>
              <a:rPr lang="vi-VN" altLang="en-US" sz="3600" dirty="0">
                <a:latin typeface="Times New Roman" panose="02020603050405020304" pitchFamily="18" charset="0"/>
                <a:cs typeface="Times New Roman" panose="02020603050405020304" pitchFamily="18" charset="0"/>
              </a:rPr>
              <a:t>Kh</a:t>
            </a:r>
            <a:r>
              <a:rPr lang="en-US" altLang="en-US" sz="3600" dirty="0" err="1">
                <a:latin typeface="Times New Roman" panose="02020603050405020304" pitchFamily="18" charset="0"/>
                <a:cs typeface="Times New Roman" panose="02020603050405020304" pitchFamily="18" charset="0"/>
              </a:rPr>
              <a:t>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Trương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Sinh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vắng</a:t>
            </a:r>
            <a:endParaRPr lang="en-US" altLang="en-US" sz="3600" dirty="0">
              <a:latin typeface="Times New Roman" panose="02020603050405020304" pitchFamily="18" charset="0"/>
              <a:cs typeface="Times New Roman" panose="02020603050405020304" pitchFamily="18" charset="0"/>
            </a:endParaRPr>
          </a:p>
        </p:txBody>
      </p:sp>
      <p:pic>
        <p:nvPicPr>
          <p:cNvPr id="10"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41442" y="3459303"/>
            <a:ext cx="8576770" cy="1299341"/>
          </a:xfrm>
          <a:prstGeom prst="rect">
            <a:avLst/>
          </a:prstGeom>
        </p:spPr>
      </p:pic>
      <p:sp>
        <p:nvSpPr>
          <p:cNvPr id="11" name="Rectangle 10"/>
          <p:cNvSpPr/>
          <p:nvPr/>
        </p:nvSpPr>
        <p:spPr>
          <a:xfrm>
            <a:off x="3894084" y="3771529"/>
            <a:ext cx="6950429" cy="646331"/>
          </a:xfrm>
          <a:prstGeom prst="rect">
            <a:avLst/>
          </a:prstGeom>
        </p:spPr>
        <p:txBody>
          <a:bodyPr wrap="none">
            <a:spAutoFit/>
          </a:bodyPr>
          <a:lstStyle/>
          <a:p>
            <a:r>
              <a:rPr lang="vi-VN" altLang="en-US" sz="3600" dirty="0">
                <a:latin typeface="Times New Roman" panose="02020603050405020304" pitchFamily="18" charset="0"/>
                <a:cs typeface="Times New Roman" panose="02020603050405020304" pitchFamily="18" charset="0"/>
              </a:rPr>
              <a:t>Kh</a:t>
            </a:r>
            <a:r>
              <a:rPr lang="en-US" altLang="en-US" sz="3600" dirty="0" err="1">
                <a:latin typeface="Times New Roman" panose="02020603050405020304" pitchFamily="18" charset="0"/>
                <a:cs typeface="Times New Roman" panose="02020603050405020304" pitchFamily="18" charset="0"/>
              </a:rPr>
              <a:t>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Trương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Sinh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bế</a:t>
            </a:r>
            <a:r>
              <a:rPr lang="en-US" altLang="en-US" sz="3600" dirty="0">
                <a:latin typeface="Times New Roman" panose="02020603050405020304" pitchFamily="18" charset="0"/>
                <a:cs typeface="Times New Roman" panose="02020603050405020304" pitchFamily="18" charset="0"/>
              </a:rPr>
              <a:t> con ra </a:t>
            </a:r>
            <a:r>
              <a:rPr lang="en-US" altLang="en-US" sz="3600" dirty="0" err="1">
                <a:latin typeface="Times New Roman" panose="02020603050405020304" pitchFamily="18" charset="0"/>
                <a:cs typeface="Times New Roman" panose="02020603050405020304" pitchFamily="18" charset="0"/>
              </a:rPr>
              <a:t>viếng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mẹ</a:t>
            </a:r>
            <a:endParaRPr lang="en-US" altLang="en-US" sz="3600" dirty="0">
              <a:latin typeface="Times New Roman" panose="02020603050405020304" pitchFamily="18" charset="0"/>
              <a:cs typeface="Times New Roman" panose="02020603050405020304" pitchFamily="18" charset="0"/>
            </a:endParaRPr>
          </a:p>
        </p:txBody>
      </p:sp>
      <p:pic>
        <p:nvPicPr>
          <p:cNvPr id="12" name="1"/>
          <p:cNvPicPr>
            <a:picLocks noChangeAspect="1"/>
          </p:cNvPicPr>
          <p:nvPr>
            <p:custDataLst>
              <p:tags r:id="rId3"/>
            </p:custDataLst>
          </p:nvPr>
        </p:nvPicPr>
        <p:blipFill rotWithShape="1">
          <a:blip r:embed="rId9" cstate="print">
            <a:extLst>
              <a:ext uri="{28A0092B-C50C-407E-A947-70E740481C1C}">
                <a14:useLocalDpi xmlns:a14="http://schemas.microsoft.com/office/drawing/2010/main" val="0"/>
              </a:ext>
            </a:extLst>
          </a:blip>
          <a:srcRect l="2617" t="16710" r="20399" b="5278"/>
          <a:stretch/>
        </p:blipFill>
        <p:spPr>
          <a:xfrm rot="6794924">
            <a:off x="1244875" y="3401794"/>
            <a:ext cx="1506784" cy="1308827"/>
          </a:xfrm>
          <a:prstGeom prst="rect">
            <a:avLst/>
          </a:prstGeom>
        </p:spPr>
      </p:pic>
      <p:sp useBgFill="1">
        <p:nvSpPr>
          <p:cNvPr id="9" name="1"/>
          <p:cNvSpPr/>
          <p:nvPr>
            <p:custDataLst>
              <p:tags r:id="rId4"/>
            </p:custDataLst>
          </p:nvPr>
        </p:nvSpPr>
        <p:spPr>
          <a:xfrm>
            <a:off x="1830232" y="3673229"/>
            <a:ext cx="1189784" cy="1102935"/>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0000"/>
                </a:solidFill>
                <a:latin typeface="Times New Roman" panose="02020603050405020304" pitchFamily="18" charset="0"/>
                <a:cs typeface="Times New Roman" panose="02020603050405020304" pitchFamily="18" charset="0"/>
              </a:rPr>
              <a:t>02</a:t>
            </a:r>
            <a:endParaRPr lang="zh-CN" altLang="en-US" sz="4800" dirty="0">
              <a:solidFill>
                <a:srgbClr val="FF0000"/>
              </a:solidFill>
              <a:latin typeface="Times New Roman" panose="02020603050405020304" pitchFamily="18" charset="0"/>
              <a:cs typeface="Times New Roman" panose="02020603050405020304" pitchFamily="18" charset="0"/>
            </a:endParaRPr>
          </a:p>
        </p:txBody>
      </p:sp>
      <p:pic>
        <p:nvPicPr>
          <p:cNvPr id="13"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4765" y="5218886"/>
            <a:ext cx="5980407" cy="1251813"/>
          </a:xfrm>
          <a:prstGeom prst="rect">
            <a:avLst/>
          </a:prstGeom>
        </p:spPr>
      </p:pic>
      <p:sp>
        <p:nvSpPr>
          <p:cNvPr id="14" name="Rectangle 13"/>
          <p:cNvSpPr/>
          <p:nvPr/>
        </p:nvSpPr>
        <p:spPr>
          <a:xfrm>
            <a:off x="2955917" y="5528192"/>
            <a:ext cx="4389022" cy="646331"/>
          </a:xfrm>
          <a:prstGeom prst="rect">
            <a:avLst/>
          </a:prstGeom>
        </p:spPr>
        <p:txBody>
          <a:bodyPr wrap="none">
            <a:spAutoFit/>
          </a:bodyPr>
          <a:lstStyle/>
          <a:p>
            <a:r>
              <a:rPr lang="en-US" altLang="en-US" sz="3600" dirty="0" err="1">
                <a:latin typeface="Times New Roman" pitchFamily="18" charset="0"/>
                <a:cs typeface="Times New Roman" panose="02020603050405020304" pitchFamily="18" charset="0"/>
              </a:rPr>
              <a:t>Khi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Vũ</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Nương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đã</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chết</a:t>
            </a:r>
            <a:endParaRPr lang="en-US" altLang="en-US" sz="3600" dirty="0">
              <a:latin typeface="Times New Roman" panose="02020603050405020304" pitchFamily="18" charset="0"/>
              <a:cs typeface="Times New Roman" panose="02020603050405020304" pitchFamily="18" charset="0"/>
            </a:endParaRPr>
          </a:p>
        </p:txBody>
      </p:sp>
      <p:pic>
        <p:nvPicPr>
          <p:cNvPr id="16" name="1"/>
          <p:cNvPicPr>
            <a:picLocks noChangeAspect="1"/>
          </p:cNvPicPr>
          <p:nvPr>
            <p:custDataLst>
              <p:tags r:id="rId5"/>
            </p:custDataLst>
          </p:nvPr>
        </p:nvPicPr>
        <p:blipFill rotWithShape="1">
          <a:blip r:embed="rId9" cstate="print">
            <a:extLst>
              <a:ext uri="{28A0092B-C50C-407E-A947-70E740481C1C}">
                <a14:useLocalDpi xmlns:a14="http://schemas.microsoft.com/office/drawing/2010/main" val="0"/>
              </a:ext>
            </a:extLst>
          </a:blip>
          <a:srcRect l="2617" t="16710" r="20399" b="5278"/>
          <a:stretch/>
        </p:blipFill>
        <p:spPr>
          <a:xfrm rot="6794924">
            <a:off x="180672" y="4989270"/>
            <a:ext cx="1506784" cy="1308827"/>
          </a:xfrm>
          <a:prstGeom prst="rect">
            <a:avLst/>
          </a:prstGeom>
        </p:spPr>
      </p:pic>
      <p:sp useBgFill="1">
        <p:nvSpPr>
          <p:cNvPr id="15" name="1"/>
          <p:cNvSpPr/>
          <p:nvPr>
            <p:custDataLst>
              <p:tags r:id="rId6"/>
            </p:custDataLst>
          </p:nvPr>
        </p:nvSpPr>
        <p:spPr>
          <a:xfrm>
            <a:off x="764562" y="5269442"/>
            <a:ext cx="1189784" cy="1102935"/>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0000"/>
                </a:solidFill>
                <a:latin typeface="Times New Roman" panose="02020603050405020304" pitchFamily="18" charset="0"/>
                <a:cs typeface="Times New Roman" panose="02020603050405020304" pitchFamily="18" charset="0"/>
              </a:rPr>
              <a:t>03</a:t>
            </a:r>
            <a:endParaRPr lang="zh-CN" altLang="en-US" sz="4800" dirty="0">
              <a:solidFill>
                <a:srgbClr val="FF0000"/>
              </a:solidFill>
              <a:latin typeface="Times New Roman" panose="02020603050405020304" pitchFamily="18" charset="0"/>
              <a:cs typeface="Times New Roman" panose="02020603050405020304" pitchFamily="18" charset="0"/>
            </a:endParaRPr>
          </a:p>
        </p:txBody>
      </p:sp>
      <p:pic>
        <p:nvPicPr>
          <p:cNvPr id="20" name="Picture 37" descr="0">
            <a:extLst>
              <a:ext uri="{FF2B5EF4-FFF2-40B4-BE49-F238E27FC236}">
                <a16:creationId xmlns:a16="http://schemas.microsoft.com/office/drawing/2014/main" id="{80D7E188-7965-4784-A22F-17A5E7CF08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68300" y="1319231"/>
            <a:ext cx="3878595" cy="200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êu đề 1">
            <a:extLst>
              <a:ext uri="{FF2B5EF4-FFF2-40B4-BE49-F238E27FC236}">
                <a16:creationId xmlns:a16="http://schemas.microsoft.com/office/drawing/2014/main" id="{4D2E2521-B853-483B-8FDF-A2D6174A6064}"/>
              </a:ext>
            </a:extLst>
          </p:cNvPr>
          <p:cNvSpPr>
            <a:spLocks noGrp="1"/>
          </p:cNvSpPr>
          <p:nvPr>
            <p:ph type="title"/>
          </p:nvPr>
        </p:nvSpPr>
        <p:spPr>
          <a:xfrm>
            <a:off x="-43566" y="428386"/>
            <a:ext cx="12235566" cy="637124"/>
          </a:xfrm>
        </p:spPr>
        <p:txBody>
          <a:bodyPr>
            <a:noAutofit/>
          </a:bodyPr>
          <a:lstStyle/>
          <a:p>
            <a:pPr algn="ctr">
              <a:lnSpc>
                <a:spcPct val="110000"/>
              </a:lnSpc>
            </a:pPr>
            <a:r>
              <a:rPr lang="en-US" sz="5400" dirty="0" smtClean="0">
                <a:solidFill>
                  <a:srgbClr val="FF0000"/>
                </a:solidFill>
                <a:latin typeface="#9Slide05 SVNMercury Script" panose="020B0604020202020204" charset="0"/>
                <a:cs typeface="Times New Roman" pitchFamily="18" charset="0"/>
              </a:rPr>
              <a:t>4. </a:t>
            </a:r>
            <a:r>
              <a:rPr lang="en-US" sz="5400" u="sng" dirty="0" smtClean="0">
                <a:solidFill>
                  <a:srgbClr val="FF0000"/>
                </a:solidFill>
                <a:latin typeface="#9Slide05 SVNMercury Script" panose="020B0604020202020204" charset="0"/>
                <a:cs typeface="Times New Roman" pitchFamily="18" charset="0"/>
              </a:rPr>
              <a:t>Ý nghĩa chi </a:t>
            </a:r>
            <a:r>
              <a:rPr lang="en-US" sz="5400" u="sng" dirty="0">
                <a:solidFill>
                  <a:srgbClr val="FF0000"/>
                </a:solidFill>
                <a:latin typeface="#9Slide05 SVNMercury Script" panose="020B0604020202020204" charset="0"/>
                <a:cs typeface="Times New Roman" pitchFamily="18" charset="0"/>
              </a:rPr>
              <a:t>tiết cái </a:t>
            </a:r>
            <a:r>
              <a:rPr lang="en-US" sz="5400" u="sng" dirty="0" smtClean="0">
                <a:solidFill>
                  <a:srgbClr val="FF0000"/>
                </a:solidFill>
                <a:latin typeface="#9Slide05 SVNMercury Script" panose="020B0604020202020204" charset="0"/>
                <a:cs typeface="Times New Roman" pitchFamily="18" charset="0"/>
              </a:rPr>
              <a:t>bóng</a:t>
            </a:r>
            <a:endParaRPr lang="en-BZ" sz="5400" u="sng" dirty="0">
              <a:solidFill>
                <a:srgbClr val="FF0000"/>
              </a:solidFill>
              <a:latin typeface="#9Slide05 SVNMercury Script" panose="020B0604020202020204" charset="0"/>
              <a:cs typeface="Times New Roman" pitchFamily="18" charset="0"/>
            </a:endParaRPr>
          </a:p>
        </p:txBody>
      </p:sp>
    </p:spTree>
    <p:extLst>
      <p:ext uri="{BB962C8B-B14F-4D97-AF65-F5344CB8AC3E}">
        <p14:creationId xmlns:p14="http://schemas.microsoft.com/office/powerpoint/2010/main" val="2783700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par>
                                <p:cTn id="58" presetID="16" presetClass="entr" presetSubtype="21"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1" grpId="0"/>
      <p:bldP spid="9" grpId="0" animBg="1"/>
      <p:bldP spid="14" grpId="0"/>
      <p:bldP spid="15"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iá»i thiá»u vá» Nguyá»n Dá»¯ vÃ  thá» loáº¡i truyá»n kÃ¬ âTruyá»n kÃ¬ máº¡n lá»¥c ...">
            <a:extLst>
              <a:ext uri="{FF2B5EF4-FFF2-40B4-BE49-F238E27FC236}">
                <a16:creationId xmlns:a16="http://schemas.microsoft.com/office/drawing/2014/main" id="{56150644-9913-4FCF-A7C9-92DD8D7BB5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70" r="14315"/>
          <a:stretch/>
        </p:blipFill>
        <p:spPr bwMode="auto">
          <a:xfrm>
            <a:off x="177421" y="1057701"/>
            <a:ext cx="4162567" cy="38623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2037570947"/>
              </p:ext>
            </p:extLst>
          </p:nvPr>
        </p:nvGraphicFramePr>
        <p:xfrm>
          <a:off x="4148919" y="453719"/>
          <a:ext cx="791570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627797" y="5158854"/>
            <a:ext cx="2552132" cy="584775"/>
          </a:xfrm>
          <a:prstGeom prst="rect">
            <a:avLst/>
          </a:prstGeom>
          <a:noFill/>
        </p:spPr>
        <p:txBody>
          <a:bodyPr wrap="square" rtlCol="0">
            <a:spAutoFit/>
          </a:bodyPr>
          <a:lstStyle/>
          <a:p>
            <a:pPr algn="ctr"/>
            <a:r>
              <a:rPr lang="en-US" sz="3200" dirty="0" err="1" smtClean="0">
                <a:solidFill>
                  <a:srgbClr val="0000FF"/>
                </a:solidFill>
                <a:latin typeface="Times New Roman" panose="02020603050405020304" pitchFamily="18" charset="0"/>
                <a:cs typeface="Times New Roman" panose="02020603050405020304" pitchFamily="18" charset="0"/>
              </a:rPr>
              <a:t>Nguyễn</a:t>
            </a:r>
            <a:r>
              <a:rPr lang="en-US" sz="3200" dirty="0" smtClean="0">
                <a:solidFill>
                  <a:srgbClr val="0000FF"/>
                </a:solidFill>
                <a:latin typeface="Times New Roman" panose="02020603050405020304" pitchFamily="18" charset="0"/>
                <a:cs typeface="Times New Roman" panose="02020603050405020304" pitchFamily="18" charset="0"/>
              </a:rPr>
              <a:t> </a:t>
            </a:r>
            <a:r>
              <a:rPr lang="en-US" sz="3200" dirty="0" err="1" smtClean="0">
                <a:solidFill>
                  <a:srgbClr val="0000FF"/>
                </a:solidFill>
                <a:latin typeface="Times New Roman" panose="02020603050405020304" pitchFamily="18" charset="0"/>
                <a:cs typeface="Times New Roman" panose="02020603050405020304" pitchFamily="18" charset="0"/>
              </a:rPr>
              <a:t>Dữ</a:t>
            </a:r>
            <a:r>
              <a:rPr lang="en-US" sz="3200" dirty="0" smtClean="0">
                <a:solidFill>
                  <a:srgbClr val="0000FF"/>
                </a:solidFill>
                <a:latin typeface="Times New Roman" panose="02020603050405020304" pitchFamily="18" charset="0"/>
                <a:cs typeface="Times New Roman" panose="02020603050405020304" pitchFamily="18" charset="0"/>
              </a:rPr>
              <a:t> </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9" name="Arrow: Right 7">
            <a:extLst>
              <a:ext uri="{FF2B5EF4-FFF2-40B4-BE49-F238E27FC236}">
                <a16:creationId xmlns:a16="http://schemas.microsoft.com/office/drawing/2014/main" id="{8C7C88A0-28F3-4651-96BB-106EEBD4DDC2}"/>
              </a:ext>
            </a:extLst>
          </p:cNvPr>
          <p:cNvSpPr/>
          <p:nvPr/>
        </p:nvSpPr>
        <p:spPr>
          <a:xfrm>
            <a:off x="318953" y="5636525"/>
            <a:ext cx="11554094" cy="1221475"/>
          </a:xfrm>
          <a:prstGeom prst="rightArrow">
            <a:avLst>
              <a:gd name="adj1" fmla="val 50000"/>
              <a:gd name="adj2" fmla="val 93004"/>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3200" dirty="0">
              <a:solidFill>
                <a:schemeClr val="tx1"/>
              </a:solidFill>
            </a:endParaRPr>
          </a:p>
        </p:txBody>
      </p:sp>
      <p:sp>
        <p:nvSpPr>
          <p:cNvPr id="10" name="矩形 40">
            <a:extLst>
              <a:ext uri="{FF2B5EF4-FFF2-40B4-BE49-F238E27FC236}">
                <a16:creationId xmlns:a16="http://schemas.microsoft.com/office/drawing/2014/main" id="{4BD9584F-9C17-47EB-B731-40E6579737E8}"/>
              </a:ext>
            </a:extLst>
          </p:cNvPr>
          <p:cNvSpPr/>
          <p:nvPr/>
        </p:nvSpPr>
        <p:spPr>
          <a:xfrm>
            <a:off x="16052" y="14662"/>
            <a:ext cx="12175948" cy="746340"/>
          </a:xfrm>
          <a:prstGeom prst="rect">
            <a:avLst/>
          </a:prstGeom>
          <a:noFill/>
        </p:spPr>
        <p:txBody>
          <a:bodyPr vert="horz" wrap="square" lIns="68562" tIns="34281" rIns="68562" bIns="34281" rtlCol="0">
            <a:spAutoFit/>
          </a:bodyPr>
          <a:lstStyle/>
          <a:p>
            <a:pPr algn="ctr" defTabSz="914400"/>
            <a:r>
              <a:rPr lang="en-SG" altLang="zh-CN" sz="4400" b="1" dirty="0" smtClean="0">
                <a:solidFill>
                  <a:srgbClr val="C00000"/>
                </a:solidFill>
                <a:latin typeface="#9Slide03 Arima Madurai Black" panose="00000A00000000000000" pitchFamily="2" charset="0"/>
                <a:ea typeface="+mj-ea"/>
                <a:cs typeface="#9Slide03 Arima Madurai Black" panose="00000A00000000000000" pitchFamily="2" charset="0"/>
              </a:rPr>
              <a:t>1. </a:t>
            </a:r>
            <a:r>
              <a:rPr lang="en-SG" altLang="zh-CN" sz="4400" b="1" dirty="0" err="1">
                <a:solidFill>
                  <a:srgbClr val="C00000"/>
                </a:solidFill>
                <a:latin typeface="#9Slide03 Arima Madurai Black" panose="00000A00000000000000" pitchFamily="2" charset="0"/>
                <a:ea typeface="+mj-ea"/>
                <a:cs typeface="#9Slide03 Arima Madurai Black" panose="00000A00000000000000" pitchFamily="2" charset="0"/>
              </a:rPr>
              <a:t>Tác</a:t>
            </a:r>
            <a:r>
              <a:rPr lang="en-SG" altLang="zh-CN" sz="4400" b="1" dirty="0">
                <a:solidFill>
                  <a:srgbClr val="C00000"/>
                </a:solidFill>
                <a:latin typeface="#9Slide03 Arima Madurai Black" panose="00000A00000000000000" pitchFamily="2" charset="0"/>
                <a:ea typeface="+mj-ea"/>
                <a:cs typeface="#9Slide03 Arima Madurai Black" panose="00000A00000000000000" pitchFamily="2" charset="0"/>
              </a:rPr>
              <a:t> </a:t>
            </a:r>
            <a:r>
              <a:rPr lang="en-SG" altLang="zh-CN" sz="4400" b="1" dirty="0" err="1" smtClean="0">
                <a:solidFill>
                  <a:srgbClr val="C00000"/>
                </a:solidFill>
                <a:latin typeface="#9Slide03 Arima Madurai Black" panose="00000A00000000000000" pitchFamily="2" charset="0"/>
                <a:ea typeface="+mj-ea"/>
                <a:cs typeface="#9Slide03 Arima Madurai Black" panose="00000A00000000000000" pitchFamily="2" charset="0"/>
              </a:rPr>
              <a:t>giả</a:t>
            </a:r>
            <a:r>
              <a:rPr lang="en-SG" altLang="zh-CN" sz="4400" b="1" dirty="0" smtClean="0">
                <a:solidFill>
                  <a:srgbClr val="C00000"/>
                </a:solidFill>
                <a:latin typeface="#9Slide03 Arima Madurai Black" panose="00000A00000000000000" pitchFamily="2" charset="0"/>
                <a:ea typeface="+mj-ea"/>
                <a:cs typeface="#9Slide03 Arima Madurai Black" panose="00000A00000000000000" pitchFamily="2" charset="0"/>
              </a:rPr>
              <a:t> :</a:t>
            </a:r>
            <a:endParaRPr lang="en-US" altLang="zh-CN" sz="4400" b="1" dirty="0">
              <a:solidFill>
                <a:srgbClr val="C00000"/>
              </a:solidFill>
              <a:latin typeface="#9Slide03 Arima Madurai Black" panose="00000A00000000000000" pitchFamily="2" charset="0"/>
              <a:ea typeface="+mj-ea"/>
              <a:cs typeface="#9Slide03 Arima Madurai Black" panose="00000A00000000000000" pitchFamily="2" charset="0"/>
            </a:endParaRPr>
          </a:p>
        </p:txBody>
      </p:sp>
    </p:spTree>
    <p:extLst>
      <p:ext uri="{BB962C8B-B14F-4D97-AF65-F5344CB8AC3E}">
        <p14:creationId xmlns:p14="http://schemas.microsoft.com/office/powerpoint/2010/main" val="369134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l="2617" t="16710" r="20399" b="5278"/>
          <a:stretch/>
        </p:blipFill>
        <p:spPr>
          <a:xfrm rot="6794924">
            <a:off x="335794" y="1499809"/>
            <a:ext cx="1506784" cy="1308827"/>
          </a:xfrm>
          <a:prstGeom prst="rect">
            <a:avLst/>
          </a:prstGeom>
        </p:spPr>
      </p:pic>
      <p:sp useBgFill="1">
        <p:nvSpPr>
          <p:cNvPr id="6" name="1"/>
          <p:cNvSpPr/>
          <p:nvPr>
            <p:custDataLst>
              <p:tags r:id="rId2"/>
            </p:custDataLst>
          </p:nvPr>
        </p:nvSpPr>
        <p:spPr>
          <a:xfrm>
            <a:off x="805484" y="1915094"/>
            <a:ext cx="1189784" cy="1102935"/>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0000"/>
                </a:solidFill>
                <a:latin typeface="Times New Roman" panose="02020603050405020304" pitchFamily="18" charset="0"/>
                <a:cs typeface="Times New Roman" panose="02020603050405020304" pitchFamily="18" charset="0"/>
              </a:rPr>
              <a:t>01</a:t>
            </a:r>
            <a:endParaRPr lang="zh-CN" altLang="en-US" sz="4800" dirty="0">
              <a:solidFill>
                <a:srgbClr val="FF0000"/>
              </a:solidFill>
              <a:latin typeface="Times New Roman" panose="02020603050405020304" pitchFamily="18" charset="0"/>
              <a:cs typeface="Times New Roman" panose="02020603050405020304" pitchFamily="18" charset="0"/>
            </a:endParaRPr>
          </a:p>
        </p:txBody>
      </p:sp>
      <p:pic>
        <p:nvPicPr>
          <p:cNvPr id="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17836" y="1836591"/>
            <a:ext cx="9536588" cy="1268162"/>
          </a:xfrm>
          <a:prstGeom prst="rect">
            <a:avLst/>
          </a:prstGeom>
        </p:spPr>
      </p:pic>
      <p:sp>
        <p:nvSpPr>
          <p:cNvPr id="2" name="Rectangle 1"/>
          <p:cNvSpPr/>
          <p:nvPr/>
        </p:nvSpPr>
        <p:spPr>
          <a:xfrm>
            <a:off x="2733087" y="2130117"/>
            <a:ext cx="8406691" cy="646331"/>
          </a:xfrm>
          <a:prstGeom prst="rect">
            <a:avLst/>
          </a:prstGeom>
        </p:spPr>
        <p:txBody>
          <a:bodyPr wrap="square">
            <a:spAutoFit/>
          </a:bodyPr>
          <a:lstStyle/>
          <a:p>
            <a:pPr algn="ctr"/>
            <a:r>
              <a:rPr lang="en-US" altLang="en-US" sz="3600" dirty="0" err="1">
                <a:solidFill>
                  <a:srgbClr val="0000FF"/>
                </a:solidFill>
                <a:latin typeface="Times New Roman" pitchFamily="18" charset="0"/>
                <a:cs typeface="Times New Roman" panose="02020603050405020304" pitchFamily="18" charset="0"/>
              </a:rPr>
              <a:t>Thể</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hiện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tình</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yêu</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thương</a:t>
            </a:r>
            <a:r>
              <a:rPr lang="en-US" altLang="en-US" sz="3600" dirty="0">
                <a:solidFill>
                  <a:srgbClr val="0000FF"/>
                </a:solidFill>
                <a:latin typeface="Times New Roman" panose="02020603050405020304" pitchFamily="18" charset="0"/>
                <a:cs typeface="Times New Roman" panose="02020603050405020304" pitchFamily="18" charset="0"/>
              </a:rPr>
              <a:t> con </a:t>
            </a:r>
            <a:r>
              <a:rPr lang="en-US" altLang="en-US" sz="3600" dirty="0" err="1">
                <a:solidFill>
                  <a:srgbClr val="0000FF"/>
                </a:solidFill>
                <a:latin typeface="Times New Roman" panose="02020603050405020304" pitchFamily="18" charset="0"/>
                <a:cs typeface="Times New Roman" panose="02020603050405020304" pitchFamily="18" charset="0"/>
              </a:rPr>
              <a:t>của</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Vũ</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Nương</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pic>
        <p:nvPicPr>
          <p:cNvPr id="10"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0562" y="3510872"/>
            <a:ext cx="10224567" cy="1348098"/>
          </a:xfrm>
          <a:prstGeom prst="rect">
            <a:avLst/>
          </a:prstGeom>
        </p:spPr>
      </p:pic>
      <p:sp>
        <p:nvSpPr>
          <p:cNvPr id="11" name="Rectangle 10"/>
          <p:cNvSpPr/>
          <p:nvPr/>
        </p:nvSpPr>
        <p:spPr>
          <a:xfrm>
            <a:off x="2561499" y="3889474"/>
            <a:ext cx="9021337" cy="646331"/>
          </a:xfrm>
          <a:prstGeom prst="rect">
            <a:avLst/>
          </a:prstGeom>
        </p:spPr>
        <p:txBody>
          <a:bodyPr wrap="square">
            <a:spAutoFit/>
          </a:bodyPr>
          <a:lstStyle/>
          <a:p>
            <a:r>
              <a:rPr lang="en-US" altLang="en-US" sz="3600" dirty="0">
                <a:solidFill>
                  <a:srgbClr val="0000FF"/>
                </a:solidFill>
                <a:latin typeface="Times New Roman" pitchFamily="18" charset="0"/>
                <a:cs typeface="Times New Roman" panose="02020603050405020304" pitchFamily="18" charset="0"/>
              </a:rPr>
              <a:t>Chi </a:t>
            </a:r>
            <a:r>
              <a:rPr lang="en-US" altLang="en-US" sz="3600" dirty="0" err="1">
                <a:solidFill>
                  <a:srgbClr val="0000FF"/>
                </a:solidFill>
                <a:latin typeface="Times New Roman" panose="02020603050405020304" pitchFamily="18" charset="0"/>
                <a:cs typeface="Times New Roman" panose="02020603050405020304" pitchFamily="18" charset="0"/>
              </a:rPr>
              <a:t>tiết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thắt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nút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đẩy</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mâu</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thuẫn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lên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đỉnh</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điể</a:t>
            </a:r>
            <a:r>
              <a:rPr lang="en-US" altLang="en-US" sz="3600" dirty="0" err="1">
                <a:latin typeface="Times New Roman" panose="02020603050405020304" pitchFamily="18" charset="0"/>
                <a:cs typeface="Times New Roman" panose="02020603050405020304" pitchFamily="18" charset="0"/>
              </a:rPr>
              <a:t>m</a:t>
            </a:r>
            <a:endParaRPr lang="en-US" altLang="en-US" sz="3600" dirty="0">
              <a:latin typeface="Times New Roman" panose="02020603050405020304" pitchFamily="18" charset="0"/>
              <a:cs typeface="Times New Roman" panose="02020603050405020304" pitchFamily="18" charset="0"/>
            </a:endParaRPr>
          </a:p>
        </p:txBody>
      </p:sp>
      <p:pic>
        <p:nvPicPr>
          <p:cNvPr id="12" name="1"/>
          <p:cNvPicPr>
            <a:picLocks noChangeAspect="1"/>
          </p:cNvPicPr>
          <p:nvPr>
            <p:custDataLst>
              <p:tags r:id="rId3"/>
            </p:custDataLst>
          </p:nvPr>
        </p:nvPicPr>
        <p:blipFill rotWithShape="1">
          <a:blip r:embed="rId9" cstate="print">
            <a:extLst>
              <a:ext uri="{28A0092B-C50C-407E-A947-70E740481C1C}">
                <a14:useLocalDpi xmlns:a14="http://schemas.microsoft.com/office/drawing/2010/main" val="0"/>
              </a:ext>
            </a:extLst>
          </a:blip>
          <a:srcRect l="2617" t="16710" r="20399" b="5278"/>
          <a:stretch/>
        </p:blipFill>
        <p:spPr>
          <a:xfrm rot="6794924">
            <a:off x="300286" y="3380509"/>
            <a:ext cx="1506784" cy="1308827"/>
          </a:xfrm>
          <a:prstGeom prst="rect">
            <a:avLst/>
          </a:prstGeom>
        </p:spPr>
      </p:pic>
      <p:sp useBgFill="1">
        <p:nvSpPr>
          <p:cNvPr id="9" name="1"/>
          <p:cNvSpPr/>
          <p:nvPr>
            <p:custDataLst>
              <p:tags r:id="rId4"/>
            </p:custDataLst>
          </p:nvPr>
        </p:nvSpPr>
        <p:spPr>
          <a:xfrm>
            <a:off x="756317" y="3686464"/>
            <a:ext cx="1253715" cy="1102935"/>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0000"/>
                </a:solidFill>
                <a:latin typeface="Times New Roman" panose="02020603050405020304" pitchFamily="18" charset="0"/>
                <a:cs typeface="Times New Roman" panose="02020603050405020304" pitchFamily="18" charset="0"/>
              </a:rPr>
              <a:t>02</a:t>
            </a:r>
            <a:endParaRPr lang="zh-CN" altLang="en-US" sz="4800" dirty="0">
              <a:solidFill>
                <a:srgbClr val="FF0000"/>
              </a:solidFill>
              <a:latin typeface="Times New Roman" panose="02020603050405020304" pitchFamily="18" charset="0"/>
              <a:cs typeface="Times New Roman" panose="02020603050405020304" pitchFamily="18" charset="0"/>
            </a:endParaRPr>
          </a:p>
        </p:txBody>
      </p:sp>
      <p:pic>
        <p:nvPicPr>
          <p:cNvPr id="13"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65321" y="5261863"/>
            <a:ext cx="10049808" cy="1251813"/>
          </a:xfrm>
          <a:prstGeom prst="rect">
            <a:avLst/>
          </a:prstGeom>
        </p:spPr>
      </p:pic>
      <p:sp>
        <p:nvSpPr>
          <p:cNvPr id="14" name="Rectangle 13"/>
          <p:cNvSpPr/>
          <p:nvPr/>
        </p:nvSpPr>
        <p:spPr>
          <a:xfrm>
            <a:off x="2525073" y="5501565"/>
            <a:ext cx="9441687" cy="646331"/>
          </a:xfrm>
          <a:prstGeom prst="rect">
            <a:avLst/>
          </a:prstGeom>
        </p:spPr>
        <p:txBody>
          <a:bodyPr wrap="none">
            <a:spAutoFit/>
          </a:bodyPr>
          <a:lstStyle/>
          <a:p>
            <a:r>
              <a:rPr lang="en-US" altLang="en-US" sz="3600" dirty="0">
                <a:solidFill>
                  <a:srgbClr val="0000FF"/>
                </a:solidFill>
                <a:latin typeface="Times New Roman" pitchFamily="18" charset="0"/>
                <a:cs typeface="Times New Roman" panose="02020603050405020304" pitchFamily="18" charset="0"/>
              </a:rPr>
              <a:t>Chi </a:t>
            </a:r>
            <a:r>
              <a:rPr lang="en-US" altLang="en-US" sz="3600" dirty="0" err="1">
                <a:solidFill>
                  <a:srgbClr val="0000FF"/>
                </a:solidFill>
                <a:latin typeface="Times New Roman" panose="02020603050405020304" pitchFamily="18" charset="0"/>
                <a:cs typeface="Times New Roman" panose="02020603050405020304" pitchFamily="18" charset="0"/>
              </a:rPr>
              <a:t>tiết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mở</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nút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hóa</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giải</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nỗi</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oan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cho</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Vũ</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Nương</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pic>
        <p:nvPicPr>
          <p:cNvPr id="16" name="1"/>
          <p:cNvPicPr>
            <a:picLocks noChangeAspect="1"/>
          </p:cNvPicPr>
          <p:nvPr>
            <p:custDataLst>
              <p:tags r:id="rId5"/>
            </p:custDataLst>
          </p:nvPr>
        </p:nvPicPr>
        <p:blipFill rotWithShape="1">
          <a:blip r:embed="rId9" cstate="print">
            <a:extLst>
              <a:ext uri="{28A0092B-C50C-407E-A947-70E740481C1C}">
                <a14:useLocalDpi xmlns:a14="http://schemas.microsoft.com/office/drawing/2010/main" val="0"/>
              </a:ext>
            </a:extLst>
          </a:blip>
          <a:srcRect l="2617" t="16710" r="20399" b="5278"/>
          <a:stretch/>
        </p:blipFill>
        <p:spPr>
          <a:xfrm rot="6794924">
            <a:off x="223415" y="5055953"/>
            <a:ext cx="1506784" cy="1308827"/>
          </a:xfrm>
          <a:prstGeom prst="rect">
            <a:avLst/>
          </a:prstGeom>
        </p:spPr>
      </p:pic>
      <p:sp useBgFill="1">
        <p:nvSpPr>
          <p:cNvPr id="15" name="1"/>
          <p:cNvSpPr/>
          <p:nvPr>
            <p:custDataLst>
              <p:tags r:id="rId6"/>
            </p:custDataLst>
          </p:nvPr>
        </p:nvSpPr>
        <p:spPr>
          <a:xfrm>
            <a:off x="788282" y="5414932"/>
            <a:ext cx="1189784" cy="1102935"/>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0000"/>
                </a:solidFill>
                <a:latin typeface="Times New Roman" panose="02020603050405020304" pitchFamily="18" charset="0"/>
                <a:cs typeface="Times New Roman" panose="02020603050405020304" pitchFamily="18" charset="0"/>
              </a:rPr>
              <a:t>03</a:t>
            </a:r>
            <a:endParaRPr lang="zh-CN" altLang="en-US" sz="4800" dirty="0">
              <a:solidFill>
                <a:srgbClr val="FF0000"/>
              </a:solidFill>
              <a:latin typeface="Times New Roman" panose="02020603050405020304" pitchFamily="18" charset="0"/>
              <a:cs typeface="Times New Roman" panose="02020603050405020304" pitchFamily="18" charset="0"/>
            </a:endParaRPr>
          </a:p>
        </p:txBody>
      </p:sp>
      <p:sp>
        <p:nvSpPr>
          <p:cNvPr id="18" name="Tiêu đề 1">
            <a:extLst>
              <a:ext uri="{FF2B5EF4-FFF2-40B4-BE49-F238E27FC236}">
                <a16:creationId xmlns:a16="http://schemas.microsoft.com/office/drawing/2014/main" id="{4D2E2521-B853-483B-8FDF-A2D6174A6064}"/>
              </a:ext>
            </a:extLst>
          </p:cNvPr>
          <p:cNvSpPr txBox="1">
            <a:spLocks/>
          </p:cNvSpPr>
          <p:nvPr/>
        </p:nvSpPr>
        <p:spPr>
          <a:xfrm>
            <a:off x="-43566" y="428386"/>
            <a:ext cx="12235566" cy="6371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5400" smtClean="0">
                <a:solidFill>
                  <a:srgbClr val="FF0000"/>
                </a:solidFill>
                <a:latin typeface="#9Slide05 SVNMercury Script" panose="020B0604020202020204" charset="0"/>
                <a:cs typeface="Times New Roman" pitchFamily="18" charset="0"/>
              </a:rPr>
              <a:t>Chi tiết cái bóng</a:t>
            </a:r>
            <a:endParaRPr lang="en-BZ" sz="5400" dirty="0">
              <a:solidFill>
                <a:srgbClr val="FF0000"/>
              </a:solidFill>
              <a:latin typeface="#9Slide05 SVNMercury Script" panose="020B0604020202020204" charset="0"/>
              <a:cs typeface="Times New Roman" pitchFamily="18" charset="0"/>
            </a:endParaRPr>
          </a:p>
        </p:txBody>
      </p:sp>
    </p:spTree>
    <p:extLst>
      <p:ext uri="{BB962C8B-B14F-4D97-AF65-F5344CB8AC3E}">
        <p14:creationId xmlns:p14="http://schemas.microsoft.com/office/powerpoint/2010/main" val="4242786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1" grpId="0"/>
      <p:bldP spid="9" grpId="0" animBg="1"/>
      <p:bldP spid="14" grpId="0"/>
      <p:bldP spid="15" grpId="0" animBg="1"/>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b="14441"/>
          <a:stretch/>
        </p:blipFill>
        <p:spPr>
          <a:xfrm rot="10800000">
            <a:off x="-187858" y="-21850"/>
            <a:ext cx="4456185" cy="3577942"/>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1052" y="1209284"/>
            <a:ext cx="2554801" cy="3890612"/>
          </a:xfrm>
          <a:prstGeom prst="rect">
            <a:avLst/>
          </a:prstGeom>
        </p:spPr>
      </p:pic>
      <p:sp>
        <p:nvSpPr>
          <p:cNvPr id="2" name="Rectangle 1">
            <a:extLst>
              <a:ext uri="{FF2B5EF4-FFF2-40B4-BE49-F238E27FC236}">
                <a16:creationId xmlns:a16="http://schemas.microsoft.com/office/drawing/2014/main" id="{8F029A22-51F8-40A9-A515-E52A7B8857C6}"/>
              </a:ext>
            </a:extLst>
          </p:cNvPr>
          <p:cNvSpPr/>
          <p:nvPr/>
        </p:nvSpPr>
        <p:spPr>
          <a:xfrm>
            <a:off x="437724" y="3945734"/>
            <a:ext cx="2986656" cy="2308324"/>
          </a:xfrm>
          <a:prstGeom prst="rect">
            <a:avLst/>
          </a:prstGeom>
        </p:spPr>
        <p:txBody>
          <a:bodyPr wrap="square">
            <a:spAutoFit/>
          </a:bodyPr>
          <a:lstStyle/>
          <a:p>
            <a:pPr algn="ctr"/>
            <a:r>
              <a:rPr lang="en-US" sz="7200" dirty="0" err="1" smtClean="0">
                <a:solidFill>
                  <a:srgbClr val="FF0000"/>
                </a:solidFill>
                <a:latin typeface="#9Slide05 SVNMercury Script" panose="020B0604020202020204" charset="0"/>
                <a:cs typeface="#9Slide03 Arima Madurai Black" panose="020B0604020202020204" charset="0"/>
              </a:rPr>
              <a:t>Nhận</a:t>
            </a:r>
            <a:r>
              <a:rPr lang="en-US" sz="7200" dirty="0" smtClean="0">
                <a:solidFill>
                  <a:srgbClr val="FF0000"/>
                </a:solidFill>
                <a:latin typeface="#9Slide05 SVNMercury Script" panose="020B0604020202020204" charset="0"/>
                <a:cs typeface="#9Slide03 Arima Madurai Black" panose="020B0604020202020204" charset="0"/>
              </a:rPr>
              <a:t> </a:t>
            </a:r>
            <a:r>
              <a:rPr lang="en-US" sz="7200" dirty="0" err="1" smtClean="0">
                <a:solidFill>
                  <a:srgbClr val="FF0000"/>
                </a:solidFill>
                <a:latin typeface="#9Slide05 SVNMercury Script" panose="020B0604020202020204" charset="0"/>
                <a:cs typeface="#9Slide03 Arima Madurai Black" panose="020B0604020202020204" charset="0"/>
              </a:rPr>
              <a:t>xét</a:t>
            </a:r>
            <a:r>
              <a:rPr lang="en-US" sz="7200" dirty="0" smtClean="0">
                <a:solidFill>
                  <a:srgbClr val="FF0000"/>
                </a:solidFill>
                <a:latin typeface="#9Slide05 SVNMercury Script" panose="020B0604020202020204" charset="0"/>
                <a:cs typeface="#9Slide03 Arima Madurai Black" panose="020B0604020202020204" charset="0"/>
              </a:rPr>
              <a:t> </a:t>
            </a:r>
            <a:endParaRPr lang="en-US" sz="7200" dirty="0">
              <a:solidFill>
                <a:srgbClr val="FF0000"/>
              </a:solidFill>
              <a:latin typeface="#9Slide05 SVNMercury Script" panose="020B0604020202020204" charset="0"/>
              <a:cs typeface="#9Slide03 Arima Madurai Black" panose="020B0604020202020204" charset="0"/>
            </a:endParaRPr>
          </a:p>
        </p:txBody>
      </p:sp>
      <p:sp useBgFill="1">
        <p:nvSpPr>
          <p:cNvPr id="30" name="1">
            <a:extLst>
              <a:ext uri="{FF2B5EF4-FFF2-40B4-BE49-F238E27FC236}">
                <a16:creationId xmlns:a16="http://schemas.microsoft.com/office/drawing/2014/main" id="{CE9224D4-D246-4935-BD21-C32A7EF52D00}"/>
              </a:ext>
            </a:extLst>
          </p:cNvPr>
          <p:cNvSpPr/>
          <p:nvPr>
            <p:custDataLst>
              <p:tags r:id="rId1"/>
            </p:custDataLst>
          </p:nvPr>
        </p:nvSpPr>
        <p:spPr>
          <a:xfrm>
            <a:off x="4963270" y="755665"/>
            <a:ext cx="6219738" cy="2398925"/>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Bóc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trần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bản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trưởng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người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đàn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hội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kiến</a:t>
            </a:r>
            <a:r>
              <a:rPr lang="en-US" sz="3200" dirty="0">
                <a:solidFill>
                  <a:schemeClr val="tx1"/>
                </a:solidFill>
                <a:latin typeface="Times New Roman" panose="02020603050405020304" pitchFamily="18" charset="0"/>
                <a:cs typeface="Times New Roman" panose="02020603050405020304" pitchFamily="18" charset="0"/>
              </a:rPr>
              <a:t>.</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31" name="1">
            <a:extLst>
              <a:ext uri="{FF2B5EF4-FFF2-40B4-BE49-F238E27FC236}">
                <a16:creationId xmlns:a16="http://schemas.microsoft.com/office/drawing/2014/main" id="{B9787AD5-2A99-40B7-9B74-48123FB2B51B}"/>
              </a:ext>
            </a:extLst>
          </p:cNvPr>
          <p:cNvSpPr/>
          <p:nvPr>
            <p:custDataLst>
              <p:tags r:id="rId2"/>
            </p:custDataLst>
          </p:nvPr>
        </p:nvSpPr>
        <p:spPr>
          <a:xfrm>
            <a:off x="4963269" y="3812111"/>
            <a:ext cx="6219738" cy="2398925"/>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err="1">
                <a:solidFill>
                  <a:schemeClr val="tx1"/>
                </a:solidFill>
                <a:latin typeface="Times New Roman"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hiện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phận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đau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khổ</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hạnh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người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phụ</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nữ</a:t>
            </a:r>
            <a:r>
              <a:rPr lang="en-US" sz="32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250810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14:presetBounceEnd="5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5000">
                                          <p:cBhvr additive="base">
                                            <p:cTn id="7" dur="2000" fill="hold"/>
                                            <p:tgtEl>
                                              <p:spTgt spid="8"/>
                                            </p:tgtEl>
                                            <p:attrNameLst>
                                              <p:attrName>ppt_x</p:attrName>
                                            </p:attrNameLst>
                                          </p:cBhvr>
                                          <p:tavLst>
                                            <p:tav tm="0">
                                              <p:val>
                                                <p:strVal val="#ppt_x"/>
                                              </p:val>
                                            </p:tav>
                                            <p:tav tm="100000">
                                              <p:val>
                                                <p:strVal val="#ppt_x"/>
                                              </p:val>
                                            </p:tav>
                                          </p:tavLst>
                                        </p:anim>
                                        <p:anim calcmode="lin" valueType="num" p14:bounceEnd="55000">
                                          <p:cBhvr additive="base">
                                            <p:cTn id="8" dur="20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circle(in)">
                                          <p:cBhvr>
                                            <p:cTn id="17" dur="20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circle(in)">
                                          <p:cBhvr>
                                            <p:cTn id="17" dur="20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áº¿t quáº£ hÃ¬nh áº£nh cho chinh phá»¥ ngÃ¢m">
            <a:extLst>
              <a:ext uri="{FF2B5EF4-FFF2-40B4-BE49-F238E27FC236}">
                <a16:creationId xmlns:a16="http://schemas.microsoft.com/office/drawing/2014/main" id="{336EFEAE-C7DD-4196-9F3E-2FF2A395711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solidFill>
            <a:srgbClr val="FFFFFF"/>
          </a:solidFill>
          <a:scene3d>
            <a:camera prst="orthographicFront"/>
            <a:lightRig rig="threePt" dir="t">
              <a:rot lat="0" lon="0" rev="2700000"/>
            </a:lightRig>
          </a:scene3d>
          <a:sp3d>
            <a:bevelT h="38100"/>
            <a:contourClr>
              <a:srgbClr val="C0C0C0"/>
            </a:contourClr>
          </a:sp3d>
        </p:spPr>
      </p:pic>
      <p:sp>
        <p:nvSpPr>
          <p:cNvPr id="6" name="Rounded Rectangle 12">
            <a:extLst>
              <a:ext uri="{FF2B5EF4-FFF2-40B4-BE49-F238E27FC236}">
                <a16:creationId xmlns:a16="http://schemas.microsoft.com/office/drawing/2014/main" id="{0C47DAA2-D03B-46EC-8B06-EBB4723FA910}"/>
              </a:ext>
            </a:extLst>
          </p:cNvPr>
          <p:cNvSpPr/>
          <p:nvPr/>
        </p:nvSpPr>
        <p:spPr>
          <a:xfrm>
            <a:off x="203829" y="2155639"/>
            <a:ext cx="2876255" cy="20621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00" dirty="0">
              <a:solidFill>
                <a:srgbClr val="FF0000"/>
              </a:solidFill>
              <a:latin typeface="Times New Roman" pitchFamily="18" charset="0"/>
              <a:cs typeface="Times New Roman" pitchFamily="18" charset="0"/>
            </a:endParaRPr>
          </a:p>
          <a:p>
            <a:pPr algn="ctr"/>
            <a:r>
              <a:rPr lang="en-US" sz="3200" b="1" u="sng" dirty="0" smtClean="0">
                <a:solidFill>
                  <a:srgbClr val="FF0000"/>
                </a:solidFill>
                <a:latin typeface="Times New Roman" pitchFamily="18" charset="0"/>
                <a:cs typeface="Times New Roman" pitchFamily="18" charset="0"/>
              </a:rPr>
              <a:t>5. NGUYÊN </a:t>
            </a:r>
            <a:r>
              <a:rPr lang="en-US" sz="3200" b="1" u="sng" dirty="0">
                <a:solidFill>
                  <a:srgbClr val="FF0000"/>
                </a:solidFill>
                <a:latin typeface="Times New Roman" pitchFamily="18" charset="0"/>
                <a:cs typeface="Times New Roman" pitchFamily="18" charset="0"/>
              </a:rPr>
              <a:t>NHÂN BI KỊCH</a:t>
            </a:r>
          </a:p>
        </p:txBody>
      </p:sp>
      <p:cxnSp>
        <p:nvCxnSpPr>
          <p:cNvPr id="7" name="Straight Arrow Connector 6">
            <a:extLst>
              <a:ext uri="{FF2B5EF4-FFF2-40B4-BE49-F238E27FC236}">
                <a16:creationId xmlns:a16="http://schemas.microsoft.com/office/drawing/2014/main" id="{30D124C9-9053-4F6E-B6BB-D3B8623A3538}"/>
              </a:ext>
            </a:extLst>
          </p:cNvPr>
          <p:cNvCxnSpPr>
            <a:cxnSpLocks/>
            <a:stCxn id="6" idx="3"/>
            <a:endCxn id="9" idx="1"/>
          </p:cNvCxnSpPr>
          <p:nvPr/>
        </p:nvCxnSpPr>
        <p:spPr>
          <a:xfrm flipV="1">
            <a:off x="2558146" y="1367794"/>
            <a:ext cx="1240970" cy="1818896"/>
          </a:xfrm>
          <a:prstGeom prst="straightConnector1">
            <a:avLst/>
          </a:prstGeom>
          <a:ln w="57150">
            <a:solidFill>
              <a:schemeClr val="bg1"/>
            </a:solidFill>
            <a:tailEnd type="triangle"/>
          </a:ln>
        </p:spPr>
        <p:style>
          <a:lnRef idx="2">
            <a:schemeClr val="accent6"/>
          </a:lnRef>
          <a:fillRef idx="1">
            <a:schemeClr val="lt1"/>
          </a:fillRef>
          <a:effectRef idx="0">
            <a:schemeClr val="accent6"/>
          </a:effectRef>
          <a:fontRef idx="minor">
            <a:schemeClr val="dk1"/>
          </a:fontRef>
        </p:style>
      </p:cxnSp>
      <p:cxnSp>
        <p:nvCxnSpPr>
          <p:cNvPr id="8" name="Straight Arrow Connector 7">
            <a:extLst>
              <a:ext uri="{FF2B5EF4-FFF2-40B4-BE49-F238E27FC236}">
                <a16:creationId xmlns:a16="http://schemas.microsoft.com/office/drawing/2014/main" id="{875CEB7A-26F0-4A39-92CF-96016DA52997}"/>
              </a:ext>
            </a:extLst>
          </p:cNvPr>
          <p:cNvCxnSpPr>
            <a:cxnSpLocks/>
            <a:stCxn id="6" idx="3"/>
            <a:endCxn id="10" idx="1"/>
          </p:cNvCxnSpPr>
          <p:nvPr/>
        </p:nvCxnSpPr>
        <p:spPr>
          <a:xfrm>
            <a:off x="2558146" y="3186690"/>
            <a:ext cx="1240970" cy="1501442"/>
          </a:xfrm>
          <a:prstGeom prst="straightConnector1">
            <a:avLst/>
          </a:prstGeom>
          <a:ln w="57150">
            <a:solidFill>
              <a:schemeClr val="bg1"/>
            </a:solidFill>
            <a:tailEnd type="triangle"/>
          </a:ln>
        </p:spPr>
        <p:style>
          <a:lnRef idx="2">
            <a:schemeClr val="accent6"/>
          </a:lnRef>
          <a:fillRef idx="1">
            <a:schemeClr val="lt1"/>
          </a:fillRef>
          <a:effectRef idx="0">
            <a:schemeClr val="accent6"/>
          </a:effectRef>
          <a:fontRef idx="minor">
            <a:schemeClr val="dk1"/>
          </a:fontRef>
        </p:style>
      </p:cxnSp>
      <p:sp>
        <p:nvSpPr>
          <p:cNvPr id="9" name="TextBox 8">
            <a:extLst>
              <a:ext uri="{FF2B5EF4-FFF2-40B4-BE49-F238E27FC236}">
                <a16:creationId xmlns:a16="http://schemas.microsoft.com/office/drawing/2014/main" id="{440DACEC-7F71-47EA-997F-51C6873EE78D}"/>
              </a:ext>
            </a:extLst>
          </p:cNvPr>
          <p:cNvSpPr txBox="1"/>
          <p:nvPr/>
        </p:nvSpPr>
        <p:spPr>
          <a:xfrm>
            <a:off x="3799116" y="767629"/>
            <a:ext cx="1404255"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600" dirty="0" err="1">
                <a:solidFill>
                  <a:srgbClr val="0000FF"/>
                </a:solidFill>
                <a:latin typeface="Times New Roman" pitchFamily="18" charset="0"/>
                <a:cs typeface="Times New Roman" pitchFamily="18" charset="0"/>
              </a:rPr>
              <a:t>Trực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tiếp</a:t>
            </a:r>
            <a:endParaRPr lang="en-US" sz="3600" dirty="0">
              <a:solidFill>
                <a:srgbClr val="0000FF"/>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B4DEB3C3-0934-4B84-A02F-3955F52D4FF4}"/>
              </a:ext>
            </a:extLst>
          </p:cNvPr>
          <p:cNvSpPr txBox="1"/>
          <p:nvPr/>
        </p:nvSpPr>
        <p:spPr>
          <a:xfrm>
            <a:off x="3799116" y="4087967"/>
            <a:ext cx="1393370"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600" dirty="0" err="1">
                <a:solidFill>
                  <a:srgbClr val="0000FF"/>
                </a:solidFill>
                <a:latin typeface="Times New Roman" pitchFamily="18" charset="0"/>
                <a:cs typeface="Times New Roman" pitchFamily="18" charset="0"/>
              </a:rPr>
              <a:t>Gián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tiếp</a:t>
            </a:r>
            <a:endParaRPr lang="en-US" sz="3600" dirty="0">
              <a:solidFill>
                <a:srgbClr val="0000FF"/>
              </a:solidFill>
              <a:latin typeface="Times New Roman" pitchFamily="18" charset="0"/>
              <a:cs typeface="Times New Roman" pitchFamily="18" charset="0"/>
            </a:endParaRPr>
          </a:p>
        </p:txBody>
      </p:sp>
      <p:cxnSp>
        <p:nvCxnSpPr>
          <p:cNvPr id="11" name="Straight Arrow Connector 10">
            <a:extLst>
              <a:ext uri="{FF2B5EF4-FFF2-40B4-BE49-F238E27FC236}">
                <a16:creationId xmlns:a16="http://schemas.microsoft.com/office/drawing/2014/main" id="{6A9190A7-5E35-48B0-A50D-DBA7EC376D88}"/>
              </a:ext>
            </a:extLst>
          </p:cNvPr>
          <p:cNvCxnSpPr>
            <a:cxnSpLocks/>
            <a:stCxn id="9" idx="3"/>
            <a:endCxn id="13" idx="1"/>
          </p:cNvCxnSpPr>
          <p:nvPr/>
        </p:nvCxnSpPr>
        <p:spPr>
          <a:xfrm flipV="1">
            <a:off x="5203371" y="767913"/>
            <a:ext cx="1230086" cy="599881"/>
          </a:xfrm>
          <a:prstGeom prst="straightConnector1">
            <a:avLst/>
          </a:prstGeom>
          <a:ln w="57150">
            <a:solidFill>
              <a:schemeClr val="bg1"/>
            </a:solidFill>
            <a:tailEnd type="triangle"/>
          </a:ln>
        </p:spPr>
        <p:style>
          <a:lnRef idx="2">
            <a:schemeClr val="accent6"/>
          </a:lnRef>
          <a:fillRef idx="1">
            <a:schemeClr val="lt1"/>
          </a:fillRef>
          <a:effectRef idx="0">
            <a:schemeClr val="accent6"/>
          </a:effectRef>
          <a:fontRef idx="minor">
            <a:schemeClr val="dk1"/>
          </a:fontRef>
        </p:style>
      </p:cxnSp>
      <p:cxnSp>
        <p:nvCxnSpPr>
          <p:cNvPr id="12" name="Straight Arrow Connector 11">
            <a:extLst>
              <a:ext uri="{FF2B5EF4-FFF2-40B4-BE49-F238E27FC236}">
                <a16:creationId xmlns:a16="http://schemas.microsoft.com/office/drawing/2014/main" id="{0B3E2EDE-2480-49F6-9D6F-B018B647DEB4}"/>
              </a:ext>
            </a:extLst>
          </p:cNvPr>
          <p:cNvCxnSpPr>
            <a:cxnSpLocks/>
            <a:stCxn id="9" idx="3"/>
            <a:endCxn id="14" idx="1"/>
          </p:cNvCxnSpPr>
          <p:nvPr/>
        </p:nvCxnSpPr>
        <p:spPr>
          <a:xfrm>
            <a:off x="5203371" y="1367794"/>
            <a:ext cx="1230086" cy="399702"/>
          </a:xfrm>
          <a:prstGeom prst="straightConnector1">
            <a:avLst/>
          </a:prstGeom>
          <a:ln w="57150">
            <a:solidFill>
              <a:schemeClr val="bg1"/>
            </a:solidFill>
            <a:tailEnd type="triangle"/>
          </a:ln>
        </p:spPr>
        <p:style>
          <a:lnRef idx="2">
            <a:schemeClr val="accent6"/>
          </a:lnRef>
          <a:fillRef idx="1">
            <a:schemeClr val="lt1"/>
          </a:fillRef>
          <a:effectRef idx="0">
            <a:schemeClr val="accent6"/>
          </a:effectRef>
          <a:fontRef idx="minor">
            <a:schemeClr val="dk1"/>
          </a:fontRef>
        </p:style>
      </p:cxnSp>
      <p:sp>
        <p:nvSpPr>
          <p:cNvPr id="13" name="Rectangle 12">
            <a:extLst>
              <a:ext uri="{FF2B5EF4-FFF2-40B4-BE49-F238E27FC236}">
                <a16:creationId xmlns:a16="http://schemas.microsoft.com/office/drawing/2014/main" id="{C699CECF-4C9A-4141-A9E1-504708E1C35E}"/>
              </a:ext>
            </a:extLst>
          </p:cNvPr>
          <p:cNvSpPr/>
          <p:nvPr/>
        </p:nvSpPr>
        <p:spPr>
          <a:xfrm>
            <a:off x="6433457" y="352414"/>
            <a:ext cx="5554715"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vi-VN" sz="3200" dirty="0">
                <a:solidFill>
                  <a:srgbClr val="000000"/>
                </a:solidFill>
                <a:latin typeface="Times New Roman" pitchFamily="18" charset="0"/>
                <a:cs typeface="Times New Roman" pitchFamily="18" charset="0"/>
              </a:rPr>
              <a:t>Lời nói ngây thơ của bé Đản</a:t>
            </a:r>
            <a:endParaRPr lang="en-US" sz="3200" dirty="0">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927CA7A4-FFBD-4466-8CEB-5A511A9F5FD3}"/>
              </a:ext>
            </a:extLst>
          </p:cNvPr>
          <p:cNvSpPr/>
          <p:nvPr/>
        </p:nvSpPr>
        <p:spPr>
          <a:xfrm>
            <a:off x="6433457" y="1351997"/>
            <a:ext cx="5554714"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en-US" sz="3200" dirty="0">
                <a:solidFill>
                  <a:srgbClr val="000000"/>
                </a:solidFill>
                <a:latin typeface="Times New Roman" pitchFamily="18" charset="0"/>
                <a:cs typeface="Times New Roman" pitchFamily="18" charset="0"/>
              </a:rPr>
              <a:t>T</a:t>
            </a:r>
            <a:r>
              <a:rPr lang="vi-VN" sz="3200" dirty="0">
                <a:solidFill>
                  <a:srgbClr val="000000"/>
                </a:solidFill>
                <a:latin typeface="Times New Roman" pitchFamily="18" charset="0"/>
                <a:cs typeface="Times New Roman" pitchFamily="18" charset="0"/>
              </a:rPr>
              <a:t>ính đa nghi</a:t>
            </a:r>
            <a:r>
              <a:rPr lang="en-SG"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của Trương Sinh</a:t>
            </a:r>
            <a:endParaRPr lang="en-US" sz="3200" dirty="0">
              <a:latin typeface="Times New Roman" pitchFamily="18" charset="0"/>
              <a:cs typeface="Times New Roman" pitchFamily="18" charset="0"/>
            </a:endParaRPr>
          </a:p>
        </p:txBody>
      </p:sp>
      <p:cxnSp>
        <p:nvCxnSpPr>
          <p:cNvPr id="15" name="Straight Arrow Connector 14">
            <a:extLst>
              <a:ext uri="{FF2B5EF4-FFF2-40B4-BE49-F238E27FC236}">
                <a16:creationId xmlns:a16="http://schemas.microsoft.com/office/drawing/2014/main" id="{81D34577-F364-4D57-8001-0F39DCEBF8E1}"/>
              </a:ext>
            </a:extLst>
          </p:cNvPr>
          <p:cNvCxnSpPr>
            <a:cxnSpLocks/>
            <a:stCxn id="10" idx="3"/>
            <a:endCxn id="17" idx="1"/>
          </p:cNvCxnSpPr>
          <p:nvPr/>
        </p:nvCxnSpPr>
        <p:spPr>
          <a:xfrm flipV="1">
            <a:off x="5192486" y="3751281"/>
            <a:ext cx="1240970" cy="936851"/>
          </a:xfrm>
          <a:prstGeom prst="straightConnector1">
            <a:avLst/>
          </a:prstGeom>
          <a:ln w="57150">
            <a:solidFill>
              <a:schemeClr val="bg1"/>
            </a:solidFill>
            <a:tailEnd type="triangle"/>
          </a:ln>
        </p:spPr>
        <p:style>
          <a:lnRef idx="2">
            <a:schemeClr val="accent6"/>
          </a:lnRef>
          <a:fillRef idx="1">
            <a:schemeClr val="lt1"/>
          </a:fillRef>
          <a:effectRef idx="0">
            <a:schemeClr val="accent6"/>
          </a:effectRef>
          <a:fontRef idx="minor">
            <a:schemeClr val="dk1"/>
          </a:fontRef>
        </p:style>
      </p:cxnSp>
      <p:cxnSp>
        <p:nvCxnSpPr>
          <p:cNvPr id="16" name="Straight Arrow Connector 15">
            <a:extLst>
              <a:ext uri="{FF2B5EF4-FFF2-40B4-BE49-F238E27FC236}">
                <a16:creationId xmlns:a16="http://schemas.microsoft.com/office/drawing/2014/main" id="{21FD502D-E619-41FC-9ED8-E40D4B3C1BAD}"/>
              </a:ext>
            </a:extLst>
          </p:cNvPr>
          <p:cNvCxnSpPr>
            <a:cxnSpLocks/>
            <a:stCxn id="10" idx="3"/>
            <a:endCxn id="18" idx="1"/>
          </p:cNvCxnSpPr>
          <p:nvPr/>
        </p:nvCxnSpPr>
        <p:spPr>
          <a:xfrm>
            <a:off x="5192486" y="4688132"/>
            <a:ext cx="1240970" cy="1023400"/>
          </a:xfrm>
          <a:prstGeom prst="straightConnector1">
            <a:avLst/>
          </a:prstGeom>
          <a:ln w="57150">
            <a:solidFill>
              <a:schemeClr val="bg1"/>
            </a:solidFill>
            <a:tailEnd type="triangle"/>
          </a:ln>
        </p:spPr>
        <p:style>
          <a:lnRef idx="2">
            <a:schemeClr val="accent6"/>
          </a:lnRef>
          <a:fillRef idx="1">
            <a:schemeClr val="lt1"/>
          </a:fillRef>
          <a:effectRef idx="0">
            <a:schemeClr val="accent6"/>
          </a:effectRef>
          <a:fontRef idx="minor">
            <a:schemeClr val="dk1"/>
          </a:fontRef>
        </p:style>
      </p:cxnSp>
      <p:sp>
        <p:nvSpPr>
          <p:cNvPr id="17" name="Rectangle 16">
            <a:extLst>
              <a:ext uri="{FF2B5EF4-FFF2-40B4-BE49-F238E27FC236}">
                <a16:creationId xmlns:a16="http://schemas.microsoft.com/office/drawing/2014/main" id="{E710564B-0992-459C-ACAB-B8E9EBAA447A}"/>
              </a:ext>
            </a:extLst>
          </p:cNvPr>
          <p:cNvSpPr/>
          <p:nvPr/>
        </p:nvSpPr>
        <p:spPr>
          <a:xfrm>
            <a:off x="6433456" y="2897201"/>
            <a:ext cx="5554714" cy="17081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endParaRPr lang="en-SG" sz="900" dirty="0">
              <a:solidFill>
                <a:srgbClr val="000000"/>
              </a:solidFill>
              <a:latin typeface="Times New Roman" pitchFamily="18" charset="0"/>
              <a:cs typeface="Times New Roman" pitchFamily="18" charset="0"/>
            </a:endParaRPr>
          </a:p>
          <a:p>
            <a:pPr algn="just"/>
            <a:r>
              <a:rPr lang="en-SG" sz="3200" dirty="0">
                <a:solidFill>
                  <a:srgbClr val="000000"/>
                </a:solidFill>
                <a:latin typeface="Times New Roman" pitchFamily="18" charset="0"/>
                <a:cs typeface="Times New Roman" pitchFamily="18" charset="0"/>
              </a:rPr>
              <a:t>C</a:t>
            </a:r>
            <a:r>
              <a:rPr lang="vi-VN" sz="3200" dirty="0">
                <a:solidFill>
                  <a:srgbClr val="000000"/>
                </a:solidFill>
                <a:latin typeface="Times New Roman" pitchFamily="18" charset="0"/>
                <a:cs typeface="Times New Roman" pitchFamily="18" charset="0"/>
              </a:rPr>
              <a:t>hế độ nam quyền độc đoán,</a:t>
            </a:r>
            <a:r>
              <a:rPr lang="en-SG" sz="3200" dirty="0">
                <a:solidFill>
                  <a:srgbClr val="000000"/>
                </a:solidFill>
                <a:latin typeface="Times New Roman" pitchFamily="18" charset="0"/>
                <a:cs typeface="Times New Roman" pitchFamily="18" charset="0"/>
              </a:rPr>
              <a:t> </a:t>
            </a:r>
            <a:r>
              <a:rPr lang="en-SG" sz="3200" dirty="0" err="1">
                <a:solidFill>
                  <a:srgbClr val="000000"/>
                </a:solidFill>
                <a:latin typeface="Times New Roman" pitchFamily="18" charset="0"/>
                <a:cs typeface="Times New Roman" pitchFamily="18" charset="0"/>
              </a:rPr>
              <a:t>bất</a:t>
            </a:r>
            <a:r>
              <a:rPr lang="en-SG"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bình đẳng</a:t>
            </a:r>
            <a:r>
              <a:rPr lang="en-SG" sz="3200" dirty="0">
                <a:solidFill>
                  <a:srgbClr val="000000"/>
                </a:solidFill>
                <a:latin typeface="Times New Roman" pitchFamily="18" charset="0"/>
                <a:cs typeface="Times New Roman" pitchFamily="18" charset="0"/>
              </a:rPr>
              <a:t> </a:t>
            </a:r>
            <a:r>
              <a:rPr lang="en-SG" sz="3200" dirty="0" err="1">
                <a:solidFill>
                  <a:srgbClr val="000000"/>
                </a:solidFill>
                <a:latin typeface="Times New Roman" pitchFamily="18" charset="0"/>
                <a:cs typeface="Times New Roman" pitchFamily="18" charset="0"/>
              </a:rPr>
              <a:t>nam</a:t>
            </a:r>
            <a:r>
              <a:rPr lang="en-SG" sz="3200" dirty="0">
                <a:solidFill>
                  <a:srgbClr val="000000"/>
                </a:solidFill>
                <a:latin typeface="Times New Roman" pitchFamily="18" charset="0"/>
                <a:cs typeface="Times New Roman" pitchFamily="18" charset="0"/>
              </a:rPr>
              <a:t> - </a:t>
            </a:r>
            <a:r>
              <a:rPr lang="en-SG" sz="3200" dirty="0" err="1" smtClean="0">
                <a:solidFill>
                  <a:srgbClr val="000000"/>
                </a:solidFill>
                <a:latin typeface="Times New Roman" pitchFamily="18" charset="0"/>
                <a:cs typeface="Times New Roman" pitchFamily="18" charset="0"/>
              </a:rPr>
              <a:t>nữ</a:t>
            </a:r>
            <a:r>
              <a:rPr lang="vi-VN" sz="3200" dirty="0" smtClean="0">
                <a:solidFill>
                  <a:srgbClr val="000000"/>
                </a:solidFill>
                <a:latin typeface="Times New Roman" pitchFamily="18" charset="0"/>
                <a:cs typeface="Times New Roman" pitchFamily="18" charset="0"/>
              </a:rPr>
              <a:t>,</a:t>
            </a:r>
            <a:r>
              <a:rPr lang="en-US" sz="3200" dirty="0" smtClean="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hôn nhân không</a:t>
            </a:r>
            <a:r>
              <a:rPr lang="en-SG" sz="3200" dirty="0">
                <a:solidFill>
                  <a:srgbClr val="000000"/>
                </a:solidFill>
                <a:latin typeface="Times New Roman" pitchFamily="18" charset="0"/>
                <a:cs typeface="Times New Roman" pitchFamily="18" charset="0"/>
              </a:rPr>
              <a:t> </a:t>
            </a:r>
            <a:r>
              <a:rPr lang="en-SG" sz="3200" dirty="0" err="1">
                <a:solidFill>
                  <a:srgbClr val="000000"/>
                </a:solidFill>
                <a:latin typeface="Times New Roman" pitchFamily="18" charset="0"/>
                <a:cs typeface="Times New Roman" pitchFamily="18" charset="0"/>
              </a:rPr>
              <a:t>có</a:t>
            </a:r>
            <a:r>
              <a:rPr lang="en-SG"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tình yêu và tự do.</a:t>
            </a:r>
          </a:p>
        </p:txBody>
      </p:sp>
      <p:sp>
        <p:nvSpPr>
          <p:cNvPr id="18" name="Rectangle 17">
            <a:extLst>
              <a:ext uri="{FF2B5EF4-FFF2-40B4-BE49-F238E27FC236}">
                <a16:creationId xmlns:a16="http://schemas.microsoft.com/office/drawing/2014/main" id="{C9AE1275-9464-40EF-920C-8BF3ED7C4603}"/>
              </a:ext>
            </a:extLst>
          </p:cNvPr>
          <p:cNvSpPr/>
          <p:nvPr/>
        </p:nvSpPr>
        <p:spPr>
          <a:xfrm>
            <a:off x="6433456" y="5357589"/>
            <a:ext cx="5554714" cy="70788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endParaRPr lang="en-SG" sz="800" dirty="0">
              <a:solidFill>
                <a:srgbClr val="000000"/>
              </a:solidFill>
              <a:latin typeface="Times New Roman" pitchFamily="18" charset="0"/>
              <a:cs typeface="Times New Roman" pitchFamily="18" charset="0"/>
            </a:endParaRPr>
          </a:p>
          <a:p>
            <a:pPr algn="just"/>
            <a:r>
              <a:rPr lang="en-SG" sz="3200" dirty="0">
                <a:solidFill>
                  <a:srgbClr val="000000"/>
                </a:solidFill>
                <a:latin typeface="Times New Roman" pitchFamily="18" charset="0"/>
                <a:cs typeface="Times New Roman" pitchFamily="18" charset="0"/>
              </a:rPr>
              <a:t>C</a:t>
            </a:r>
            <a:r>
              <a:rPr lang="vi-VN" sz="3200" dirty="0">
                <a:solidFill>
                  <a:srgbClr val="000000"/>
                </a:solidFill>
                <a:latin typeface="Times New Roman" pitchFamily="18" charset="0"/>
                <a:cs typeface="Times New Roman" pitchFamily="18" charset="0"/>
              </a:rPr>
              <a:t>hiến tranh </a:t>
            </a:r>
            <a:r>
              <a:rPr lang="vi-VN" sz="3200" dirty="0" smtClean="0">
                <a:solidFill>
                  <a:srgbClr val="000000"/>
                </a:solidFill>
                <a:latin typeface="Times New Roman" pitchFamily="18" charset="0"/>
                <a:cs typeface="Times New Roman" pitchFamily="18" charset="0"/>
              </a:rPr>
              <a:t>phi </a:t>
            </a:r>
            <a:r>
              <a:rPr lang="vi-VN" sz="3200" dirty="0">
                <a:solidFill>
                  <a:srgbClr val="000000"/>
                </a:solidFill>
                <a:latin typeface="Times New Roman" pitchFamily="18" charset="0"/>
                <a:cs typeface="Times New Roman" pitchFamily="18" charset="0"/>
              </a:rPr>
              <a:t>nghĩa</a:t>
            </a:r>
            <a:endParaRPr lang="en-US" sz="3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4317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par>
                                <p:cTn id="47" presetID="2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par>
                                <p:cTn id="50" presetID="22" presetClass="entr" presetSubtype="4"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3" grpId="0" animBg="1"/>
      <p:bldP spid="14" grpId="0" animBg="1"/>
      <p:bldP spid="17"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á»i thiá»u vá» Nguyá»n Dá»¯ vÃ  thá» loáº¡i truyá»n kÃ¬ âTruyá»n kÃ¬ máº¡n lá»¥c ...">
            <a:extLst>
              <a:ext uri="{FF2B5EF4-FFF2-40B4-BE49-F238E27FC236}">
                <a16:creationId xmlns:a16="http://schemas.microsoft.com/office/drawing/2014/main" id="{13C61B7D-5CA8-46A6-8650-BC51385EBA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29"/>
          <a:stretch/>
        </p:blipFill>
        <p:spPr bwMode="auto">
          <a:xfrm>
            <a:off x="217716" y="1626902"/>
            <a:ext cx="3385456" cy="32752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E270A0-36FF-494C-924B-08001BEDD5F6}"/>
              </a:ext>
            </a:extLst>
          </p:cNvPr>
          <p:cNvSpPr txBox="1"/>
          <p:nvPr/>
        </p:nvSpPr>
        <p:spPr>
          <a:xfrm flipH="1">
            <a:off x="2721429" y="387009"/>
            <a:ext cx="5845628" cy="769441"/>
          </a:xfrm>
          <a:prstGeom prst="rect">
            <a:avLst/>
          </a:prstGeom>
          <a:noFill/>
        </p:spPr>
        <p:txBody>
          <a:bodyPr wrap="square" rtlCol="0">
            <a:spAutoFit/>
          </a:bodyPr>
          <a:lstStyle/>
          <a:p>
            <a:pPr algn="ctr"/>
            <a:r>
              <a:rPr lang="en-SG" sz="4400" dirty="0" smtClean="0">
                <a:solidFill>
                  <a:srgbClr val="FF0000"/>
                </a:solidFill>
                <a:latin typeface="Times New Roman" pitchFamily="18" charset="0"/>
                <a:cs typeface="Times New Roman" pitchFamily="18" charset="0"/>
              </a:rPr>
              <a:t>6. </a:t>
            </a:r>
            <a:r>
              <a:rPr lang="en-SG" sz="4400" u="sng" dirty="0" smtClean="0">
                <a:solidFill>
                  <a:srgbClr val="FF0000"/>
                </a:solidFill>
                <a:latin typeface="Times New Roman" pitchFamily="18" charset="0"/>
                <a:cs typeface="Times New Roman" pitchFamily="18" charset="0"/>
              </a:rPr>
              <a:t>Thái </a:t>
            </a:r>
            <a:r>
              <a:rPr lang="en-SG" sz="4400" u="sng" dirty="0">
                <a:solidFill>
                  <a:srgbClr val="FF0000"/>
                </a:solidFill>
                <a:latin typeface="Times New Roman" pitchFamily="18" charset="0"/>
                <a:cs typeface="Times New Roman" pitchFamily="18" charset="0"/>
              </a:rPr>
              <a:t>độ của tác giả</a:t>
            </a:r>
          </a:p>
        </p:txBody>
      </p:sp>
      <p:sp>
        <p:nvSpPr>
          <p:cNvPr id="3" name="Rectangle: Rounded Corners 2">
            <a:extLst>
              <a:ext uri="{FF2B5EF4-FFF2-40B4-BE49-F238E27FC236}">
                <a16:creationId xmlns:a16="http://schemas.microsoft.com/office/drawing/2014/main" id="{7A2AE624-DFA4-4FAD-8E84-B5B7AC2AA75C}"/>
              </a:ext>
            </a:extLst>
          </p:cNvPr>
          <p:cNvSpPr/>
          <p:nvPr/>
        </p:nvSpPr>
        <p:spPr>
          <a:xfrm>
            <a:off x="3777342" y="1582679"/>
            <a:ext cx="7848601" cy="106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altLang="zh-CN" sz="3000" b="1" dirty="0" smtClean="0">
                <a:solidFill>
                  <a:srgbClr val="0000FF"/>
                </a:solidFill>
                <a:latin typeface="Times New Roman" pitchFamily="18" charset="0"/>
                <a:cs typeface="Times New Roman" pitchFamily="18" charset="0"/>
              </a:rPr>
              <a:t>- Tố </a:t>
            </a:r>
            <a:r>
              <a:rPr lang="en-SG" altLang="zh-CN" sz="3000" b="1" dirty="0">
                <a:solidFill>
                  <a:srgbClr val="0000FF"/>
                </a:solidFill>
                <a:latin typeface="Times New Roman" pitchFamily="18" charset="0"/>
                <a:cs typeface="Times New Roman" pitchFamily="18" charset="0"/>
              </a:rPr>
              <a:t>cáo xã hội phong kiến với chiến tranh phi nghĩa và tư tưởng trọng nam khinh nữ</a:t>
            </a:r>
          </a:p>
        </p:txBody>
      </p:sp>
      <p:sp>
        <p:nvSpPr>
          <p:cNvPr id="11" name="Rectangle: Rounded Corners 10">
            <a:extLst>
              <a:ext uri="{FF2B5EF4-FFF2-40B4-BE49-F238E27FC236}">
                <a16:creationId xmlns:a16="http://schemas.microsoft.com/office/drawing/2014/main" id="{62308F4F-B449-4639-A6C5-1EC48DD48A41}"/>
              </a:ext>
            </a:extLst>
          </p:cNvPr>
          <p:cNvSpPr/>
          <p:nvPr/>
        </p:nvSpPr>
        <p:spPr>
          <a:xfrm>
            <a:off x="4125686" y="2847108"/>
            <a:ext cx="7500257" cy="106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altLang="zh-CN" sz="3000" b="1" dirty="0" smtClean="0">
                <a:solidFill>
                  <a:srgbClr val="0000FF"/>
                </a:solidFill>
                <a:latin typeface="Times New Roman" pitchFamily="18" charset="0"/>
                <a:cs typeface="Times New Roman" pitchFamily="18" charset="0"/>
              </a:rPr>
              <a:t>- Trân </a:t>
            </a:r>
            <a:r>
              <a:rPr lang="en-SG" altLang="zh-CN" sz="3000" b="1" dirty="0">
                <a:solidFill>
                  <a:srgbClr val="0000FF"/>
                </a:solidFill>
                <a:latin typeface="Times New Roman" pitchFamily="18" charset="0"/>
                <a:cs typeface="Times New Roman" pitchFamily="18" charset="0"/>
              </a:rPr>
              <a:t>trọng, ngợi ca vẻ đẹp phẩm chất người phụ nữ</a:t>
            </a:r>
          </a:p>
        </p:txBody>
      </p:sp>
      <p:sp>
        <p:nvSpPr>
          <p:cNvPr id="12" name="Rectangle: Rounded Corners 11">
            <a:extLst>
              <a:ext uri="{FF2B5EF4-FFF2-40B4-BE49-F238E27FC236}">
                <a16:creationId xmlns:a16="http://schemas.microsoft.com/office/drawing/2014/main" id="{BE6494C0-4693-48B0-8ED6-0E7185738778}"/>
              </a:ext>
            </a:extLst>
          </p:cNvPr>
          <p:cNvSpPr/>
          <p:nvPr/>
        </p:nvSpPr>
        <p:spPr>
          <a:xfrm>
            <a:off x="3777343" y="4109851"/>
            <a:ext cx="7848599" cy="106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3000" b="1" dirty="0" smtClean="0">
                <a:solidFill>
                  <a:srgbClr val="0000FF"/>
                </a:solidFill>
                <a:latin typeface="Times New Roman" pitchFamily="18" charset="0"/>
                <a:cs typeface="Times New Roman" pitchFamily="18" charset="0"/>
              </a:rPr>
              <a:t>- Cảm </a:t>
            </a:r>
            <a:r>
              <a:rPr lang="en-SG" sz="3000" b="1" dirty="0">
                <a:solidFill>
                  <a:srgbClr val="0000FF"/>
                </a:solidFill>
                <a:latin typeface="Times New Roman" pitchFamily="18" charset="0"/>
                <a:cs typeface="Times New Roman" pitchFamily="18" charset="0"/>
              </a:rPr>
              <a:t>thương sâu sắc số phận oan nghiệt của người phụ nữ</a:t>
            </a:r>
          </a:p>
        </p:txBody>
      </p:sp>
    </p:spTree>
    <p:extLst>
      <p:ext uri="{BB962C8B-B14F-4D97-AF65-F5344CB8AC3E}">
        <p14:creationId xmlns:p14="http://schemas.microsoft.com/office/powerpoint/2010/main" val="2299300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83" y="-35995"/>
            <a:ext cx="3837407" cy="3333378"/>
          </a:xfrm>
          <a:prstGeom prst="rect">
            <a:avLst/>
          </a:prstGeom>
        </p:spPr>
      </p:pic>
      <p:pic>
        <p:nvPicPr>
          <p:cNvPr id="3" name="图片 71"/>
          <p:cNvPicPr>
            <a:picLocks noChangeAspect="1"/>
          </p:cNvPicPr>
          <p:nvPr/>
        </p:nvPicPr>
        <p:blipFill rotWithShape="1">
          <a:blip r:embed="rId3" cstate="print">
            <a:extLst>
              <a:ext uri="{28A0092B-C50C-407E-A947-70E740481C1C}">
                <a14:useLocalDpi xmlns:a14="http://schemas.microsoft.com/office/drawing/2010/main" val="0"/>
              </a:ext>
            </a:extLst>
          </a:blip>
          <a:srcRect b="27474"/>
          <a:stretch/>
        </p:blipFill>
        <p:spPr>
          <a:xfrm>
            <a:off x="8152195" y="3825087"/>
            <a:ext cx="4400689" cy="3032914"/>
          </a:xfrm>
          <a:prstGeom prst="rect">
            <a:avLst/>
          </a:prstGeom>
        </p:spPr>
      </p:pic>
      <p:pic>
        <p:nvPicPr>
          <p:cNvPr id="4" name="图片 71"/>
          <p:cNvPicPr>
            <a:picLocks noChangeAspect="1"/>
          </p:cNvPicPr>
          <p:nvPr/>
        </p:nvPicPr>
        <p:blipFill rotWithShape="1">
          <a:blip r:embed="rId3" cstate="print">
            <a:extLst>
              <a:ext uri="{28A0092B-C50C-407E-A947-70E740481C1C}">
                <a14:useLocalDpi xmlns:a14="http://schemas.microsoft.com/office/drawing/2010/main" val="0"/>
              </a:ext>
            </a:extLst>
          </a:blip>
          <a:srcRect b="27474"/>
          <a:stretch/>
        </p:blipFill>
        <p:spPr>
          <a:xfrm rot="10800000" flipH="1">
            <a:off x="8021828" y="-35995"/>
            <a:ext cx="4531056" cy="3122762"/>
          </a:xfrm>
          <a:prstGeom prst="rect">
            <a:avLst/>
          </a:prstGeom>
        </p:spPr>
      </p:pic>
      <p:pic>
        <p:nvPicPr>
          <p:cNvPr id="8" name="图片 71"/>
          <p:cNvPicPr>
            <a:picLocks noChangeAspect="1"/>
          </p:cNvPicPr>
          <p:nvPr/>
        </p:nvPicPr>
        <p:blipFill rotWithShape="1">
          <a:blip r:embed="rId3" cstate="print">
            <a:extLst>
              <a:ext uri="{28A0092B-C50C-407E-A947-70E740481C1C}">
                <a14:useLocalDpi xmlns:a14="http://schemas.microsoft.com/office/drawing/2010/main" val="0"/>
              </a:ext>
            </a:extLst>
          </a:blip>
          <a:srcRect r="7570" b="27311"/>
          <a:stretch/>
        </p:blipFill>
        <p:spPr>
          <a:xfrm flipH="1">
            <a:off x="-17485" y="3818262"/>
            <a:ext cx="4448825" cy="3039738"/>
          </a:xfrm>
          <a:prstGeom prst="rect">
            <a:avLst/>
          </a:prstGeom>
        </p:spPr>
      </p:pic>
      <p:sp>
        <p:nvSpPr>
          <p:cNvPr id="9" name="Freeform 5">
            <a:extLst>
              <a:ext uri="{FF2B5EF4-FFF2-40B4-BE49-F238E27FC236}">
                <a16:creationId xmlns:a16="http://schemas.microsoft.com/office/drawing/2014/main" id="{0AB47B35-879A-4742-B5CD-6EF37CE5A436}"/>
              </a:ext>
            </a:extLst>
          </p:cNvPr>
          <p:cNvSpPr>
            <a:spLocks noEditPoints="1"/>
          </p:cNvSpPr>
          <p:nvPr/>
        </p:nvSpPr>
        <p:spPr bwMode="auto">
          <a:xfrm>
            <a:off x="5253174" y="1468189"/>
            <a:ext cx="2454519" cy="2033517"/>
          </a:xfrm>
          <a:custGeom>
            <a:avLst/>
            <a:gdLst>
              <a:gd name="T0" fmla="*/ 502 w 777"/>
              <a:gd name="T1" fmla="*/ 64 h 739"/>
              <a:gd name="T2" fmla="*/ 519 w 777"/>
              <a:gd name="T3" fmla="*/ 50 h 739"/>
              <a:gd name="T4" fmla="*/ 652 w 777"/>
              <a:gd name="T5" fmla="*/ 145 h 739"/>
              <a:gd name="T6" fmla="*/ 709 w 777"/>
              <a:gd name="T7" fmla="*/ 309 h 739"/>
              <a:gd name="T8" fmla="*/ 698 w 777"/>
              <a:gd name="T9" fmla="*/ 310 h 739"/>
              <a:gd name="T10" fmla="*/ 517 w 777"/>
              <a:gd name="T11" fmla="*/ 64 h 739"/>
              <a:gd name="T12" fmla="*/ 194 w 777"/>
              <a:gd name="T13" fmla="*/ 105 h 739"/>
              <a:gd name="T14" fmla="*/ 25 w 777"/>
              <a:gd name="T15" fmla="*/ 294 h 739"/>
              <a:gd name="T16" fmla="*/ 52 w 777"/>
              <a:gd name="T17" fmla="*/ 240 h 739"/>
              <a:gd name="T18" fmla="*/ 67 w 777"/>
              <a:gd name="T19" fmla="*/ 168 h 739"/>
              <a:gd name="T20" fmla="*/ 160 w 777"/>
              <a:gd name="T21" fmla="*/ 116 h 739"/>
              <a:gd name="T22" fmla="*/ 226 w 777"/>
              <a:gd name="T23" fmla="*/ 57 h 739"/>
              <a:gd name="T24" fmla="*/ 120 w 777"/>
              <a:gd name="T25" fmla="*/ 105 h 739"/>
              <a:gd name="T26" fmla="*/ 328 w 777"/>
              <a:gd name="T27" fmla="*/ 3 h 739"/>
              <a:gd name="T28" fmla="*/ 445 w 777"/>
              <a:gd name="T29" fmla="*/ 27 h 739"/>
              <a:gd name="T30" fmla="*/ 283 w 777"/>
              <a:gd name="T31" fmla="*/ 34 h 739"/>
              <a:gd name="T32" fmla="*/ 361 w 777"/>
              <a:gd name="T33" fmla="*/ 21 h 739"/>
              <a:gd name="T34" fmla="*/ 426 w 777"/>
              <a:gd name="T35" fmla="*/ 49 h 739"/>
              <a:gd name="T36" fmla="*/ 267 w 777"/>
              <a:gd name="T37" fmla="*/ 59 h 739"/>
              <a:gd name="T38" fmla="*/ 580 w 777"/>
              <a:gd name="T39" fmla="*/ 75 h 739"/>
              <a:gd name="T40" fmla="*/ 604 w 777"/>
              <a:gd name="T41" fmla="*/ 113 h 739"/>
              <a:gd name="T42" fmla="*/ 552 w 777"/>
              <a:gd name="T43" fmla="*/ 87 h 739"/>
              <a:gd name="T44" fmla="*/ 632 w 777"/>
              <a:gd name="T45" fmla="*/ 150 h 739"/>
              <a:gd name="T46" fmla="*/ 674 w 777"/>
              <a:gd name="T47" fmla="*/ 246 h 739"/>
              <a:gd name="T48" fmla="*/ 610 w 777"/>
              <a:gd name="T49" fmla="*/ 148 h 739"/>
              <a:gd name="T50" fmla="*/ 58 w 777"/>
              <a:gd name="T51" fmla="*/ 247 h 739"/>
              <a:gd name="T52" fmla="*/ 720 w 777"/>
              <a:gd name="T53" fmla="*/ 299 h 739"/>
              <a:gd name="T54" fmla="*/ 706 w 777"/>
              <a:gd name="T55" fmla="*/ 255 h 739"/>
              <a:gd name="T56" fmla="*/ 13 w 777"/>
              <a:gd name="T57" fmla="*/ 311 h 739"/>
              <a:gd name="T58" fmla="*/ 51 w 777"/>
              <a:gd name="T59" fmla="*/ 387 h 739"/>
              <a:gd name="T60" fmla="*/ 227 w 777"/>
              <a:gd name="T61" fmla="*/ 664 h 739"/>
              <a:gd name="T62" fmla="*/ 204 w 777"/>
              <a:gd name="T63" fmla="*/ 694 h 739"/>
              <a:gd name="T64" fmla="*/ 250 w 777"/>
              <a:gd name="T65" fmla="*/ 672 h 739"/>
              <a:gd name="T66" fmla="*/ 66 w 777"/>
              <a:gd name="T67" fmla="*/ 544 h 739"/>
              <a:gd name="T68" fmla="*/ 23 w 777"/>
              <a:gd name="T69" fmla="*/ 358 h 739"/>
              <a:gd name="T70" fmla="*/ 4 w 777"/>
              <a:gd name="T71" fmla="*/ 358 h 739"/>
              <a:gd name="T72" fmla="*/ 740 w 777"/>
              <a:gd name="T73" fmla="*/ 389 h 739"/>
              <a:gd name="T74" fmla="*/ 721 w 777"/>
              <a:gd name="T75" fmla="*/ 400 h 739"/>
              <a:gd name="T76" fmla="*/ 707 w 777"/>
              <a:gd name="T77" fmla="*/ 442 h 739"/>
              <a:gd name="T78" fmla="*/ 691 w 777"/>
              <a:gd name="T79" fmla="*/ 433 h 739"/>
              <a:gd name="T80" fmla="*/ 32 w 777"/>
              <a:gd name="T81" fmla="*/ 499 h 739"/>
              <a:gd name="T82" fmla="*/ 727 w 777"/>
              <a:gd name="T83" fmla="*/ 451 h 739"/>
              <a:gd name="T84" fmla="*/ 64 w 777"/>
              <a:gd name="T85" fmla="*/ 472 h 739"/>
              <a:gd name="T86" fmla="*/ 658 w 777"/>
              <a:gd name="T87" fmla="*/ 552 h 739"/>
              <a:gd name="T88" fmla="*/ 668 w 777"/>
              <a:gd name="T89" fmla="*/ 526 h 739"/>
              <a:gd name="T90" fmla="*/ 73 w 777"/>
              <a:gd name="T91" fmla="*/ 513 h 739"/>
              <a:gd name="T92" fmla="*/ 119 w 777"/>
              <a:gd name="T93" fmla="*/ 588 h 739"/>
              <a:gd name="T94" fmla="*/ 685 w 777"/>
              <a:gd name="T95" fmla="*/ 489 h 739"/>
              <a:gd name="T96" fmla="*/ 699 w 777"/>
              <a:gd name="T97" fmla="*/ 501 h 739"/>
              <a:gd name="T98" fmla="*/ 643 w 777"/>
              <a:gd name="T99" fmla="*/ 618 h 739"/>
              <a:gd name="T100" fmla="*/ 601 w 777"/>
              <a:gd name="T101" fmla="*/ 621 h 739"/>
              <a:gd name="T102" fmla="*/ 139 w 777"/>
              <a:gd name="T103" fmla="*/ 621 h 739"/>
              <a:gd name="T104" fmla="*/ 594 w 777"/>
              <a:gd name="T105" fmla="*/ 628 h 739"/>
              <a:gd name="T106" fmla="*/ 456 w 777"/>
              <a:gd name="T107" fmla="*/ 707 h 739"/>
              <a:gd name="T108" fmla="*/ 557 w 777"/>
              <a:gd name="T109" fmla="*/ 673 h 739"/>
              <a:gd name="T110" fmla="*/ 527 w 777"/>
              <a:gd name="T111" fmla="*/ 672 h 739"/>
              <a:gd name="T112" fmla="*/ 536 w 777"/>
              <a:gd name="T113" fmla="*/ 688 h 739"/>
              <a:gd name="T114" fmla="*/ 393 w 777"/>
              <a:gd name="T115" fmla="*/ 700 h 739"/>
              <a:gd name="T116" fmla="*/ 429 w 777"/>
              <a:gd name="T117" fmla="*/ 691 h 739"/>
              <a:gd name="T118" fmla="*/ 272 w 777"/>
              <a:gd name="T119" fmla="*/ 723 h 739"/>
              <a:gd name="T120" fmla="*/ 222 w 777"/>
              <a:gd name="T121" fmla="*/ 691 h 739"/>
              <a:gd name="T122" fmla="*/ 352 w 777"/>
              <a:gd name="T123" fmla="*/ 714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7" h="739">
                <a:moveTo>
                  <a:pt x="365" y="5"/>
                </a:moveTo>
                <a:cubicBezTo>
                  <a:pt x="368" y="7"/>
                  <a:pt x="372" y="9"/>
                  <a:pt x="375" y="7"/>
                </a:cubicBezTo>
                <a:cubicBezTo>
                  <a:pt x="376" y="4"/>
                  <a:pt x="380" y="3"/>
                  <a:pt x="383" y="3"/>
                </a:cubicBezTo>
                <a:cubicBezTo>
                  <a:pt x="386" y="3"/>
                  <a:pt x="390" y="3"/>
                  <a:pt x="392" y="4"/>
                </a:cubicBezTo>
                <a:cubicBezTo>
                  <a:pt x="397" y="3"/>
                  <a:pt x="403" y="5"/>
                  <a:pt x="408" y="3"/>
                </a:cubicBezTo>
                <a:cubicBezTo>
                  <a:pt x="414" y="3"/>
                  <a:pt x="419" y="5"/>
                  <a:pt x="425" y="7"/>
                </a:cubicBezTo>
                <a:cubicBezTo>
                  <a:pt x="427" y="10"/>
                  <a:pt x="430" y="12"/>
                  <a:pt x="433" y="14"/>
                </a:cubicBezTo>
                <a:cubicBezTo>
                  <a:pt x="439" y="14"/>
                  <a:pt x="444" y="9"/>
                  <a:pt x="450" y="10"/>
                </a:cubicBezTo>
                <a:cubicBezTo>
                  <a:pt x="453" y="11"/>
                  <a:pt x="456" y="12"/>
                  <a:pt x="459" y="12"/>
                </a:cubicBezTo>
                <a:cubicBezTo>
                  <a:pt x="465" y="12"/>
                  <a:pt x="472" y="13"/>
                  <a:pt x="476" y="17"/>
                </a:cubicBezTo>
                <a:cubicBezTo>
                  <a:pt x="480" y="21"/>
                  <a:pt x="482" y="29"/>
                  <a:pt x="479" y="35"/>
                </a:cubicBezTo>
                <a:cubicBezTo>
                  <a:pt x="478" y="37"/>
                  <a:pt x="473" y="38"/>
                  <a:pt x="474" y="41"/>
                </a:cubicBezTo>
                <a:cubicBezTo>
                  <a:pt x="468" y="41"/>
                  <a:pt x="462" y="36"/>
                  <a:pt x="456" y="40"/>
                </a:cubicBezTo>
                <a:cubicBezTo>
                  <a:pt x="452" y="40"/>
                  <a:pt x="447" y="40"/>
                  <a:pt x="444" y="38"/>
                </a:cubicBezTo>
                <a:cubicBezTo>
                  <a:pt x="442" y="41"/>
                  <a:pt x="439" y="44"/>
                  <a:pt x="436" y="44"/>
                </a:cubicBezTo>
                <a:cubicBezTo>
                  <a:pt x="434" y="43"/>
                  <a:pt x="433" y="41"/>
                  <a:pt x="433" y="40"/>
                </a:cubicBezTo>
                <a:cubicBezTo>
                  <a:pt x="433" y="39"/>
                  <a:pt x="433" y="38"/>
                  <a:pt x="434" y="38"/>
                </a:cubicBezTo>
                <a:cubicBezTo>
                  <a:pt x="436" y="38"/>
                  <a:pt x="435" y="42"/>
                  <a:pt x="437" y="41"/>
                </a:cubicBezTo>
                <a:cubicBezTo>
                  <a:pt x="439" y="41"/>
                  <a:pt x="441" y="40"/>
                  <a:pt x="442" y="38"/>
                </a:cubicBezTo>
                <a:cubicBezTo>
                  <a:pt x="442" y="35"/>
                  <a:pt x="440" y="33"/>
                  <a:pt x="438" y="31"/>
                </a:cubicBezTo>
                <a:cubicBezTo>
                  <a:pt x="433" y="30"/>
                  <a:pt x="430" y="33"/>
                  <a:pt x="428" y="35"/>
                </a:cubicBezTo>
                <a:cubicBezTo>
                  <a:pt x="426" y="37"/>
                  <a:pt x="426" y="40"/>
                  <a:pt x="426" y="42"/>
                </a:cubicBezTo>
                <a:cubicBezTo>
                  <a:pt x="426" y="48"/>
                  <a:pt x="433" y="51"/>
                  <a:pt x="436" y="53"/>
                </a:cubicBezTo>
                <a:cubicBezTo>
                  <a:pt x="441" y="54"/>
                  <a:pt x="445" y="54"/>
                  <a:pt x="448" y="53"/>
                </a:cubicBezTo>
                <a:cubicBezTo>
                  <a:pt x="452" y="49"/>
                  <a:pt x="458" y="47"/>
                  <a:pt x="463" y="49"/>
                </a:cubicBezTo>
                <a:cubicBezTo>
                  <a:pt x="471" y="53"/>
                  <a:pt x="468" y="66"/>
                  <a:pt x="479" y="68"/>
                </a:cubicBezTo>
                <a:cubicBezTo>
                  <a:pt x="482" y="67"/>
                  <a:pt x="486" y="69"/>
                  <a:pt x="487" y="65"/>
                </a:cubicBezTo>
                <a:cubicBezTo>
                  <a:pt x="487" y="61"/>
                  <a:pt x="489" y="60"/>
                  <a:pt x="491" y="58"/>
                </a:cubicBezTo>
                <a:cubicBezTo>
                  <a:pt x="495" y="57"/>
                  <a:pt x="498" y="54"/>
                  <a:pt x="502" y="56"/>
                </a:cubicBezTo>
                <a:cubicBezTo>
                  <a:pt x="503" y="57"/>
                  <a:pt x="505" y="59"/>
                  <a:pt x="505" y="61"/>
                </a:cubicBezTo>
                <a:cubicBezTo>
                  <a:pt x="505" y="62"/>
                  <a:pt x="504" y="64"/>
                  <a:pt x="502" y="64"/>
                </a:cubicBezTo>
                <a:cubicBezTo>
                  <a:pt x="499" y="63"/>
                  <a:pt x="505" y="61"/>
                  <a:pt x="502" y="59"/>
                </a:cubicBezTo>
                <a:cubicBezTo>
                  <a:pt x="501" y="57"/>
                  <a:pt x="498" y="56"/>
                  <a:pt x="496" y="58"/>
                </a:cubicBezTo>
                <a:cubicBezTo>
                  <a:pt x="494" y="59"/>
                  <a:pt x="493" y="61"/>
                  <a:pt x="493" y="63"/>
                </a:cubicBezTo>
                <a:cubicBezTo>
                  <a:pt x="493" y="67"/>
                  <a:pt x="496" y="70"/>
                  <a:pt x="499" y="72"/>
                </a:cubicBezTo>
                <a:cubicBezTo>
                  <a:pt x="505" y="73"/>
                  <a:pt x="509" y="69"/>
                  <a:pt x="513" y="67"/>
                </a:cubicBezTo>
                <a:cubicBezTo>
                  <a:pt x="514" y="67"/>
                  <a:pt x="512" y="68"/>
                  <a:pt x="512" y="69"/>
                </a:cubicBezTo>
                <a:cubicBezTo>
                  <a:pt x="508" y="73"/>
                  <a:pt x="502" y="74"/>
                  <a:pt x="498" y="73"/>
                </a:cubicBezTo>
                <a:cubicBezTo>
                  <a:pt x="494" y="70"/>
                  <a:pt x="491" y="67"/>
                  <a:pt x="491" y="62"/>
                </a:cubicBezTo>
                <a:cubicBezTo>
                  <a:pt x="491" y="61"/>
                  <a:pt x="491" y="61"/>
                  <a:pt x="491" y="61"/>
                </a:cubicBezTo>
                <a:cubicBezTo>
                  <a:pt x="488" y="63"/>
                  <a:pt x="488" y="67"/>
                  <a:pt x="489" y="69"/>
                </a:cubicBezTo>
                <a:cubicBezTo>
                  <a:pt x="494" y="73"/>
                  <a:pt x="498" y="80"/>
                  <a:pt x="505" y="79"/>
                </a:cubicBezTo>
                <a:cubicBezTo>
                  <a:pt x="508" y="76"/>
                  <a:pt x="514" y="79"/>
                  <a:pt x="515" y="73"/>
                </a:cubicBezTo>
                <a:cubicBezTo>
                  <a:pt x="516" y="71"/>
                  <a:pt x="516" y="69"/>
                  <a:pt x="516" y="67"/>
                </a:cubicBezTo>
                <a:cubicBezTo>
                  <a:pt x="513" y="67"/>
                  <a:pt x="513" y="64"/>
                  <a:pt x="514" y="62"/>
                </a:cubicBezTo>
                <a:cubicBezTo>
                  <a:pt x="515" y="57"/>
                  <a:pt x="519" y="53"/>
                  <a:pt x="524" y="51"/>
                </a:cubicBezTo>
                <a:cubicBezTo>
                  <a:pt x="528" y="53"/>
                  <a:pt x="532" y="56"/>
                  <a:pt x="533" y="59"/>
                </a:cubicBezTo>
                <a:cubicBezTo>
                  <a:pt x="533" y="67"/>
                  <a:pt x="528" y="74"/>
                  <a:pt x="534" y="79"/>
                </a:cubicBezTo>
                <a:cubicBezTo>
                  <a:pt x="538" y="84"/>
                  <a:pt x="543" y="87"/>
                  <a:pt x="548" y="87"/>
                </a:cubicBezTo>
                <a:cubicBezTo>
                  <a:pt x="551" y="85"/>
                  <a:pt x="553" y="84"/>
                  <a:pt x="554" y="82"/>
                </a:cubicBezTo>
                <a:cubicBezTo>
                  <a:pt x="552" y="77"/>
                  <a:pt x="560" y="73"/>
                  <a:pt x="555" y="70"/>
                </a:cubicBezTo>
                <a:cubicBezTo>
                  <a:pt x="553" y="67"/>
                  <a:pt x="548" y="64"/>
                  <a:pt x="544" y="67"/>
                </a:cubicBezTo>
                <a:cubicBezTo>
                  <a:pt x="542" y="68"/>
                  <a:pt x="540" y="71"/>
                  <a:pt x="542" y="74"/>
                </a:cubicBezTo>
                <a:cubicBezTo>
                  <a:pt x="542" y="76"/>
                  <a:pt x="545" y="76"/>
                  <a:pt x="546" y="76"/>
                </a:cubicBezTo>
                <a:cubicBezTo>
                  <a:pt x="546" y="75"/>
                  <a:pt x="547" y="73"/>
                  <a:pt x="548" y="74"/>
                </a:cubicBezTo>
                <a:cubicBezTo>
                  <a:pt x="549" y="75"/>
                  <a:pt x="548" y="76"/>
                  <a:pt x="548" y="77"/>
                </a:cubicBezTo>
                <a:cubicBezTo>
                  <a:pt x="546" y="77"/>
                  <a:pt x="543" y="79"/>
                  <a:pt x="542" y="77"/>
                </a:cubicBezTo>
                <a:cubicBezTo>
                  <a:pt x="540" y="75"/>
                  <a:pt x="540" y="73"/>
                  <a:pt x="539" y="70"/>
                </a:cubicBezTo>
                <a:cubicBezTo>
                  <a:pt x="539" y="66"/>
                  <a:pt x="545" y="66"/>
                  <a:pt x="545" y="61"/>
                </a:cubicBezTo>
                <a:cubicBezTo>
                  <a:pt x="542" y="58"/>
                  <a:pt x="543" y="53"/>
                  <a:pt x="541" y="49"/>
                </a:cubicBezTo>
                <a:cubicBezTo>
                  <a:pt x="538" y="45"/>
                  <a:pt x="534" y="41"/>
                  <a:pt x="528" y="43"/>
                </a:cubicBezTo>
                <a:cubicBezTo>
                  <a:pt x="523" y="42"/>
                  <a:pt x="523" y="48"/>
                  <a:pt x="519" y="50"/>
                </a:cubicBezTo>
                <a:cubicBezTo>
                  <a:pt x="514" y="50"/>
                  <a:pt x="511" y="56"/>
                  <a:pt x="505" y="54"/>
                </a:cubicBezTo>
                <a:cubicBezTo>
                  <a:pt x="503" y="53"/>
                  <a:pt x="502" y="52"/>
                  <a:pt x="502" y="50"/>
                </a:cubicBezTo>
                <a:cubicBezTo>
                  <a:pt x="502" y="48"/>
                  <a:pt x="504" y="47"/>
                  <a:pt x="505" y="47"/>
                </a:cubicBezTo>
                <a:cubicBezTo>
                  <a:pt x="507" y="47"/>
                  <a:pt x="508" y="47"/>
                  <a:pt x="508" y="47"/>
                </a:cubicBezTo>
                <a:cubicBezTo>
                  <a:pt x="508" y="50"/>
                  <a:pt x="503" y="48"/>
                  <a:pt x="505" y="51"/>
                </a:cubicBezTo>
                <a:cubicBezTo>
                  <a:pt x="506" y="53"/>
                  <a:pt x="509" y="53"/>
                  <a:pt x="511" y="52"/>
                </a:cubicBezTo>
                <a:cubicBezTo>
                  <a:pt x="514" y="50"/>
                  <a:pt x="515" y="47"/>
                  <a:pt x="514" y="45"/>
                </a:cubicBezTo>
                <a:cubicBezTo>
                  <a:pt x="513" y="42"/>
                  <a:pt x="511" y="40"/>
                  <a:pt x="508" y="38"/>
                </a:cubicBezTo>
                <a:cubicBezTo>
                  <a:pt x="503" y="38"/>
                  <a:pt x="499" y="41"/>
                  <a:pt x="495" y="44"/>
                </a:cubicBezTo>
                <a:cubicBezTo>
                  <a:pt x="492" y="48"/>
                  <a:pt x="492" y="56"/>
                  <a:pt x="486" y="56"/>
                </a:cubicBezTo>
                <a:cubicBezTo>
                  <a:pt x="483" y="58"/>
                  <a:pt x="480" y="56"/>
                  <a:pt x="478" y="56"/>
                </a:cubicBezTo>
                <a:cubicBezTo>
                  <a:pt x="473" y="53"/>
                  <a:pt x="476" y="47"/>
                  <a:pt x="474" y="44"/>
                </a:cubicBezTo>
                <a:cubicBezTo>
                  <a:pt x="476" y="45"/>
                  <a:pt x="476" y="50"/>
                  <a:pt x="478" y="52"/>
                </a:cubicBezTo>
                <a:cubicBezTo>
                  <a:pt x="479" y="53"/>
                  <a:pt x="482" y="56"/>
                  <a:pt x="485" y="56"/>
                </a:cubicBezTo>
                <a:cubicBezTo>
                  <a:pt x="491" y="53"/>
                  <a:pt x="491" y="47"/>
                  <a:pt x="493" y="42"/>
                </a:cubicBezTo>
                <a:cubicBezTo>
                  <a:pt x="491" y="40"/>
                  <a:pt x="492" y="37"/>
                  <a:pt x="493" y="35"/>
                </a:cubicBezTo>
                <a:cubicBezTo>
                  <a:pt x="495" y="29"/>
                  <a:pt x="502" y="27"/>
                  <a:pt x="508" y="27"/>
                </a:cubicBezTo>
                <a:cubicBezTo>
                  <a:pt x="512" y="28"/>
                  <a:pt x="517" y="30"/>
                  <a:pt x="521" y="33"/>
                </a:cubicBezTo>
                <a:cubicBezTo>
                  <a:pt x="523" y="35"/>
                  <a:pt x="524" y="41"/>
                  <a:pt x="528" y="40"/>
                </a:cubicBezTo>
                <a:cubicBezTo>
                  <a:pt x="533" y="40"/>
                  <a:pt x="536" y="42"/>
                  <a:pt x="540" y="44"/>
                </a:cubicBezTo>
                <a:cubicBezTo>
                  <a:pt x="545" y="47"/>
                  <a:pt x="543" y="54"/>
                  <a:pt x="546" y="58"/>
                </a:cubicBezTo>
                <a:cubicBezTo>
                  <a:pt x="548" y="58"/>
                  <a:pt x="550" y="56"/>
                  <a:pt x="551" y="56"/>
                </a:cubicBezTo>
                <a:cubicBezTo>
                  <a:pt x="559" y="50"/>
                  <a:pt x="565" y="58"/>
                  <a:pt x="571" y="61"/>
                </a:cubicBezTo>
                <a:cubicBezTo>
                  <a:pt x="574" y="63"/>
                  <a:pt x="576" y="67"/>
                  <a:pt x="577" y="70"/>
                </a:cubicBezTo>
                <a:cubicBezTo>
                  <a:pt x="580" y="73"/>
                  <a:pt x="584" y="72"/>
                  <a:pt x="588" y="73"/>
                </a:cubicBezTo>
                <a:cubicBezTo>
                  <a:pt x="600" y="76"/>
                  <a:pt x="606" y="90"/>
                  <a:pt x="618" y="94"/>
                </a:cubicBezTo>
                <a:cubicBezTo>
                  <a:pt x="624" y="99"/>
                  <a:pt x="629" y="103"/>
                  <a:pt x="632" y="110"/>
                </a:cubicBezTo>
                <a:cubicBezTo>
                  <a:pt x="632" y="113"/>
                  <a:pt x="633" y="116"/>
                  <a:pt x="635" y="118"/>
                </a:cubicBezTo>
                <a:cubicBezTo>
                  <a:pt x="638" y="118"/>
                  <a:pt x="641" y="119"/>
                  <a:pt x="644" y="120"/>
                </a:cubicBezTo>
                <a:cubicBezTo>
                  <a:pt x="651" y="125"/>
                  <a:pt x="654" y="133"/>
                  <a:pt x="653" y="141"/>
                </a:cubicBezTo>
                <a:cubicBezTo>
                  <a:pt x="652" y="142"/>
                  <a:pt x="652" y="144"/>
                  <a:pt x="652" y="145"/>
                </a:cubicBezTo>
                <a:cubicBezTo>
                  <a:pt x="658" y="147"/>
                  <a:pt x="664" y="145"/>
                  <a:pt x="669" y="151"/>
                </a:cubicBezTo>
                <a:cubicBezTo>
                  <a:pt x="671" y="154"/>
                  <a:pt x="674" y="158"/>
                  <a:pt x="673" y="162"/>
                </a:cubicBezTo>
                <a:cubicBezTo>
                  <a:pt x="680" y="165"/>
                  <a:pt x="687" y="171"/>
                  <a:pt x="690" y="178"/>
                </a:cubicBezTo>
                <a:cubicBezTo>
                  <a:pt x="692" y="184"/>
                  <a:pt x="690" y="191"/>
                  <a:pt x="686" y="194"/>
                </a:cubicBezTo>
                <a:cubicBezTo>
                  <a:pt x="683" y="198"/>
                  <a:pt x="678" y="196"/>
                  <a:pt x="675" y="197"/>
                </a:cubicBezTo>
                <a:cubicBezTo>
                  <a:pt x="672" y="201"/>
                  <a:pt x="666" y="201"/>
                  <a:pt x="666" y="206"/>
                </a:cubicBezTo>
                <a:cubicBezTo>
                  <a:pt x="666" y="209"/>
                  <a:pt x="667" y="212"/>
                  <a:pt x="669" y="214"/>
                </a:cubicBezTo>
                <a:cubicBezTo>
                  <a:pt x="674" y="215"/>
                  <a:pt x="679" y="213"/>
                  <a:pt x="683" y="214"/>
                </a:cubicBezTo>
                <a:cubicBezTo>
                  <a:pt x="684" y="210"/>
                  <a:pt x="688" y="208"/>
                  <a:pt x="691" y="206"/>
                </a:cubicBezTo>
                <a:cubicBezTo>
                  <a:pt x="696" y="206"/>
                  <a:pt x="701" y="206"/>
                  <a:pt x="704" y="209"/>
                </a:cubicBezTo>
                <a:cubicBezTo>
                  <a:pt x="709" y="213"/>
                  <a:pt x="711" y="217"/>
                  <a:pt x="712" y="222"/>
                </a:cubicBezTo>
                <a:cubicBezTo>
                  <a:pt x="711" y="227"/>
                  <a:pt x="716" y="230"/>
                  <a:pt x="717" y="235"/>
                </a:cubicBezTo>
                <a:cubicBezTo>
                  <a:pt x="719" y="238"/>
                  <a:pt x="718" y="243"/>
                  <a:pt x="716" y="246"/>
                </a:cubicBezTo>
                <a:cubicBezTo>
                  <a:pt x="716" y="253"/>
                  <a:pt x="724" y="257"/>
                  <a:pt x="727" y="262"/>
                </a:cubicBezTo>
                <a:cubicBezTo>
                  <a:pt x="731" y="269"/>
                  <a:pt x="728" y="277"/>
                  <a:pt x="730" y="284"/>
                </a:cubicBezTo>
                <a:cubicBezTo>
                  <a:pt x="730" y="287"/>
                  <a:pt x="732" y="291"/>
                  <a:pt x="734" y="294"/>
                </a:cubicBezTo>
                <a:cubicBezTo>
                  <a:pt x="734" y="303"/>
                  <a:pt x="734" y="303"/>
                  <a:pt x="734" y="303"/>
                </a:cubicBezTo>
                <a:cubicBezTo>
                  <a:pt x="733" y="305"/>
                  <a:pt x="731" y="309"/>
                  <a:pt x="733" y="312"/>
                </a:cubicBezTo>
                <a:cubicBezTo>
                  <a:pt x="739" y="317"/>
                  <a:pt x="744" y="323"/>
                  <a:pt x="742" y="331"/>
                </a:cubicBezTo>
                <a:cubicBezTo>
                  <a:pt x="743" y="342"/>
                  <a:pt x="747" y="356"/>
                  <a:pt x="738" y="364"/>
                </a:cubicBezTo>
                <a:cubicBezTo>
                  <a:pt x="737" y="364"/>
                  <a:pt x="737" y="364"/>
                  <a:pt x="737" y="364"/>
                </a:cubicBezTo>
                <a:cubicBezTo>
                  <a:pt x="743" y="357"/>
                  <a:pt x="742" y="349"/>
                  <a:pt x="741" y="341"/>
                </a:cubicBezTo>
                <a:cubicBezTo>
                  <a:pt x="738" y="335"/>
                  <a:pt x="743" y="330"/>
                  <a:pt x="740" y="324"/>
                </a:cubicBezTo>
                <a:cubicBezTo>
                  <a:pt x="739" y="319"/>
                  <a:pt x="733" y="317"/>
                  <a:pt x="731" y="313"/>
                </a:cubicBezTo>
                <a:cubicBezTo>
                  <a:pt x="731" y="309"/>
                  <a:pt x="727" y="306"/>
                  <a:pt x="725" y="302"/>
                </a:cubicBezTo>
                <a:cubicBezTo>
                  <a:pt x="727" y="301"/>
                  <a:pt x="728" y="306"/>
                  <a:pt x="731" y="305"/>
                </a:cubicBezTo>
                <a:cubicBezTo>
                  <a:pt x="733" y="304"/>
                  <a:pt x="733" y="301"/>
                  <a:pt x="733" y="298"/>
                </a:cubicBezTo>
                <a:cubicBezTo>
                  <a:pt x="733" y="296"/>
                  <a:pt x="733" y="293"/>
                  <a:pt x="730" y="292"/>
                </a:cubicBezTo>
                <a:cubicBezTo>
                  <a:pt x="728" y="295"/>
                  <a:pt x="725" y="298"/>
                  <a:pt x="721" y="301"/>
                </a:cubicBezTo>
                <a:cubicBezTo>
                  <a:pt x="715" y="299"/>
                  <a:pt x="712" y="301"/>
                  <a:pt x="708" y="306"/>
                </a:cubicBezTo>
                <a:cubicBezTo>
                  <a:pt x="708" y="307"/>
                  <a:pt x="708" y="308"/>
                  <a:pt x="709" y="309"/>
                </a:cubicBezTo>
                <a:cubicBezTo>
                  <a:pt x="705" y="312"/>
                  <a:pt x="698" y="313"/>
                  <a:pt x="697" y="319"/>
                </a:cubicBezTo>
                <a:cubicBezTo>
                  <a:pt x="697" y="322"/>
                  <a:pt x="695" y="324"/>
                  <a:pt x="694" y="327"/>
                </a:cubicBezTo>
                <a:cubicBezTo>
                  <a:pt x="693" y="332"/>
                  <a:pt x="697" y="336"/>
                  <a:pt x="701" y="338"/>
                </a:cubicBezTo>
                <a:cubicBezTo>
                  <a:pt x="704" y="339"/>
                  <a:pt x="710" y="337"/>
                  <a:pt x="712" y="333"/>
                </a:cubicBezTo>
                <a:cubicBezTo>
                  <a:pt x="712" y="331"/>
                  <a:pt x="710" y="330"/>
                  <a:pt x="709" y="328"/>
                </a:cubicBezTo>
                <a:cubicBezTo>
                  <a:pt x="707" y="328"/>
                  <a:pt x="706" y="329"/>
                  <a:pt x="705" y="330"/>
                </a:cubicBezTo>
                <a:cubicBezTo>
                  <a:pt x="705" y="330"/>
                  <a:pt x="706" y="331"/>
                  <a:pt x="705" y="332"/>
                </a:cubicBezTo>
                <a:cubicBezTo>
                  <a:pt x="705" y="333"/>
                  <a:pt x="704" y="333"/>
                  <a:pt x="704" y="332"/>
                </a:cubicBezTo>
                <a:cubicBezTo>
                  <a:pt x="702" y="331"/>
                  <a:pt x="703" y="330"/>
                  <a:pt x="704" y="328"/>
                </a:cubicBezTo>
                <a:cubicBezTo>
                  <a:pt x="705" y="326"/>
                  <a:pt x="707" y="325"/>
                  <a:pt x="710" y="327"/>
                </a:cubicBezTo>
                <a:cubicBezTo>
                  <a:pt x="712" y="328"/>
                  <a:pt x="713" y="330"/>
                  <a:pt x="713" y="333"/>
                </a:cubicBezTo>
                <a:cubicBezTo>
                  <a:pt x="711" y="339"/>
                  <a:pt x="711" y="339"/>
                  <a:pt x="711" y="339"/>
                </a:cubicBezTo>
                <a:cubicBezTo>
                  <a:pt x="714" y="341"/>
                  <a:pt x="715" y="346"/>
                  <a:pt x="714" y="350"/>
                </a:cubicBezTo>
                <a:cubicBezTo>
                  <a:pt x="713" y="352"/>
                  <a:pt x="712" y="353"/>
                  <a:pt x="710" y="354"/>
                </a:cubicBezTo>
                <a:cubicBezTo>
                  <a:pt x="709" y="353"/>
                  <a:pt x="705" y="355"/>
                  <a:pt x="706" y="353"/>
                </a:cubicBezTo>
                <a:cubicBezTo>
                  <a:pt x="706" y="352"/>
                  <a:pt x="706" y="351"/>
                  <a:pt x="707" y="350"/>
                </a:cubicBezTo>
                <a:cubicBezTo>
                  <a:pt x="708" y="351"/>
                  <a:pt x="710" y="353"/>
                  <a:pt x="711" y="350"/>
                </a:cubicBezTo>
                <a:cubicBezTo>
                  <a:pt x="712" y="349"/>
                  <a:pt x="712" y="345"/>
                  <a:pt x="712" y="343"/>
                </a:cubicBezTo>
                <a:cubicBezTo>
                  <a:pt x="710" y="338"/>
                  <a:pt x="705" y="341"/>
                  <a:pt x="701" y="341"/>
                </a:cubicBezTo>
                <a:cubicBezTo>
                  <a:pt x="697" y="344"/>
                  <a:pt x="697" y="349"/>
                  <a:pt x="696" y="353"/>
                </a:cubicBezTo>
                <a:cubicBezTo>
                  <a:pt x="695" y="359"/>
                  <a:pt x="701" y="363"/>
                  <a:pt x="703" y="366"/>
                </a:cubicBezTo>
                <a:cubicBezTo>
                  <a:pt x="706" y="370"/>
                  <a:pt x="706" y="370"/>
                  <a:pt x="706" y="370"/>
                </a:cubicBezTo>
                <a:cubicBezTo>
                  <a:pt x="699" y="373"/>
                  <a:pt x="702" y="381"/>
                  <a:pt x="702" y="387"/>
                </a:cubicBezTo>
                <a:cubicBezTo>
                  <a:pt x="704" y="391"/>
                  <a:pt x="706" y="395"/>
                  <a:pt x="710" y="397"/>
                </a:cubicBezTo>
                <a:cubicBezTo>
                  <a:pt x="706" y="398"/>
                  <a:pt x="704" y="393"/>
                  <a:pt x="701" y="391"/>
                </a:cubicBezTo>
                <a:cubicBezTo>
                  <a:pt x="699" y="384"/>
                  <a:pt x="698" y="376"/>
                  <a:pt x="703" y="370"/>
                </a:cubicBezTo>
                <a:cubicBezTo>
                  <a:pt x="701" y="365"/>
                  <a:pt x="696" y="363"/>
                  <a:pt x="695" y="358"/>
                </a:cubicBezTo>
                <a:cubicBezTo>
                  <a:pt x="693" y="351"/>
                  <a:pt x="695" y="346"/>
                  <a:pt x="699" y="341"/>
                </a:cubicBezTo>
                <a:cubicBezTo>
                  <a:pt x="698" y="339"/>
                  <a:pt x="695" y="337"/>
                  <a:pt x="694" y="336"/>
                </a:cubicBezTo>
                <a:cubicBezTo>
                  <a:pt x="689" y="329"/>
                  <a:pt x="695" y="322"/>
                  <a:pt x="696" y="316"/>
                </a:cubicBezTo>
                <a:cubicBezTo>
                  <a:pt x="698" y="315"/>
                  <a:pt x="699" y="313"/>
                  <a:pt x="698" y="310"/>
                </a:cubicBezTo>
                <a:cubicBezTo>
                  <a:pt x="694" y="307"/>
                  <a:pt x="692" y="303"/>
                  <a:pt x="692" y="298"/>
                </a:cubicBezTo>
                <a:cubicBezTo>
                  <a:pt x="693" y="293"/>
                  <a:pt x="693" y="286"/>
                  <a:pt x="699" y="284"/>
                </a:cubicBezTo>
                <a:cubicBezTo>
                  <a:pt x="704" y="284"/>
                  <a:pt x="709" y="278"/>
                  <a:pt x="714" y="281"/>
                </a:cubicBezTo>
                <a:cubicBezTo>
                  <a:pt x="715" y="279"/>
                  <a:pt x="716" y="277"/>
                  <a:pt x="715" y="275"/>
                </a:cubicBezTo>
                <a:cubicBezTo>
                  <a:pt x="714" y="270"/>
                  <a:pt x="709" y="271"/>
                  <a:pt x="706" y="268"/>
                </a:cubicBezTo>
                <a:cubicBezTo>
                  <a:pt x="701" y="270"/>
                  <a:pt x="695" y="274"/>
                  <a:pt x="690" y="272"/>
                </a:cubicBezTo>
                <a:cubicBezTo>
                  <a:pt x="684" y="270"/>
                  <a:pt x="681" y="267"/>
                  <a:pt x="681" y="263"/>
                </a:cubicBezTo>
                <a:cubicBezTo>
                  <a:pt x="673" y="258"/>
                  <a:pt x="671" y="249"/>
                  <a:pt x="673" y="242"/>
                </a:cubicBezTo>
                <a:cubicBezTo>
                  <a:pt x="675" y="239"/>
                  <a:pt x="678" y="235"/>
                  <a:pt x="675" y="231"/>
                </a:cubicBezTo>
                <a:cubicBezTo>
                  <a:pt x="674" y="227"/>
                  <a:pt x="670" y="226"/>
                  <a:pt x="666" y="225"/>
                </a:cubicBezTo>
                <a:cubicBezTo>
                  <a:pt x="660" y="225"/>
                  <a:pt x="654" y="220"/>
                  <a:pt x="651" y="214"/>
                </a:cubicBezTo>
                <a:cubicBezTo>
                  <a:pt x="652" y="204"/>
                  <a:pt x="638" y="206"/>
                  <a:pt x="637" y="196"/>
                </a:cubicBezTo>
                <a:cubicBezTo>
                  <a:pt x="634" y="190"/>
                  <a:pt x="638" y="183"/>
                  <a:pt x="641" y="179"/>
                </a:cubicBezTo>
                <a:cubicBezTo>
                  <a:pt x="646" y="172"/>
                  <a:pt x="656" y="181"/>
                  <a:pt x="659" y="171"/>
                </a:cubicBezTo>
                <a:cubicBezTo>
                  <a:pt x="660" y="168"/>
                  <a:pt x="660" y="165"/>
                  <a:pt x="658" y="163"/>
                </a:cubicBezTo>
                <a:cubicBezTo>
                  <a:pt x="653" y="159"/>
                  <a:pt x="648" y="164"/>
                  <a:pt x="643" y="165"/>
                </a:cubicBezTo>
                <a:cubicBezTo>
                  <a:pt x="637" y="167"/>
                  <a:pt x="632" y="163"/>
                  <a:pt x="627" y="162"/>
                </a:cubicBezTo>
                <a:cubicBezTo>
                  <a:pt x="620" y="162"/>
                  <a:pt x="615" y="157"/>
                  <a:pt x="610" y="153"/>
                </a:cubicBezTo>
                <a:cubicBezTo>
                  <a:pt x="608" y="146"/>
                  <a:pt x="608" y="146"/>
                  <a:pt x="608" y="146"/>
                </a:cubicBezTo>
                <a:cubicBezTo>
                  <a:pt x="603" y="145"/>
                  <a:pt x="600" y="142"/>
                  <a:pt x="596" y="139"/>
                </a:cubicBezTo>
                <a:cubicBezTo>
                  <a:pt x="591" y="137"/>
                  <a:pt x="586" y="134"/>
                  <a:pt x="584" y="129"/>
                </a:cubicBezTo>
                <a:cubicBezTo>
                  <a:pt x="583" y="126"/>
                  <a:pt x="584" y="122"/>
                  <a:pt x="583" y="119"/>
                </a:cubicBezTo>
                <a:cubicBezTo>
                  <a:pt x="576" y="119"/>
                  <a:pt x="569" y="119"/>
                  <a:pt x="565" y="114"/>
                </a:cubicBezTo>
                <a:cubicBezTo>
                  <a:pt x="562" y="109"/>
                  <a:pt x="557" y="106"/>
                  <a:pt x="556" y="100"/>
                </a:cubicBezTo>
                <a:cubicBezTo>
                  <a:pt x="553" y="99"/>
                  <a:pt x="550" y="99"/>
                  <a:pt x="547" y="99"/>
                </a:cubicBezTo>
                <a:cubicBezTo>
                  <a:pt x="540" y="98"/>
                  <a:pt x="534" y="92"/>
                  <a:pt x="533" y="85"/>
                </a:cubicBezTo>
                <a:cubicBezTo>
                  <a:pt x="534" y="82"/>
                  <a:pt x="532" y="80"/>
                  <a:pt x="531" y="78"/>
                </a:cubicBezTo>
                <a:cubicBezTo>
                  <a:pt x="527" y="71"/>
                  <a:pt x="533" y="64"/>
                  <a:pt x="531" y="58"/>
                </a:cubicBezTo>
                <a:cubicBezTo>
                  <a:pt x="530" y="56"/>
                  <a:pt x="528" y="55"/>
                  <a:pt x="526" y="53"/>
                </a:cubicBezTo>
                <a:cubicBezTo>
                  <a:pt x="522" y="53"/>
                  <a:pt x="519" y="55"/>
                  <a:pt x="518" y="58"/>
                </a:cubicBezTo>
                <a:cubicBezTo>
                  <a:pt x="517" y="59"/>
                  <a:pt x="515" y="62"/>
                  <a:pt x="517" y="64"/>
                </a:cubicBezTo>
                <a:cubicBezTo>
                  <a:pt x="519" y="67"/>
                  <a:pt x="518" y="70"/>
                  <a:pt x="517" y="73"/>
                </a:cubicBezTo>
                <a:cubicBezTo>
                  <a:pt x="515" y="79"/>
                  <a:pt x="509" y="80"/>
                  <a:pt x="503" y="82"/>
                </a:cubicBezTo>
                <a:cubicBezTo>
                  <a:pt x="496" y="81"/>
                  <a:pt x="491" y="76"/>
                  <a:pt x="487" y="70"/>
                </a:cubicBezTo>
                <a:cubicBezTo>
                  <a:pt x="482" y="70"/>
                  <a:pt x="476" y="70"/>
                  <a:pt x="472" y="66"/>
                </a:cubicBezTo>
                <a:cubicBezTo>
                  <a:pt x="468" y="61"/>
                  <a:pt x="468" y="50"/>
                  <a:pt x="458" y="50"/>
                </a:cubicBezTo>
                <a:cubicBezTo>
                  <a:pt x="452" y="48"/>
                  <a:pt x="450" y="56"/>
                  <a:pt x="443" y="56"/>
                </a:cubicBezTo>
                <a:cubicBezTo>
                  <a:pt x="435" y="58"/>
                  <a:pt x="430" y="50"/>
                  <a:pt x="422" y="50"/>
                </a:cubicBezTo>
                <a:cubicBezTo>
                  <a:pt x="418" y="48"/>
                  <a:pt x="414" y="44"/>
                  <a:pt x="414" y="38"/>
                </a:cubicBezTo>
                <a:cubicBezTo>
                  <a:pt x="414" y="35"/>
                  <a:pt x="416" y="32"/>
                  <a:pt x="418" y="29"/>
                </a:cubicBezTo>
                <a:cubicBezTo>
                  <a:pt x="417" y="24"/>
                  <a:pt x="413" y="20"/>
                  <a:pt x="409" y="18"/>
                </a:cubicBezTo>
                <a:cubicBezTo>
                  <a:pt x="407" y="18"/>
                  <a:pt x="405" y="19"/>
                  <a:pt x="404" y="21"/>
                </a:cubicBezTo>
                <a:cubicBezTo>
                  <a:pt x="407" y="27"/>
                  <a:pt x="402" y="33"/>
                  <a:pt x="401" y="39"/>
                </a:cubicBezTo>
                <a:cubicBezTo>
                  <a:pt x="398" y="44"/>
                  <a:pt x="392" y="44"/>
                  <a:pt x="387" y="45"/>
                </a:cubicBezTo>
                <a:cubicBezTo>
                  <a:pt x="381" y="47"/>
                  <a:pt x="378" y="43"/>
                  <a:pt x="375" y="41"/>
                </a:cubicBezTo>
                <a:cubicBezTo>
                  <a:pt x="369" y="42"/>
                  <a:pt x="365" y="50"/>
                  <a:pt x="358" y="50"/>
                </a:cubicBezTo>
                <a:cubicBezTo>
                  <a:pt x="352" y="52"/>
                  <a:pt x="349" y="49"/>
                  <a:pt x="344" y="47"/>
                </a:cubicBezTo>
                <a:cubicBezTo>
                  <a:pt x="342" y="47"/>
                  <a:pt x="341" y="49"/>
                  <a:pt x="340" y="50"/>
                </a:cubicBezTo>
                <a:cubicBezTo>
                  <a:pt x="334" y="52"/>
                  <a:pt x="326" y="53"/>
                  <a:pt x="321" y="49"/>
                </a:cubicBezTo>
                <a:cubicBezTo>
                  <a:pt x="320" y="47"/>
                  <a:pt x="318" y="45"/>
                  <a:pt x="315" y="46"/>
                </a:cubicBezTo>
                <a:cubicBezTo>
                  <a:pt x="312" y="49"/>
                  <a:pt x="309" y="52"/>
                  <a:pt x="306" y="53"/>
                </a:cubicBezTo>
                <a:cubicBezTo>
                  <a:pt x="300" y="50"/>
                  <a:pt x="293" y="54"/>
                  <a:pt x="288" y="49"/>
                </a:cubicBezTo>
                <a:cubicBezTo>
                  <a:pt x="278" y="44"/>
                  <a:pt x="286" y="28"/>
                  <a:pt x="274" y="28"/>
                </a:cubicBezTo>
                <a:cubicBezTo>
                  <a:pt x="272" y="31"/>
                  <a:pt x="268" y="35"/>
                  <a:pt x="270" y="39"/>
                </a:cubicBezTo>
                <a:cubicBezTo>
                  <a:pt x="274" y="43"/>
                  <a:pt x="275" y="47"/>
                  <a:pt x="275" y="53"/>
                </a:cubicBezTo>
                <a:cubicBezTo>
                  <a:pt x="273" y="56"/>
                  <a:pt x="272" y="59"/>
                  <a:pt x="268" y="61"/>
                </a:cubicBezTo>
                <a:cubicBezTo>
                  <a:pt x="261" y="62"/>
                  <a:pt x="261" y="62"/>
                  <a:pt x="261" y="62"/>
                </a:cubicBezTo>
                <a:cubicBezTo>
                  <a:pt x="257" y="66"/>
                  <a:pt x="252" y="71"/>
                  <a:pt x="246" y="69"/>
                </a:cubicBezTo>
                <a:cubicBezTo>
                  <a:pt x="240" y="68"/>
                  <a:pt x="234" y="64"/>
                  <a:pt x="229" y="67"/>
                </a:cubicBezTo>
                <a:cubicBezTo>
                  <a:pt x="226" y="73"/>
                  <a:pt x="226" y="79"/>
                  <a:pt x="223" y="84"/>
                </a:cubicBezTo>
                <a:cubicBezTo>
                  <a:pt x="219" y="87"/>
                  <a:pt x="214" y="89"/>
                  <a:pt x="208" y="90"/>
                </a:cubicBezTo>
                <a:cubicBezTo>
                  <a:pt x="203" y="94"/>
                  <a:pt x="202" y="104"/>
                  <a:pt x="194" y="105"/>
                </a:cubicBezTo>
                <a:cubicBezTo>
                  <a:pt x="189" y="105"/>
                  <a:pt x="185" y="105"/>
                  <a:pt x="181" y="103"/>
                </a:cubicBezTo>
                <a:cubicBezTo>
                  <a:pt x="174" y="99"/>
                  <a:pt x="179" y="91"/>
                  <a:pt x="175" y="85"/>
                </a:cubicBezTo>
                <a:cubicBezTo>
                  <a:pt x="173" y="82"/>
                  <a:pt x="170" y="82"/>
                  <a:pt x="166" y="82"/>
                </a:cubicBezTo>
                <a:cubicBezTo>
                  <a:pt x="164" y="85"/>
                  <a:pt x="159" y="87"/>
                  <a:pt x="162" y="92"/>
                </a:cubicBezTo>
                <a:cubicBezTo>
                  <a:pt x="166" y="99"/>
                  <a:pt x="167" y="105"/>
                  <a:pt x="162" y="111"/>
                </a:cubicBezTo>
                <a:cubicBezTo>
                  <a:pt x="165" y="117"/>
                  <a:pt x="161" y="123"/>
                  <a:pt x="158" y="128"/>
                </a:cubicBezTo>
                <a:cubicBezTo>
                  <a:pt x="154" y="131"/>
                  <a:pt x="151" y="132"/>
                  <a:pt x="145" y="132"/>
                </a:cubicBezTo>
                <a:cubicBezTo>
                  <a:pt x="143" y="134"/>
                  <a:pt x="143" y="137"/>
                  <a:pt x="142" y="140"/>
                </a:cubicBezTo>
                <a:cubicBezTo>
                  <a:pt x="137" y="145"/>
                  <a:pt x="137" y="153"/>
                  <a:pt x="130" y="155"/>
                </a:cubicBezTo>
                <a:cubicBezTo>
                  <a:pt x="127" y="158"/>
                  <a:pt x="121" y="155"/>
                  <a:pt x="120" y="160"/>
                </a:cubicBezTo>
                <a:cubicBezTo>
                  <a:pt x="119" y="171"/>
                  <a:pt x="110" y="180"/>
                  <a:pt x="99" y="184"/>
                </a:cubicBezTo>
                <a:cubicBezTo>
                  <a:pt x="98" y="187"/>
                  <a:pt x="99" y="190"/>
                  <a:pt x="98" y="194"/>
                </a:cubicBezTo>
                <a:cubicBezTo>
                  <a:pt x="96" y="200"/>
                  <a:pt x="91" y="204"/>
                  <a:pt x="84" y="205"/>
                </a:cubicBezTo>
                <a:cubicBezTo>
                  <a:pt x="80" y="209"/>
                  <a:pt x="75" y="217"/>
                  <a:pt x="67" y="214"/>
                </a:cubicBezTo>
                <a:cubicBezTo>
                  <a:pt x="63" y="213"/>
                  <a:pt x="59" y="212"/>
                  <a:pt x="56" y="214"/>
                </a:cubicBezTo>
                <a:cubicBezTo>
                  <a:pt x="53" y="214"/>
                  <a:pt x="53" y="217"/>
                  <a:pt x="53" y="220"/>
                </a:cubicBezTo>
                <a:cubicBezTo>
                  <a:pt x="54" y="223"/>
                  <a:pt x="57" y="226"/>
                  <a:pt x="61" y="225"/>
                </a:cubicBezTo>
                <a:cubicBezTo>
                  <a:pt x="64" y="220"/>
                  <a:pt x="69" y="224"/>
                  <a:pt x="73" y="226"/>
                </a:cubicBezTo>
                <a:cubicBezTo>
                  <a:pt x="78" y="229"/>
                  <a:pt x="81" y="237"/>
                  <a:pt x="79" y="243"/>
                </a:cubicBezTo>
                <a:cubicBezTo>
                  <a:pt x="77" y="247"/>
                  <a:pt x="74" y="250"/>
                  <a:pt x="72" y="253"/>
                </a:cubicBezTo>
                <a:cubicBezTo>
                  <a:pt x="70" y="255"/>
                  <a:pt x="69" y="255"/>
                  <a:pt x="67" y="256"/>
                </a:cubicBezTo>
                <a:cubicBezTo>
                  <a:pt x="68" y="261"/>
                  <a:pt x="68" y="266"/>
                  <a:pt x="64" y="270"/>
                </a:cubicBezTo>
                <a:cubicBezTo>
                  <a:pt x="61" y="276"/>
                  <a:pt x="50" y="272"/>
                  <a:pt x="50" y="281"/>
                </a:cubicBezTo>
                <a:cubicBezTo>
                  <a:pt x="47" y="289"/>
                  <a:pt x="56" y="293"/>
                  <a:pt x="55" y="301"/>
                </a:cubicBezTo>
                <a:cubicBezTo>
                  <a:pt x="50" y="307"/>
                  <a:pt x="53" y="317"/>
                  <a:pt x="47" y="323"/>
                </a:cubicBezTo>
                <a:cubicBezTo>
                  <a:pt x="44" y="325"/>
                  <a:pt x="38" y="327"/>
                  <a:pt x="33" y="326"/>
                </a:cubicBezTo>
                <a:cubicBezTo>
                  <a:pt x="30" y="324"/>
                  <a:pt x="28" y="322"/>
                  <a:pt x="25" y="324"/>
                </a:cubicBezTo>
                <a:cubicBezTo>
                  <a:pt x="24" y="322"/>
                  <a:pt x="27" y="320"/>
                  <a:pt x="25" y="318"/>
                </a:cubicBezTo>
                <a:cubicBezTo>
                  <a:pt x="24" y="315"/>
                  <a:pt x="23" y="310"/>
                  <a:pt x="24" y="307"/>
                </a:cubicBezTo>
                <a:cubicBezTo>
                  <a:pt x="25" y="304"/>
                  <a:pt x="26" y="300"/>
                  <a:pt x="30" y="299"/>
                </a:cubicBezTo>
                <a:cubicBezTo>
                  <a:pt x="29" y="297"/>
                  <a:pt x="27" y="295"/>
                  <a:pt x="25" y="294"/>
                </a:cubicBezTo>
                <a:cubicBezTo>
                  <a:pt x="26" y="292"/>
                  <a:pt x="24" y="288"/>
                  <a:pt x="28" y="287"/>
                </a:cubicBezTo>
                <a:cubicBezTo>
                  <a:pt x="30" y="287"/>
                  <a:pt x="30" y="287"/>
                  <a:pt x="30" y="288"/>
                </a:cubicBezTo>
                <a:cubicBezTo>
                  <a:pt x="30" y="291"/>
                  <a:pt x="26" y="289"/>
                  <a:pt x="26" y="291"/>
                </a:cubicBezTo>
                <a:cubicBezTo>
                  <a:pt x="27" y="293"/>
                  <a:pt x="28" y="295"/>
                  <a:pt x="30" y="296"/>
                </a:cubicBezTo>
                <a:cubicBezTo>
                  <a:pt x="33" y="297"/>
                  <a:pt x="36" y="295"/>
                  <a:pt x="38" y="292"/>
                </a:cubicBezTo>
                <a:cubicBezTo>
                  <a:pt x="41" y="289"/>
                  <a:pt x="39" y="284"/>
                  <a:pt x="38" y="280"/>
                </a:cubicBezTo>
                <a:cubicBezTo>
                  <a:pt x="36" y="276"/>
                  <a:pt x="33" y="275"/>
                  <a:pt x="30" y="274"/>
                </a:cubicBezTo>
                <a:cubicBezTo>
                  <a:pt x="24" y="273"/>
                  <a:pt x="19" y="279"/>
                  <a:pt x="15" y="284"/>
                </a:cubicBezTo>
                <a:cubicBezTo>
                  <a:pt x="15" y="287"/>
                  <a:pt x="12" y="290"/>
                  <a:pt x="15" y="295"/>
                </a:cubicBezTo>
                <a:cubicBezTo>
                  <a:pt x="13" y="295"/>
                  <a:pt x="12" y="293"/>
                  <a:pt x="12" y="292"/>
                </a:cubicBezTo>
                <a:cubicBezTo>
                  <a:pt x="12" y="290"/>
                  <a:pt x="12" y="287"/>
                  <a:pt x="13" y="284"/>
                </a:cubicBezTo>
                <a:cubicBezTo>
                  <a:pt x="15" y="279"/>
                  <a:pt x="10" y="274"/>
                  <a:pt x="13" y="269"/>
                </a:cubicBezTo>
                <a:cubicBezTo>
                  <a:pt x="14" y="266"/>
                  <a:pt x="15" y="262"/>
                  <a:pt x="18" y="261"/>
                </a:cubicBezTo>
                <a:cubicBezTo>
                  <a:pt x="21" y="258"/>
                  <a:pt x="27" y="260"/>
                  <a:pt x="30" y="261"/>
                </a:cubicBezTo>
                <a:cubicBezTo>
                  <a:pt x="34" y="261"/>
                  <a:pt x="37" y="264"/>
                  <a:pt x="39" y="267"/>
                </a:cubicBezTo>
                <a:cubicBezTo>
                  <a:pt x="40" y="269"/>
                  <a:pt x="41" y="272"/>
                  <a:pt x="39" y="275"/>
                </a:cubicBezTo>
                <a:cubicBezTo>
                  <a:pt x="38" y="278"/>
                  <a:pt x="41" y="281"/>
                  <a:pt x="41" y="285"/>
                </a:cubicBezTo>
                <a:cubicBezTo>
                  <a:pt x="41" y="288"/>
                  <a:pt x="39" y="291"/>
                  <a:pt x="38" y="295"/>
                </a:cubicBezTo>
                <a:cubicBezTo>
                  <a:pt x="41" y="297"/>
                  <a:pt x="46" y="300"/>
                  <a:pt x="43" y="304"/>
                </a:cubicBezTo>
                <a:cubicBezTo>
                  <a:pt x="42" y="305"/>
                  <a:pt x="42" y="307"/>
                  <a:pt x="41" y="307"/>
                </a:cubicBezTo>
                <a:cubicBezTo>
                  <a:pt x="40" y="306"/>
                  <a:pt x="40" y="306"/>
                  <a:pt x="40" y="306"/>
                </a:cubicBezTo>
                <a:cubicBezTo>
                  <a:pt x="41" y="304"/>
                  <a:pt x="43" y="301"/>
                  <a:pt x="41" y="299"/>
                </a:cubicBezTo>
                <a:cubicBezTo>
                  <a:pt x="39" y="298"/>
                  <a:pt x="37" y="296"/>
                  <a:pt x="34" y="298"/>
                </a:cubicBezTo>
                <a:cubicBezTo>
                  <a:pt x="32" y="299"/>
                  <a:pt x="31" y="302"/>
                  <a:pt x="31" y="305"/>
                </a:cubicBezTo>
                <a:cubicBezTo>
                  <a:pt x="31" y="309"/>
                  <a:pt x="33" y="310"/>
                  <a:pt x="35" y="313"/>
                </a:cubicBezTo>
                <a:cubicBezTo>
                  <a:pt x="39" y="313"/>
                  <a:pt x="43" y="315"/>
                  <a:pt x="46" y="312"/>
                </a:cubicBezTo>
                <a:cubicBezTo>
                  <a:pt x="50" y="310"/>
                  <a:pt x="51" y="304"/>
                  <a:pt x="53" y="301"/>
                </a:cubicBezTo>
                <a:cubicBezTo>
                  <a:pt x="53" y="292"/>
                  <a:pt x="44" y="287"/>
                  <a:pt x="47" y="278"/>
                </a:cubicBezTo>
                <a:cubicBezTo>
                  <a:pt x="50" y="270"/>
                  <a:pt x="62" y="275"/>
                  <a:pt x="64" y="266"/>
                </a:cubicBezTo>
                <a:cubicBezTo>
                  <a:pt x="65" y="263"/>
                  <a:pt x="67" y="259"/>
                  <a:pt x="65" y="256"/>
                </a:cubicBezTo>
                <a:cubicBezTo>
                  <a:pt x="58" y="255"/>
                  <a:pt x="54" y="246"/>
                  <a:pt x="52" y="240"/>
                </a:cubicBezTo>
                <a:cubicBezTo>
                  <a:pt x="50" y="240"/>
                  <a:pt x="49" y="242"/>
                  <a:pt x="49" y="240"/>
                </a:cubicBezTo>
                <a:cubicBezTo>
                  <a:pt x="50" y="238"/>
                  <a:pt x="50" y="236"/>
                  <a:pt x="50" y="234"/>
                </a:cubicBezTo>
                <a:cubicBezTo>
                  <a:pt x="50" y="232"/>
                  <a:pt x="48" y="229"/>
                  <a:pt x="45" y="228"/>
                </a:cubicBezTo>
                <a:cubicBezTo>
                  <a:pt x="42" y="229"/>
                  <a:pt x="38" y="229"/>
                  <a:pt x="36" y="233"/>
                </a:cubicBezTo>
                <a:cubicBezTo>
                  <a:pt x="36" y="235"/>
                  <a:pt x="35" y="236"/>
                  <a:pt x="34" y="237"/>
                </a:cubicBezTo>
                <a:cubicBezTo>
                  <a:pt x="34" y="235"/>
                  <a:pt x="34" y="234"/>
                  <a:pt x="35" y="232"/>
                </a:cubicBezTo>
                <a:cubicBezTo>
                  <a:pt x="38" y="229"/>
                  <a:pt x="41" y="226"/>
                  <a:pt x="44" y="227"/>
                </a:cubicBezTo>
                <a:cubicBezTo>
                  <a:pt x="45" y="227"/>
                  <a:pt x="45" y="226"/>
                  <a:pt x="46" y="226"/>
                </a:cubicBezTo>
                <a:cubicBezTo>
                  <a:pt x="46" y="223"/>
                  <a:pt x="44" y="222"/>
                  <a:pt x="42" y="220"/>
                </a:cubicBezTo>
                <a:cubicBezTo>
                  <a:pt x="40" y="220"/>
                  <a:pt x="37" y="218"/>
                  <a:pt x="35" y="220"/>
                </a:cubicBezTo>
                <a:cubicBezTo>
                  <a:pt x="29" y="223"/>
                  <a:pt x="27" y="229"/>
                  <a:pt x="25" y="235"/>
                </a:cubicBezTo>
                <a:cubicBezTo>
                  <a:pt x="26" y="239"/>
                  <a:pt x="30" y="244"/>
                  <a:pt x="34" y="246"/>
                </a:cubicBezTo>
                <a:cubicBezTo>
                  <a:pt x="35" y="246"/>
                  <a:pt x="35" y="245"/>
                  <a:pt x="36" y="245"/>
                </a:cubicBezTo>
                <a:cubicBezTo>
                  <a:pt x="37" y="243"/>
                  <a:pt x="35" y="241"/>
                  <a:pt x="36" y="240"/>
                </a:cubicBezTo>
                <a:cubicBezTo>
                  <a:pt x="39" y="245"/>
                  <a:pt x="44" y="246"/>
                  <a:pt x="49" y="249"/>
                </a:cubicBezTo>
                <a:cubicBezTo>
                  <a:pt x="52" y="249"/>
                  <a:pt x="55" y="252"/>
                  <a:pt x="56" y="253"/>
                </a:cubicBezTo>
                <a:cubicBezTo>
                  <a:pt x="56" y="256"/>
                  <a:pt x="59" y="260"/>
                  <a:pt x="56" y="263"/>
                </a:cubicBezTo>
                <a:cubicBezTo>
                  <a:pt x="54" y="266"/>
                  <a:pt x="50" y="268"/>
                  <a:pt x="46" y="267"/>
                </a:cubicBezTo>
                <a:cubicBezTo>
                  <a:pt x="44" y="268"/>
                  <a:pt x="44" y="269"/>
                  <a:pt x="41" y="269"/>
                </a:cubicBezTo>
                <a:cubicBezTo>
                  <a:pt x="41" y="266"/>
                  <a:pt x="44" y="266"/>
                  <a:pt x="47" y="265"/>
                </a:cubicBezTo>
                <a:cubicBezTo>
                  <a:pt x="49" y="266"/>
                  <a:pt x="52" y="265"/>
                  <a:pt x="53" y="264"/>
                </a:cubicBezTo>
                <a:cubicBezTo>
                  <a:pt x="56" y="261"/>
                  <a:pt x="56" y="258"/>
                  <a:pt x="56" y="255"/>
                </a:cubicBezTo>
                <a:cubicBezTo>
                  <a:pt x="55" y="251"/>
                  <a:pt x="50" y="252"/>
                  <a:pt x="47" y="250"/>
                </a:cubicBezTo>
                <a:cubicBezTo>
                  <a:pt x="44" y="249"/>
                  <a:pt x="40" y="246"/>
                  <a:pt x="36" y="247"/>
                </a:cubicBezTo>
                <a:cubicBezTo>
                  <a:pt x="32" y="246"/>
                  <a:pt x="25" y="243"/>
                  <a:pt x="24" y="238"/>
                </a:cubicBezTo>
                <a:cubicBezTo>
                  <a:pt x="24" y="235"/>
                  <a:pt x="24" y="230"/>
                  <a:pt x="27" y="227"/>
                </a:cubicBezTo>
                <a:cubicBezTo>
                  <a:pt x="27" y="223"/>
                  <a:pt x="33" y="220"/>
                  <a:pt x="37" y="217"/>
                </a:cubicBezTo>
                <a:cubicBezTo>
                  <a:pt x="38" y="216"/>
                  <a:pt x="37" y="214"/>
                  <a:pt x="37" y="214"/>
                </a:cubicBezTo>
                <a:cubicBezTo>
                  <a:pt x="38" y="204"/>
                  <a:pt x="45" y="197"/>
                  <a:pt x="54" y="194"/>
                </a:cubicBezTo>
                <a:cubicBezTo>
                  <a:pt x="56" y="191"/>
                  <a:pt x="51" y="187"/>
                  <a:pt x="53" y="183"/>
                </a:cubicBezTo>
                <a:cubicBezTo>
                  <a:pt x="55" y="177"/>
                  <a:pt x="61" y="170"/>
                  <a:pt x="67" y="168"/>
                </a:cubicBezTo>
                <a:cubicBezTo>
                  <a:pt x="69" y="164"/>
                  <a:pt x="71" y="161"/>
                  <a:pt x="73" y="157"/>
                </a:cubicBezTo>
                <a:cubicBezTo>
                  <a:pt x="75" y="149"/>
                  <a:pt x="78" y="141"/>
                  <a:pt x="85" y="137"/>
                </a:cubicBezTo>
                <a:cubicBezTo>
                  <a:pt x="79" y="144"/>
                  <a:pt x="76" y="151"/>
                  <a:pt x="74" y="160"/>
                </a:cubicBezTo>
                <a:cubicBezTo>
                  <a:pt x="70" y="165"/>
                  <a:pt x="67" y="174"/>
                  <a:pt x="70" y="181"/>
                </a:cubicBezTo>
                <a:cubicBezTo>
                  <a:pt x="73" y="184"/>
                  <a:pt x="76" y="186"/>
                  <a:pt x="80" y="185"/>
                </a:cubicBezTo>
                <a:cubicBezTo>
                  <a:pt x="82" y="184"/>
                  <a:pt x="84" y="183"/>
                  <a:pt x="84" y="182"/>
                </a:cubicBezTo>
                <a:cubicBezTo>
                  <a:pt x="79" y="177"/>
                  <a:pt x="82" y="169"/>
                  <a:pt x="82" y="162"/>
                </a:cubicBezTo>
                <a:cubicBezTo>
                  <a:pt x="84" y="157"/>
                  <a:pt x="84" y="151"/>
                  <a:pt x="90" y="147"/>
                </a:cubicBezTo>
                <a:cubicBezTo>
                  <a:pt x="96" y="142"/>
                  <a:pt x="96" y="142"/>
                  <a:pt x="96" y="142"/>
                </a:cubicBezTo>
                <a:cubicBezTo>
                  <a:pt x="93" y="147"/>
                  <a:pt x="88" y="150"/>
                  <a:pt x="86" y="154"/>
                </a:cubicBezTo>
                <a:cubicBezTo>
                  <a:pt x="84" y="162"/>
                  <a:pt x="81" y="172"/>
                  <a:pt x="86" y="180"/>
                </a:cubicBezTo>
                <a:cubicBezTo>
                  <a:pt x="88" y="183"/>
                  <a:pt x="92" y="183"/>
                  <a:pt x="96" y="183"/>
                </a:cubicBezTo>
                <a:cubicBezTo>
                  <a:pt x="105" y="181"/>
                  <a:pt x="114" y="174"/>
                  <a:pt x="117" y="165"/>
                </a:cubicBezTo>
                <a:cubicBezTo>
                  <a:pt x="119" y="162"/>
                  <a:pt x="119" y="160"/>
                  <a:pt x="117" y="157"/>
                </a:cubicBezTo>
                <a:cubicBezTo>
                  <a:pt x="116" y="156"/>
                  <a:pt x="113" y="155"/>
                  <a:pt x="113" y="153"/>
                </a:cubicBezTo>
                <a:cubicBezTo>
                  <a:pt x="117" y="157"/>
                  <a:pt x="125" y="156"/>
                  <a:pt x="130" y="153"/>
                </a:cubicBezTo>
                <a:cubicBezTo>
                  <a:pt x="136" y="150"/>
                  <a:pt x="134" y="143"/>
                  <a:pt x="140" y="139"/>
                </a:cubicBezTo>
                <a:cubicBezTo>
                  <a:pt x="142" y="135"/>
                  <a:pt x="142" y="130"/>
                  <a:pt x="140" y="125"/>
                </a:cubicBezTo>
                <a:cubicBezTo>
                  <a:pt x="139" y="122"/>
                  <a:pt x="136" y="121"/>
                  <a:pt x="133" y="120"/>
                </a:cubicBezTo>
                <a:cubicBezTo>
                  <a:pt x="125" y="119"/>
                  <a:pt x="120" y="125"/>
                  <a:pt x="113" y="127"/>
                </a:cubicBezTo>
                <a:cubicBezTo>
                  <a:pt x="108" y="130"/>
                  <a:pt x="101" y="136"/>
                  <a:pt x="100" y="142"/>
                </a:cubicBezTo>
                <a:cubicBezTo>
                  <a:pt x="99" y="143"/>
                  <a:pt x="97" y="142"/>
                  <a:pt x="96" y="142"/>
                </a:cubicBezTo>
                <a:cubicBezTo>
                  <a:pt x="100" y="136"/>
                  <a:pt x="105" y="130"/>
                  <a:pt x="111" y="125"/>
                </a:cubicBezTo>
                <a:cubicBezTo>
                  <a:pt x="117" y="122"/>
                  <a:pt x="123" y="120"/>
                  <a:pt x="128" y="118"/>
                </a:cubicBezTo>
                <a:cubicBezTo>
                  <a:pt x="137" y="119"/>
                  <a:pt x="137" y="119"/>
                  <a:pt x="137" y="119"/>
                </a:cubicBezTo>
                <a:cubicBezTo>
                  <a:pt x="140" y="113"/>
                  <a:pt x="140" y="113"/>
                  <a:pt x="140" y="113"/>
                </a:cubicBezTo>
                <a:cubicBezTo>
                  <a:pt x="141" y="116"/>
                  <a:pt x="142" y="118"/>
                  <a:pt x="142" y="119"/>
                </a:cubicBezTo>
                <a:cubicBezTo>
                  <a:pt x="142" y="120"/>
                  <a:pt x="139" y="120"/>
                  <a:pt x="140" y="122"/>
                </a:cubicBezTo>
                <a:cubicBezTo>
                  <a:pt x="142" y="125"/>
                  <a:pt x="142" y="129"/>
                  <a:pt x="146" y="130"/>
                </a:cubicBezTo>
                <a:cubicBezTo>
                  <a:pt x="153" y="131"/>
                  <a:pt x="158" y="124"/>
                  <a:pt x="161" y="119"/>
                </a:cubicBezTo>
                <a:cubicBezTo>
                  <a:pt x="161" y="117"/>
                  <a:pt x="162" y="116"/>
                  <a:pt x="160" y="116"/>
                </a:cubicBezTo>
                <a:cubicBezTo>
                  <a:pt x="156" y="119"/>
                  <a:pt x="151" y="122"/>
                  <a:pt x="145" y="120"/>
                </a:cubicBezTo>
                <a:cubicBezTo>
                  <a:pt x="146" y="119"/>
                  <a:pt x="149" y="120"/>
                  <a:pt x="151" y="119"/>
                </a:cubicBezTo>
                <a:cubicBezTo>
                  <a:pt x="157" y="117"/>
                  <a:pt x="159" y="111"/>
                  <a:pt x="163" y="107"/>
                </a:cubicBezTo>
                <a:cubicBezTo>
                  <a:pt x="165" y="100"/>
                  <a:pt x="161" y="95"/>
                  <a:pt x="159" y="90"/>
                </a:cubicBezTo>
                <a:cubicBezTo>
                  <a:pt x="161" y="87"/>
                  <a:pt x="161" y="82"/>
                  <a:pt x="165" y="80"/>
                </a:cubicBezTo>
                <a:cubicBezTo>
                  <a:pt x="171" y="79"/>
                  <a:pt x="171" y="79"/>
                  <a:pt x="171" y="79"/>
                </a:cubicBezTo>
                <a:cubicBezTo>
                  <a:pt x="177" y="80"/>
                  <a:pt x="177" y="86"/>
                  <a:pt x="179" y="90"/>
                </a:cubicBezTo>
                <a:cubicBezTo>
                  <a:pt x="182" y="93"/>
                  <a:pt x="187" y="96"/>
                  <a:pt x="191" y="95"/>
                </a:cubicBezTo>
                <a:cubicBezTo>
                  <a:pt x="194" y="95"/>
                  <a:pt x="197" y="93"/>
                  <a:pt x="199" y="90"/>
                </a:cubicBezTo>
                <a:cubicBezTo>
                  <a:pt x="202" y="86"/>
                  <a:pt x="198" y="82"/>
                  <a:pt x="194" y="79"/>
                </a:cubicBezTo>
                <a:cubicBezTo>
                  <a:pt x="193" y="79"/>
                  <a:pt x="191" y="81"/>
                  <a:pt x="190" y="82"/>
                </a:cubicBezTo>
                <a:cubicBezTo>
                  <a:pt x="189" y="85"/>
                  <a:pt x="194" y="85"/>
                  <a:pt x="191" y="87"/>
                </a:cubicBezTo>
                <a:cubicBezTo>
                  <a:pt x="191" y="87"/>
                  <a:pt x="189" y="87"/>
                  <a:pt x="188" y="87"/>
                </a:cubicBezTo>
                <a:cubicBezTo>
                  <a:pt x="187" y="86"/>
                  <a:pt x="186" y="83"/>
                  <a:pt x="188" y="82"/>
                </a:cubicBezTo>
                <a:cubicBezTo>
                  <a:pt x="189" y="79"/>
                  <a:pt x="192" y="78"/>
                  <a:pt x="194" y="78"/>
                </a:cubicBezTo>
                <a:cubicBezTo>
                  <a:pt x="198" y="79"/>
                  <a:pt x="200" y="82"/>
                  <a:pt x="204" y="82"/>
                </a:cubicBezTo>
                <a:cubicBezTo>
                  <a:pt x="207" y="85"/>
                  <a:pt x="208" y="90"/>
                  <a:pt x="213" y="87"/>
                </a:cubicBezTo>
                <a:cubicBezTo>
                  <a:pt x="219" y="85"/>
                  <a:pt x="224" y="80"/>
                  <a:pt x="225" y="74"/>
                </a:cubicBezTo>
                <a:cubicBezTo>
                  <a:pt x="225" y="71"/>
                  <a:pt x="225" y="67"/>
                  <a:pt x="227" y="67"/>
                </a:cubicBezTo>
                <a:cubicBezTo>
                  <a:pt x="230" y="64"/>
                  <a:pt x="235" y="63"/>
                  <a:pt x="239" y="64"/>
                </a:cubicBezTo>
                <a:cubicBezTo>
                  <a:pt x="243" y="67"/>
                  <a:pt x="249" y="68"/>
                  <a:pt x="254" y="66"/>
                </a:cubicBezTo>
                <a:cubicBezTo>
                  <a:pt x="257" y="63"/>
                  <a:pt x="263" y="60"/>
                  <a:pt x="262" y="54"/>
                </a:cubicBezTo>
                <a:cubicBezTo>
                  <a:pt x="260" y="50"/>
                  <a:pt x="258" y="46"/>
                  <a:pt x="254" y="45"/>
                </a:cubicBezTo>
                <a:cubicBezTo>
                  <a:pt x="252" y="44"/>
                  <a:pt x="249" y="44"/>
                  <a:pt x="247" y="45"/>
                </a:cubicBezTo>
                <a:cubicBezTo>
                  <a:pt x="246" y="47"/>
                  <a:pt x="246" y="50"/>
                  <a:pt x="246" y="53"/>
                </a:cubicBezTo>
                <a:cubicBezTo>
                  <a:pt x="247" y="55"/>
                  <a:pt x="249" y="56"/>
                  <a:pt x="252" y="56"/>
                </a:cubicBezTo>
                <a:cubicBezTo>
                  <a:pt x="253" y="55"/>
                  <a:pt x="252" y="50"/>
                  <a:pt x="254" y="52"/>
                </a:cubicBezTo>
                <a:cubicBezTo>
                  <a:pt x="256" y="53"/>
                  <a:pt x="254" y="55"/>
                  <a:pt x="254" y="56"/>
                </a:cubicBezTo>
                <a:cubicBezTo>
                  <a:pt x="252" y="57"/>
                  <a:pt x="250" y="58"/>
                  <a:pt x="248" y="56"/>
                </a:cubicBezTo>
                <a:cubicBezTo>
                  <a:pt x="243" y="53"/>
                  <a:pt x="243" y="53"/>
                  <a:pt x="243" y="53"/>
                </a:cubicBezTo>
                <a:cubicBezTo>
                  <a:pt x="239" y="59"/>
                  <a:pt x="232" y="58"/>
                  <a:pt x="226" y="57"/>
                </a:cubicBezTo>
                <a:cubicBezTo>
                  <a:pt x="223" y="59"/>
                  <a:pt x="217" y="59"/>
                  <a:pt x="216" y="64"/>
                </a:cubicBezTo>
                <a:cubicBezTo>
                  <a:pt x="217" y="73"/>
                  <a:pt x="217" y="73"/>
                  <a:pt x="217" y="73"/>
                </a:cubicBezTo>
                <a:cubicBezTo>
                  <a:pt x="214" y="77"/>
                  <a:pt x="211" y="79"/>
                  <a:pt x="205" y="79"/>
                </a:cubicBezTo>
                <a:cubicBezTo>
                  <a:pt x="202" y="79"/>
                  <a:pt x="200" y="77"/>
                  <a:pt x="198" y="73"/>
                </a:cubicBezTo>
                <a:cubicBezTo>
                  <a:pt x="197" y="68"/>
                  <a:pt x="192" y="66"/>
                  <a:pt x="188" y="63"/>
                </a:cubicBezTo>
                <a:cubicBezTo>
                  <a:pt x="184" y="61"/>
                  <a:pt x="180" y="62"/>
                  <a:pt x="177" y="65"/>
                </a:cubicBezTo>
                <a:cubicBezTo>
                  <a:pt x="176" y="67"/>
                  <a:pt x="174" y="70"/>
                  <a:pt x="176" y="73"/>
                </a:cubicBezTo>
                <a:cubicBezTo>
                  <a:pt x="177" y="74"/>
                  <a:pt x="178" y="77"/>
                  <a:pt x="180" y="76"/>
                </a:cubicBezTo>
                <a:cubicBezTo>
                  <a:pt x="182" y="76"/>
                  <a:pt x="184" y="75"/>
                  <a:pt x="185" y="73"/>
                </a:cubicBezTo>
                <a:cubicBezTo>
                  <a:pt x="185" y="72"/>
                  <a:pt x="184" y="70"/>
                  <a:pt x="182" y="70"/>
                </a:cubicBezTo>
                <a:cubicBezTo>
                  <a:pt x="182" y="70"/>
                  <a:pt x="182" y="71"/>
                  <a:pt x="180" y="71"/>
                </a:cubicBezTo>
                <a:cubicBezTo>
                  <a:pt x="180" y="70"/>
                  <a:pt x="181" y="69"/>
                  <a:pt x="182" y="68"/>
                </a:cubicBezTo>
                <a:cubicBezTo>
                  <a:pt x="185" y="68"/>
                  <a:pt x="185" y="70"/>
                  <a:pt x="187" y="72"/>
                </a:cubicBezTo>
                <a:cubicBezTo>
                  <a:pt x="188" y="75"/>
                  <a:pt x="186" y="77"/>
                  <a:pt x="184" y="78"/>
                </a:cubicBezTo>
                <a:cubicBezTo>
                  <a:pt x="179" y="80"/>
                  <a:pt x="176" y="76"/>
                  <a:pt x="171" y="76"/>
                </a:cubicBezTo>
                <a:cubicBezTo>
                  <a:pt x="168" y="72"/>
                  <a:pt x="162" y="70"/>
                  <a:pt x="156" y="72"/>
                </a:cubicBezTo>
                <a:cubicBezTo>
                  <a:pt x="152" y="75"/>
                  <a:pt x="145" y="79"/>
                  <a:pt x="146" y="86"/>
                </a:cubicBezTo>
                <a:cubicBezTo>
                  <a:pt x="144" y="90"/>
                  <a:pt x="148" y="93"/>
                  <a:pt x="148" y="96"/>
                </a:cubicBezTo>
                <a:cubicBezTo>
                  <a:pt x="149" y="99"/>
                  <a:pt x="151" y="99"/>
                  <a:pt x="151" y="99"/>
                </a:cubicBezTo>
                <a:cubicBezTo>
                  <a:pt x="154" y="101"/>
                  <a:pt x="154" y="104"/>
                  <a:pt x="154" y="107"/>
                </a:cubicBezTo>
                <a:cubicBezTo>
                  <a:pt x="153" y="110"/>
                  <a:pt x="150" y="110"/>
                  <a:pt x="147" y="111"/>
                </a:cubicBezTo>
                <a:cubicBezTo>
                  <a:pt x="146" y="110"/>
                  <a:pt x="146" y="109"/>
                  <a:pt x="146" y="109"/>
                </a:cubicBezTo>
                <a:cubicBezTo>
                  <a:pt x="149" y="108"/>
                  <a:pt x="151" y="108"/>
                  <a:pt x="153" y="105"/>
                </a:cubicBezTo>
                <a:cubicBezTo>
                  <a:pt x="153" y="102"/>
                  <a:pt x="151" y="100"/>
                  <a:pt x="148" y="99"/>
                </a:cubicBezTo>
                <a:cubicBezTo>
                  <a:pt x="145" y="99"/>
                  <a:pt x="142" y="102"/>
                  <a:pt x="140" y="104"/>
                </a:cubicBezTo>
                <a:cubicBezTo>
                  <a:pt x="139" y="106"/>
                  <a:pt x="139" y="109"/>
                  <a:pt x="139" y="111"/>
                </a:cubicBezTo>
                <a:cubicBezTo>
                  <a:pt x="136" y="113"/>
                  <a:pt x="136" y="109"/>
                  <a:pt x="135" y="108"/>
                </a:cubicBezTo>
                <a:cubicBezTo>
                  <a:pt x="138" y="104"/>
                  <a:pt x="142" y="99"/>
                  <a:pt x="145" y="96"/>
                </a:cubicBezTo>
                <a:cubicBezTo>
                  <a:pt x="146" y="93"/>
                  <a:pt x="142" y="91"/>
                  <a:pt x="141" y="90"/>
                </a:cubicBezTo>
                <a:cubicBezTo>
                  <a:pt x="132" y="87"/>
                  <a:pt x="127" y="96"/>
                  <a:pt x="121" y="99"/>
                </a:cubicBezTo>
                <a:cubicBezTo>
                  <a:pt x="120" y="101"/>
                  <a:pt x="119" y="103"/>
                  <a:pt x="120" y="105"/>
                </a:cubicBezTo>
                <a:cubicBezTo>
                  <a:pt x="123" y="107"/>
                  <a:pt x="128" y="103"/>
                  <a:pt x="131" y="106"/>
                </a:cubicBezTo>
                <a:cubicBezTo>
                  <a:pt x="121" y="107"/>
                  <a:pt x="121" y="107"/>
                  <a:pt x="121" y="107"/>
                </a:cubicBezTo>
                <a:cubicBezTo>
                  <a:pt x="116" y="111"/>
                  <a:pt x="111" y="115"/>
                  <a:pt x="105" y="116"/>
                </a:cubicBezTo>
                <a:cubicBezTo>
                  <a:pt x="99" y="120"/>
                  <a:pt x="92" y="125"/>
                  <a:pt x="91" y="133"/>
                </a:cubicBezTo>
                <a:cubicBezTo>
                  <a:pt x="89" y="134"/>
                  <a:pt x="88" y="137"/>
                  <a:pt x="86" y="136"/>
                </a:cubicBezTo>
                <a:cubicBezTo>
                  <a:pt x="89" y="133"/>
                  <a:pt x="90" y="129"/>
                  <a:pt x="93" y="125"/>
                </a:cubicBezTo>
                <a:cubicBezTo>
                  <a:pt x="97" y="119"/>
                  <a:pt x="102" y="113"/>
                  <a:pt x="110" y="113"/>
                </a:cubicBezTo>
                <a:cubicBezTo>
                  <a:pt x="118" y="107"/>
                  <a:pt x="118" y="107"/>
                  <a:pt x="118" y="107"/>
                </a:cubicBezTo>
                <a:cubicBezTo>
                  <a:pt x="117" y="99"/>
                  <a:pt x="123" y="95"/>
                  <a:pt x="128" y="90"/>
                </a:cubicBezTo>
                <a:cubicBezTo>
                  <a:pt x="132" y="87"/>
                  <a:pt x="138" y="89"/>
                  <a:pt x="143" y="87"/>
                </a:cubicBezTo>
                <a:cubicBezTo>
                  <a:pt x="145" y="85"/>
                  <a:pt x="145" y="82"/>
                  <a:pt x="146" y="79"/>
                </a:cubicBezTo>
                <a:cubicBezTo>
                  <a:pt x="150" y="73"/>
                  <a:pt x="155" y="69"/>
                  <a:pt x="162" y="69"/>
                </a:cubicBezTo>
                <a:cubicBezTo>
                  <a:pt x="165" y="69"/>
                  <a:pt x="165" y="66"/>
                  <a:pt x="166" y="64"/>
                </a:cubicBezTo>
                <a:cubicBezTo>
                  <a:pt x="171" y="58"/>
                  <a:pt x="178" y="47"/>
                  <a:pt x="187" y="50"/>
                </a:cubicBezTo>
                <a:cubicBezTo>
                  <a:pt x="191" y="53"/>
                  <a:pt x="194" y="56"/>
                  <a:pt x="195" y="61"/>
                </a:cubicBezTo>
                <a:cubicBezTo>
                  <a:pt x="193" y="66"/>
                  <a:pt x="200" y="69"/>
                  <a:pt x="200" y="74"/>
                </a:cubicBezTo>
                <a:cubicBezTo>
                  <a:pt x="202" y="77"/>
                  <a:pt x="205" y="76"/>
                  <a:pt x="206" y="77"/>
                </a:cubicBezTo>
                <a:cubicBezTo>
                  <a:pt x="210" y="76"/>
                  <a:pt x="214" y="76"/>
                  <a:pt x="214" y="71"/>
                </a:cubicBezTo>
                <a:cubicBezTo>
                  <a:pt x="215" y="67"/>
                  <a:pt x="212" y="64"/>
                  <a:pt x="215" y="61"/>
                </a:cubicBezTo>
                <a:cubicBezTo>
                  <a:pt x="214" y="56"/>
                  <a:pt x="206" y="57"/>
                  <a:pt x="205" y="51"/>
                </a:cubicBezTo>
                <a:cubicBezTo>
                  <a:pt x="204" y="46"/>
                  <a:pt x="205" y="41"/>
                  <a:pt x="208" y="36"/>
                </a:cubicBezTo>
                <a:cubicBezTo>
                  <a:pt x="211" y="34"/>
                  <a:pt x="215" y="31"/>
                  <a:pt x="220" y="30"/>
                </a:cubicBezTo>
                <a:cubicBezTo>
                  <a:pt x="223" y="31"/>
                  <a:pt x="228" y="32"/>
                  <a:pt x="231" y="30"/>
                </a:cubicBezTo>
                <a:cubicBezTo>
                  <a:pt x="234" y="27"/>
                  <a:pt x="238" y="27"/>
                  <a:pt x="243" y="27"/>
                </a:cubicBezTo>
                <a:cubicBezTo>
                  <a:pt x="246" y="29"/>
                  <a:pt x="249" y="28"/>
                  <a:pt x="252" y="27"/>
                </a:cubicBezTo>
                <a:cubicBezTo>
                  <a:pt x="253" y="25"/>
                  <a:pt x="256" y="24"/>
                  <a:pt x="256" y="21"/>
                </a:cubicBezTo>
                <a:cubicBezTo>
                  <a:pt x="260" y="16"/>
                  <a:pt x="267" y="13"/>
                  <a:pt x="273" y="12"/>
                </a:cubicBezTo>
                <a:cubicBezTo>
                  <a:pt x="277" y="12"/>
                  <a:pt x="282" y="12"/>
                  <a:pt x="286" y="12"/>
                </a:cubicBezTo>
                <a:cubicBezTo>
                  <a:pt x="293" y="13"/>
                  <a:pt x="298" y="6"/>
                  <a:pt x="305" y="9"/>
                </a:cubicBezTo>
                <a:cubicBezTo>
                  <a:pt x="308" y="10"/>
                  <a:pt x="310" y="14"/>
                  <a:pt x="313" y="12"/>
                </a:cubicBezTo>
                <a:cubicBezTo>
                  <a:pt x="317" y="6"/>
                  <a:pt x="323" y="5"/>
                  <a:pt x="328" y="3"/>
                </a:cubicBezTo>
                <a:cubicBezTo>
                  <a:pt x="332" y="2"/>
                  <a:pt x="336" y="3"/>
                  <a:pt x="341" y="1"/>
                </a:cubicBezTo>
                <a:cubicBezTo>
                  <a:pt x="349" y="2"/>
                  <a:pt x="358" y="0"/>
                  <a:pt x="365" y="5"/>
                </a:cubicBezTo>
                <a:close/>
                <a:moveTo>
                  <a:pt x="368" y="10"/>
                </a:moveTo>
                <a:cubicBezTo>
                  <a:pt x="375" y="10"/>
                  <a:pt x="381" y="13"/>
                  <a:pt x="383" y="20"/>
                </a:cubicBezTo>
                <a:cubicBezTo>
                  <a:pt x="384" y="23"/>
                  <a:pt x="384" y="25"/>
                  <a:pt x="383" y="27"/>
                </a:cubicBezTo>
                <a:cubicBezTo>
                  <a:pt x="381" y="30"/>
                  <a:pt x="380" y="31"/>
                  <a:pt x="378" y="32"/>
                </a:cubicBezTo>
                <a:cubicBezTo>
                  <a:pt x="375" y="27"/>
                  <a:pt x="373" y="21"/>
                  <a:pt x="367" y="19"/>
                </a:cubicBezTo>
                <a:cubicBezTo>
                  <a:pt x="361" y="19"/>
                  <a:pt x="355" y="13"/>
                  <a:pt x="349" y="14"/>
                </a:cubicBezTo>
                <a:cubicBezTo>
                  <a:pt x="343" y="15"/>
                  <a:pt x="339" y="15"/>
                  <a:pt x="333" y="15"/>
                </a:cubicBezTo>
                <a:cubicBezTo>
                  <a:pt x="327" y="18"/>
                  <a:pt x="327" y="18"/>
                  <a:pt x="327" y="18"/>
                </a:cubicBezTo>
                <a:cubicBezTo>
                  <a:pt x="323" y="22"/>
                  <a:pt x="315" y="23"/>
                  <a:pt x="312" y="30"/>
                </a:cubicBezTo>
                <a:cubicBezTo>
                  <a:pt x="310" y="38"/>
                  <a:pt x="310" y="38"/>
                  <a:pt x="310" y="38"/>
                </a:cubicBezTo>
                <a:cubicBezTo>
                  <a:pt x="308" y="38"/>
                  <a:pt x="306" y="37"/>
                  <a:pt x="304" y="35"/>
                </a:cubicBezTo>
                <a:cubicBezTo>
                  <a:pt x="301" y="29"/>
                  <a:pt x="303" y="24"/>
                  <a:pt x="306" y="18"/>
                </a:cubicBezTo>
                <a:cubicBezTo>
                  <a:pt x="312" y="14"/>
                  <a:pt x="318" y="12"/>
                  <a:pt x="324" y="7"/>
                </a:cubicBezTo>
                <a:cubicBezTo>
                  <a:pt x="335" y="4"/>
                  <a:pt x="335" y="4"/>
                  <a:pt x="335" y="4"/>
                </a:cubicBezTo>
                <a:cubicBezTo>
                  <a:pt x="339" y="6"/>
                  <a:pt x="344" y="4"/>
                  <a:pt x="347" y="3"/>
                </a:cubicBezTo>
                <a:cubicBezTo>
                  <a:pt x="355" y="3"/>
                  <a:pt x="363" y="4"/>
                  <a:pt x="368" y="10"/>
                </a:cubicBezTo>
                <a:close/>
                <a:moveTo>
                  <a:pt x="388" y="6"/>
                </a:moveTo>
                <a:cubicBezTo>
                  <a:pt x="388" y="7"/>
                  <a:pt x="387" y="8"/>
                  <a:pt x="385" y="9"/>
                </a:cubicBezTo>
                <a:cubicBezTo>
                  <a:pt x="384" y="11"/>
                  <a:pt x="381" y="13"/>
                  <a:pt x="379" y="11"/>
                </a:cubicBezTo>
                <a:cubicBezTo>
                  <a:pt x="378" y="10"/>
                  <a:pt x="376" y="9"/>
                  <a:pt x="378" y="8"/>
                </a:cubicBezTo>
                <a:cubicBezTo>
                  <a:pt x="381" y="4"/>
                  <a:pt x="384" y="4"/>
                  <a:pt x="388" y="5"/>
                </a:cubicBezTo>
                <a:lnTo>
                  <a:pt x="388" y="6"/>
                </a:lnTo>
                <a:close/>
                <a:moveTo>
                  <a:pt x="430" y="14"/>
                </a:moveTo>
                <a:cubicBezTo>
                  <a:pt x="437" y="20"/>
                  <a:pt x="445" y="9"/>
                  <a:pt x="453" y="13"/>
                </a:cubicBezTo>
                <a:cubicBezTo>
                  <a:pt x="458" y="15"/>
                  <a:pt x="462" y="19"/>
                  <a:pt x="465" y="24"/>
                </a:cubicBezTo>
                <a:cubicBezTo>
                  <a:pt x="466" y="28"/>
                  <a:pt x="464" y="33"/>
                  <a:pt x="460" y="36"/>
                </a:cubicBezTo>
                <a:cubicBezTo>
                  <a:pt x="457" y="38"/>
                  <a:pt x="453" y="36"/>
                  <a:pt x="449" y="38"/>
                </a:cubicBezTo>
                <a:cubicBezTo>
                  <a:pt x="447" y="37"/>
                  <a:pt x="444" y="35"/>
                  <a:pt x="443" y="33"/>
                </a:cubicBezTo>
                <a:cubicBezTo>
                  <a:pt x="442" y="30"/>
                  <a:pt x="444" y="28"/>
                  <a:pt x="445" y="27"/>
                </a:cubicBezTo>
                <a:cubicBezTo>
                  <a:pt x="447" y="26"/>
                  <a:pt x="448" y="25"/>
                  <a:pt x="450" y="26"/>
                </a:cubicBezTo>
                <a:cubicBezTo>
                  <a:pt x="451" y="28"/>
                  <a:pt x="448" y="30"/>
                  <a:pt x="450" y="31"/>
                </a:cubicBezTo>
                <a:cubicBezTo>
                  <a:pt x="451" y="30"/>
                  <a:pt x="452" y="30"/>
                  <a:pt x="453" y="29"/>
                </a:cubicBezTo>
                <a:cubicBezTo>
                  <a:pt x="453" y="27"/>
                  <a:pt x="452" y="24"/>
                  <a:pt x="449" y="24"/>
                </a:cubicBezTo>
                <a:cubicBezTo>
                  <a:pt x="445" y="22"/>
                  <a:pt x="444" y="27"/>
                  <a:pt x="441" y="28"/>
                </a:cubicBezTo>
                <a:cubicBezTo>
                  <a:pt x="439" y="27"/>
                  <a:pt x="436" y="24"/>
                  <a:pt x="433" y="23"/>
                </a:cubicBezTo>
                <a:cubicBezTo>
                  <a:pt x="428" y="23"/>
                  <a:pt x="424" y="23"/>
                  <a:pt x="421" y="25"/>
                </a:cubicBezTo>
                <a:cubicBezTo>
                  <a:pt x="415" y="24"/>
                  <a:pt x="416" y="16"/>
                  <a:pt x="410" y="16"/>
                </a:cubicBezTo>
                <a:cubicBezTo>
                  <a:pt x="405" y="18"/>
                  <a:pt x="402" y="18"/>
                  <a:pt x="399" y="15"/>
                </a:cubicBezTo>
                <a:cubicBezTo>
                  <a:pt x="396" y="15"/>
                  <a:pt x="393" y="16"/>
                  <a:pt x="392" y="19"/>
                </a:cubicBezTo>
                <a:cubicBezTo>
                  <a:pt x="392" y="21"/>
                  <a:pt x="390" y="24"/>
                  <a:pt x="393" y="24"/>
                </a:cubicBezTo>
                <a:cubicBezTo>
                  <a:pt x="394" y="24"/>
                  <a:pt x="396" y="24"/>
                  <a:pt x="396" y="24"/>
                </a:cubicBezTo>
                <a:cubicBezTo>
                  <a:pt x="396" y="21"/>
                  <a:pt x="392" y="21"/>
                  <a:pt x="394" y="18"/>
                </a:cubicBezTo>
                <a:cubicBezTo>
                  <a:pt x="396" y="17"/>
                  <a:pt x="399" y="18"/>
                  <a:pt x="401" y="18"/>
                </a:cubicBezTo>
                <a:cubicBezTo>
                  <a:pt x="404" y="21"/>
                  <a:pt x="403" y="25"/>
                  <a:pt x="403" y="28"/>
                </a:cubicBezTo>
                <a:cubicBezTo>
                  <a:pt x="401" y="31"/>
                  <a:pt x="399" y="33"/>
                  <a:pt x="396" y="33"/>
                </a:cubicBezTo>
                <a:cubicBezTo>
                  <a:pt x="393" y="32"/>
                  <a:pt x="389" y="31"/>
                  <a:pt x="386" y="27"/>
                </a:cubicBezTo>
                <a:cubicBezTo>
                  <a:pt x="384" y="14"/>
                  <a:pt x="384" y="14"/>
                  <a:pt x="384" y="14"/>
                </a:cubicBezTo>
                <a:cubicBezTo>
                  <a:pt x="387" y="9"/>
                  <a:pt x="393" y="5"/>
                  <a:pt x="399" y="6"/>
                </a:cubicBezTo>
                <a:cubicBezTo>
                  <a:pt x="402" y="8"/>
                  <a:pt x="404" y="4"/>
                  <a:pt x="407" y="4"/>
                </a:cubicBezTo>
                <a:cubicBezTo>
                  <a:pt x="416" y="4"/>
                  <a:pt x="424" y="9"/>
                  <a:pt x="430" y="14"/>
                </a:cubicBezTo>
                <a:close/>
                <a:moveTo>
                  <a:pt x="307" y="13"/>
                </a:moveTo>
                <a:cubicBezTo>
                  <a:pt x="306" y="15"/>
                  <a:pt x="305" y="19"/>
                  <a:pt x="301" y="19"/>
                </a:cubicBezTo>
                <a:cubicBezTo>
                  <a:pt x="299" y="16"/>
                  <a:pt x="296" y="15"/>
                  <a:pt x="295" y="12"/>
                </a:cubicBezTo>
                <a:cubicBezTo>
                  <a:pt x="298" y="10"/>
                  <a:pt x="304" y="10"/>
                  <a:pt x="307" y="13"/>
                </a:cubicBezTo>
                <a:close/>
                <a:moveTo>
                  <a:pt x="280" y="15"/>
                </a:moveTo>
                <a:cubicBezTo>
                  <a:pt x="284" y="14"/>
                  <a:pt x="288" y="13"/>
                  <a:pt x="292" y="14"/>
                </a:cubicBezTo>
                <a:cubicBezTo>
                  <a:pt x="296" y="15"/>
                  <a:pt x="299" y="19"/>
                  <a:pt x="301" y="24"/>
                </a:cubicBezTo>
                <a:cubicBezTo>
                  <a:pt x="298" y="27"/>
                  <a:pt x="303" y="33"/>
                  <a:pt x="299" y="35"/>
                </a:cubicBezTo>
                <a:cubicBezTo>
                  <a:pt x="297" y="38"/>
                  <a:pt x="294" y="40"/>
                  <a:pt x="290" y="39"/>
                </a:cubicBezTo>
                <a:cubicBezTo>
                  <a:pt x="286" y="39"/>
                  <a:pt x="285" y="36"/>
                  <a:pt x="283" y="34"/>
                </a:cubicBezTo>
                <a:cubicBezTo>
                  <a:pt x="283" y="32"/>
                  <a:pt x="283" y="30"/>
                  <a:pt x="283" y="28"/>
                </a:cubicBezTo>
                <a:cubicBezTo>
                  <a:pt x="285" y="26"/>
                  <a:pt x="288" y="25"/>
                  <a:pt x="290" y="26"/>
                </a:cubicBezTo>
                <a:cubicBezTo>
                  <a:pt x="292" y="27"/>
                  <a:pt x="290" y="32"/>
                  <a:pt x="294" y="31"/>
                </a:cubicBezTo>
                <a:cubicBezTo>
                  <a:pt x="295" y="30"/>
                  <a:pt x="295" y="27"/>
                  <a:pt x="294" y="25"/>
                </a:cubicBezTo>
                <a:cubicBezTo>
                  <a:pt x="292" y="24"/>
                  <a:pt x="289" y="22"/>
                  <a:pt x="287" y="24"/>
                </a:cubicBezTo>
                <a:cubicBezTo>
                  <a:pt x="283" y="24"/>
                  <a:pt x="280" y="30"/>
                  <a:pt x="277" y="26"/>
                </a:cubicBezTo>
                <a:cubicBezTo>
                  <a:pt x="274" y="27"/>
                  <a:pt x="269" y="28"/>
                  <a:pt x="269" y="32"/>
                </a:cubicBezTo>
                <a:cubicBezTo>
                  <a:pt x="269" y="33"/>
                  <a:pt x="269" y="35"/>
                  <a:pt x="266" y="36"/>
                </a:cubicBezTo>
                <a:cubicBezTo>
                  <a:pt x="261" y="35"/>
                  <a:pt x="255" y="33"/>
                  <a:pt x="250" y="37"/>
                </a:cubicBezTo>
                <a:cubicBezTo>
                  <a:pt x="248" y="38"/>
                  <a:pt x="246" y="41"/>
                  <a:pt x="245" y="42"/>
                </a:cubicBezTo>
                <a:cubicBezTo>
                  <a:pt x="242" y="41"/>
                  <a:pt x="238" y="41"/>
                  <a:pt x="236" y="42"/>
                </a:cubicBezTo>
                <a:cubicBezTo>
                  <a:pt x="235" y="43"/>
                  <a:pt x="235" y="45"/>
                  <a:pt x="235" y="46"/>
                </a:cubicBezTo>
                <a:cubicBezTo>
                  <a:pt x="236" y="47"/>
                  <a:pt x="237" y="47"/>
                  <a:pt x="237" y="47"/>
                </a:cubicBezTo>
                <a:cubicBezTo>
                  <a:pt x="239" y="45"/>
                  <a:pt x="238" y="43"/>
                  <a:pt x="240" y="43"/>
                </a:cubicBezTo>
                <a:cubicBezTo>
                  <a:pt x="242" y="43"/>
                  <a:pt x="243" y="44"/>
                  <a:pt x="243" y="45"/>
                </a:cubicBezTo>
                <a:cubicBezTo>
                  <a:pt x="245" y="50"/>
                  <a:pt x="240" y="53"/>
                  <a:pt x="237" y="56"/>
                </a:cubicBezTo>
                <a:cubicBezTo>
                  <a:pt x="233" y="56"/>
                  <a:pt x="228" y="56"/>
                  <a:pt x="224" y="53"/>
                </a:cubicBezTo>
                <a:cubicBezTo>
                  <a:pt x="221" y="50"/>
                  <a:pt x="221" y="46"/>
                  <a:pt x="221" y="42"/>
                </a:cubicBezTo>
                <a:cubicBezTo>
                  <a:pt x="223" y="35"/>
                  <a:pt x="231" y="31"/>
                  <a:pt x="237" y="30"/>
                </a:cubicBezTo>
                <a:cubicBezTo>
                  <a:pt x="243" y="29"/>
                  <a:pt x="250" y="33"/>
                  <a:pt x="255" y="28"/>
                </a:cubicBezTo>
                <a:cubicBezTo>
                  <a:pt x="262" y="19"/>
                  <a:pt x="262" y="19"/>
                  <a:pt x="262" y="19"/>
                </a:cubicBezTo>
                <a:cubicBezTo>
                  <a:pt x="268" y="17"/>
                  <a:pt x="274" y="11"/>
                  <a:pt x="280" y="15"/>
                </a:cubicBezTo>
                <a:close/>
                <a:moveTo>
                  <a:pt x="478" y="24"/>
                </a:moveTo>
                <a:cubicBezTo>
                  <a:pt x="477" y="27"/>
                  <a:pt x="479" y="31"/>
                  <a:pt x="477" y="34"/>
                </a:cubicBezTo>
                <a:cubicBezTo>
                  <a:pt x="475" y="37"/>
                  <a:pt x="472" y="37"/>
                  <a:pt x="469" y="38"/>
                </a:cubicBezTo>
                <a:cubicBezTo>
                  <a:pt x="465" y="37"/>
                  <a:pt x="465" y="37"/>
                  <a:pt x="465" y="37"/>
                </a:cubicBezTo>
                <a:cubicBezTo>
                  <a:pt x="465" y="34"/>
                  <a:pt x="468" y="30"/>
                  <a:pt x="468" y="26"/>
                </a:cubicBezTo>
                <a:cubicBezTo>
                  <a:pt x="467" y="23"/>
                  <a:pt x="465" y="18"/>
                  <a:pt x="462" y="16"/>
                </a:cubicBezTo>
                <a:cubicBezTo>
                  <a:pt x="461" y="15"/>
                  <a:pt x="462" y="15"/>
                  <a:pt x="463" y="15"/>
                </a:cubicBezTo>
                <a:cubicBezTo>
                  <a:pt x="469" y="15"/>
                  <a:pt x="476" y="18"/>
                  <a:pt x="478" y="24"/>
                </a:cubicBezTo>
                <a:close/>
                <a:moveTo>
                  <a:pt x="361" y="21"/>
                </a:moveTo>
                <a:cubicBezTo>
                  <a:pt x="364" y="21"/>
                  <a:pt x="368" y="23"/>
                  <a:pt x="372" y="24"/>
                </a:cubicBezTo>
                <a:cubicBezTo>
                  <a:pt x="373" y="28"/>
                  <a:pt x="375" y="33"/>
                  <a:pt x="374" y="36"/>
                </a:cubicBezTo>
                <a:cubicBezTo>
                  <a:pt x="373" y="39"/>
                  <a:pt x="371" y="40"/>
                  <a:pt x="369" y="41"/>
                </a:cubicBezTo>
                <a:cubicBezTo>
                  <a:pt x="365" y="47"/>
                  <a:pt x="359" y="47"/>
                  <a:pt x="354" y="49"/>
                </a:cubicBezTo>
                <a:cubicBezTo>
                  <a:pt x="350" y="49"/>
                  <a:pt x="348" y="46"/>
                  <a:pt x="345" y="44"/>
                </a:cubicBezTo>
                <a:cubicBezTo>
                  <a:pt x="346" y="41"/>
                  <a:pt x="344" y="37"/>
                  <a:pt x="346" y="34"/>
                </a:cubicBezTo>
                <a:cubicBezTo>
                  <a:pt x="347" y="33"/>
                  <a:pt x="350" y="31"/>
                  <a:pt x="352" y="32"/>
                </a:cubicBezTo>
                <a:cubicBezTo>
                  <a:pt x="354" y="33"/>
                  <a:pt x="357" y="34"/>
                  <a:pt x="356" y="36"/>
                </a:cubicBezTo>
                <a:cubicBezTo>
                  <a:pt x="355" y="37"/>
                  <a:pt x="353" y="36"/>
                  <a:pt x="353" y="38"/>
                </a:cubicBezTo>
                <a:cubicBezTo>
                  <a:pt x="353" y="39"/>
                  <a:pt x="355" y="39"/>
                  <a:pt x="355" y="39"/>
                </a:cubicBezTo>
                <a:cubicBezTo>
                  <a:pt x="357" y="39"/>
                  <a:pt x="358" y="38"/>
                  <a:pt x="358" y="36"/>
                </a:cubicBezTo>
                <a:cubicBezTo>
                  <a:pt x="358" y="34"/>
                  <a:pt x="358" y="30"/>
                  <a:pt x="354" y="30"/>
                </a:cubicBezTo>
                <a:cubicBezTo>
                  <a:pt x="350" y="27"/>
                  <a:pt x="347" y="30"/>
                  <a:pt x="343" y="32"/>
                </a:cubicBezTo>
                <a:cubicBezTo>
                  <a:pt x="340" y="31"/>
                  <a:pt x="335" y="30"/>
                  <a:pt x="331" y="32"/>
                </a:cubicBezTo>
                <a:cubicBezTo>
                  <a:pt x="329" y="33"/>
                  <a:pt x="329" y="35"/>
                  <a:pt x="329" y="37"/>
                </a:cubicBezTo>
                <a:cubicBezTo>
                  <a:pt x="329" y="38"/>
                  <a:pt x="330" y="41"/>
                  <a:pt x="332" y="41"/>
                </a:cubicBezTo>
                <a:cubicBezTo>
                  <a:pt x="333" y="41"/>
                  <a:pt x="335" y="40"/>
                  <a:pt x="335" y="38"/>
                </a:cubicBezTo>
                <a:cubicBezTo>
                  <a:pt x="335" y="37"/>
                  <a:pt x="333" y="37"/>
                  <a:pt x="332" y="36"/>
                </a:cubicBezTo>
                <a:cubicBezTo>
                  <a:pt x="332" y="35"/>
                  <a:pt x="334" y="33"/>
                  <a:pt x="335" y="33"/>
                </a:cubicBezTo>
                <a:cubicBezTo>
                  <a:pt x="339" y="32"/>
                  <a:pt x="342" y="35"/>
                  <a:pt x="343" y="37"/>
                </a:cubicBezTo>
                <a:cubicBezTo>
                  <a:pt x="344" y="41"/>
                  <a:pt x="344" y="44"/>
                  <a:pt x="341" y="46"/>
                </a:cubicBezTo>
                <a:cubicBezTo>
                  <a:pt x="338" y="49"/>
                  <a:pt x="333" y="50"/>
                  <a:pt x="328" y="49"/>
                </a:cubicBezTo>
                <a:cubicBezTo>
                  <a:pt x="324" y="46"/>
                  <a:pt x="317" y="45"/>
                  <a:pt x="314" y="39"/>
                </a:cubicBezTo>
                <a:cubicBezTo>
                  <a:pt x="312" y="34"/>
                  <a:pt x="315" y="30"/>
                  <a:pt x="318" y="26"/>
                </a:cubicBezTo>
                <a:cubicBezTo>
                  <a:pt x="322" y="24"/>
                  <a:pt x="327" y="24"/>
                  <a:pt x="330" y="19"/>
                </a:cubicBezTo>
                <a:cubicBezTo>
                  <a:pt x="333" y="18"/>
                  <a:pt x="338" y="16"/>
                  <a:pt x="341" y="19"/>
                </a:cubicBezTo>
                <a:cubicBezTo>
                  <a:pt x="347" y="15"/>
                  <a:pt x="355" y="17"/>
                  <a:pt x="361" y="21"/>
                </a:cubicBezTo>
                <a:close/>
                <a:moveTo>
                  <a:pt x="436" y="27"/>
                </a:moveTo>
                <a:cubicBezTo>
                  <a:pt x="436" y="30"/>
                  <a:pt x="432" y="29"/>
                  <a:pt x="430" y="30"/>
                </a:cubicBezTo>
                <a:cubicBezTo>
                  <a:pt x="426" y="34"/>
                  <a:pt x="426" y="34"/>
                  <a:pt x="426" y="34"/>
                </a:cubicBezTo>
                <a:cubicBezTo>
                  <a:pt x="422" y="38"/>
                  <a:pt x="424" y="44"/>
                  <a:pt x="426" y="49"/>
                </a:cubicBezTo>
                <a:cubicBezTo>
                  <a:pt x="422" y="49"/>
                  <a:pt x="419" y="46"/>
                  <a:pt x="417" y="44"/>
                </a:cubicBezTo>
                <a:cubicBezTo>
                  <a:pt x="416" y="40"/>
                  <a:pt x="416" y="35"/>
                  <a:pt x="417" y="33"/>
                </a:cubicBezTo>
                <a:cubicBezTo>
                  <a:pt x="422" y="29"/>
                  <a:pt x="426" y="23"/>
                  <a:pt x="433" y="26"/>
                </a:cubicBezTo>
                <a:cubicBezTo>
                  <a:pt x="434" y="26"/>
                  <a:pt x="436" y="27"/>
                  <a:pt x="436" y="27"/>
                </a:cubicBezTo>
                <a:close/>
                <a:moveTo>
                  <a:pt x="522" y="41"/>
                </a:moveTo>
                <a:cubicBezTo>
                  <a:pt x="522" y="44"/>
                  <a:pt x="520" y="47"/>
                  <a:pt x="518" y="49"/>
                </a:cubicBezTo>
                <a:cubicBezTo>
                  <a:pt x="517" y="49"/>
                  <a:pt x="517" y="49"/>
                  <a:pt x="517" y="49"/>
                </a:cubicBezTo>
                <a:cubicBezTo>
                  <a:pt x="515" y="47"/>
                  <a:pt x="517" y="44"/>
                  <a:pt x="515" y="43"/>
                </a:cubicBezTo>
                <a:cubicBezTo>
                  <a:pt x="512" y="38"/>
                  <a:pt x="509" y="35"/>
                  <a:pt x="503" y="36"/>
                </a:cubicBezTo>
                <a:cubicBezTo>
                  <a:pt x="500" y="37"/>
                  <a:pt x="497" y="41"/>
                  <a:pt x="494" y="39"/>
                </a:cubicBezTo>
                <a:cubicBezTo>
                  <a:pt x="494" y="36"/>
                  <a:pt x="496" y="34"/>
                  <a:pt x="498" y="32"/>
                </a:cubicBezTo>
                <a:cubicBezTo>
                  <a:pt x="500" y="31"/>
                  <a:pt x="503" y="29"/>
                  <a:pt x="506" y="30"/>
                </a:cubicBezTo>
                <a:cubicBezTo>
                  <a:pt x="513" y="31"/>
                  <a:pt x="522" y="33"/>
                  <a:pt x="522" y="41"/>
                </a:cubicBezTo>
                <a:close/>
                <a:moveTo>
                  <a:pt x="400" y="34"/>
                </a:moveTo>
                <a:cubicBezTo>
                  <a:pt x="401" y="35"/>
                  <a:pt x="400" y="36"/>
                  <a:pt x="399" y="38"/>
                </a:cubicBezTo>
                <a:cubicBezTo>
                  <a:pt x="398" y="39"/>
                  <a:pt x="395" y="42"/>
                  <a:pt x="393" y="41"/>
                </a:cubicBezTo>
                <a:cubicBezTo>
                  <a:pt x="390" y="43"/>
                  <a:pt x="385" y="44"/>
                  <a:pt x="382" y="42"/>
                </a:cubicBezTo>
                <a:cubicBezTo>
                  <a:pt x="380" y="41"/>
                  <a:pt x="378" y="40"/>
                  <a:pt x="376" y="38"/>
                </a:cubicBezTo>
                <a:cubicBezTo>
                  <a:pt x="375" y="33"/>
                  <a:pt x="382" y="34"/>
                  <a:pt x="384" y="30"/>
                </a:cubicBezTo>
                <a:cubicBezTo>
                  <a:pt x="389" y="32"/>
                  <a:pt x="394" y="36"/>
                  <a:pt x="400" y="34"/>
                </a:cubicBezTo>
                <a:close/>
                <a:moveTo>
                  <a:pt x="224" y="33"/>
                </a:moveTo>
                <a:cubicBezTo>
                  <a:pt x="224" y="35"/>
                  <a:pt x="222" y="35"/>
                  <a:pt x="221" y="36"/>
                </a:cubicBezTo>
                <a:cubicBezTo>
                  <a:pt x="217" y="40"/>
                  <a:pt x="219" y="46"/>
                  <a:pt x="220" y="50"/>
                </a:cubicBezTo>
                <a:cubicBezTo>
                  <a:pt x="220" y="53"/>
                  <a:pt x="224" y="55"/>
                  <a:pt x="222" y="56"/>
                </a:cubicBezTo>
                <a:cubicBezTo>
                  <a:pt x="217" y="59"/>
                  <a:pt x="214" y="56"/>
                  <a:pt x="209" y="53"/>
                </a:cubicBezTo>
                <a:cubicBezTo>
                  <a:pt x="207" y="50"/>
                  <a:pt x="208" y="45"/>
                  <a:pt x="208" y="41"/>
                </a:cubicBezTo>
                <a:cubicBezTo>
                  <a:pt x="210" y="35"/>
                  <a:pt x="216" y="33"/>
                  <a:pt x="222" y="32"/>
                </a:cubicBezTo>
                <a:cubicBezTo>
                  <a:pt x="223" y="32"/>
                  <a:pt x="223" y="33"/>
                  <a:pt x="224" y="33"/>
                </a:cubicBezTo>
                <a:close/>
                <a:moveTo>
                  <a:pt x="267" y="40"/>
                </a:moveTo>
                <a:cubicBezTo>
                  <a:pt x="271" y="41"/>
                  <a:pt x="270" y="45"/>
                  <a:pt x="272" y="48"/>
                </a:cubicBezTo>
                <a:cubicBezTo>
                  <a:pt x="272" y="52"/>
                  <a:pt x="270" y="56"/>
                  <a:pt x="267" y="59"/>
                </a:cubicBezTo>
                <a:cubicBezTo>
                  <a:pt x="266" y="59"/>
                  <a:pt x="265" y="59"/>
                  <a:pt x="264" y="59"/>
                </a:cubicBezTo>
                <a:cubicBezTo>
                  <a:pt x="263" y="57"/>
                  <a:pt x="265" y="55"/>
                  <a:pt x="264" y="53"/>
                </a:cubicBezTo>
                <a:cubicBezTo>
                  <a:pt x="263" y="47"/>
                  <a:pt x="257" y="43"/>
                  <a:pt x="252" y="42"/>
                </a:cubicBezTo>
                <a:cubicBezTo>
                  <a:pt x="252" y="42"/>
                  <a:pt x="250" y="43"/>
                  <a:pt x="249" y="41"/>
                </a:cubicBezTo>
                <a:cubicBezTo>
                  <a:pt x="251" y="38"/>
                  <a:pt x="255" y="38"/>
                  <a:pt x="258" y="37"/>
                </a:cubicBezTo>
                <a:cubicBezTo>
                  <a:pt x="262" y="36"/>
                  <a:pt x="263" y="44"/>
                  <a:pt x="267" y="40"/>
                </a:cubicBezTo>
                <a:close/>
                <a:moveTo>
                  <a:pt x="312" y="42"/>
                </a:moveTo>
                <a:cubicBezTo>
                  <a:pt x="312" y="44"/>
                  <a:pt x="312" y="45"/>
                  <a:pt x="312" y="46"/>
                </a:cubicBezTo>
                <a:cubicBezTo>
                  <a:pt x="309" y="49"/>
                  <a:pt x="306" y="52"/>
                  <a:pt x="302" y="50"/>
                </a:cubicBezTo>
                <a:cubicBezTo>
                  <a:pt x="298" y="48"/>
                  <a:pt x="295" y="50"/>
                  <a:pt x="292" y="48"/>
                </a:cubicBezTo>
                <a:cubicBezTo>
                  <a:pt x="289" y="47"/>
                  <a:pt x="285" y="44"/>
                  <a:pt x="285" y="41"/>
                </a:cubicBezTo>
                <a:cubicBezTo>
                  <a:pt x="288" y="42"/>
                  <a:pt x="292" y="42"/>
                  <a:pt x="295" y="41"/>
                </a:cubicBezTo>
                <a:cubicBezTo>
                  <a:pt x="301" y="37"/>
                  <a:pt x="301" y="37"/>
                  <a:pt x="301" y="37"/>
                </a:cubicBezTo>
                <a:cubicBezTo>
                  <a:pt x="305" y="39"/>
                  <a:pt x="308" y="41"/>
                  <a:pt x="312" y="42"/>
                </a:cubicBezTo>
                <a:close/>
                <a:moveTo>
                  <a:pt x="193" y="59"/>
                </a:moveTo>
                <a:cubicBezTo>
                  <a:pt x="193" y="60"/>
                  <a:pt x="193" y="63"/>
                  <a:pt x="191" y="62"/>
                </a:cubicBezTo>
                <a:cubicBezTo>
                  <a:pt x="187" y="61"/>
                  <a:pt x="182" y="59"/>
                  <a:pt x="179" y="61"/>
                </a:cubicBezTo>
                <a:cubicBezTo>
                  <a:pt x="174" y="64"/>
                  <a:pt x="171" y="67"/>
                  <a:pt x="172" y="73"/>
                </a:cubicBezTo>
                <a:cubicBezTo>
                  <a:pt x="171" y="74"/>
                  <a:pt x="171" y="73"/>
                  <a:pt x="170" y="73"/>
                </a:cubicBezTo>
                <a:cubicBezTo>
                  <a:pt x="168" y="71"/>
                  <a:pt x="168" y="67"/>
                  <a:pt x="168" y="65"/>
                </a:cubicBezTo>
                <a:cubicBezTo>
                  <a:pt x="168" y="60"/>
                  <a:pt x="175" y="59"/>
                  <a:pt x="177" y="54"/>
                </a:cubicBezTo>
                <a:cubicBezTo>
                  <a:pt x="179" y="53"/>
                  <a:pt x="182" y="52"/>
                  <a:pt x="183" y="52"/>
                </a:cubicBezTo>
                <a:cubicBezTo>
                  <a:pt x="188" y="52"/>
                  <a:pt x="191" y="56"/>
                  <a:pt x="193" y="59"/>
                </a:cubicBezTo>
                <a:close/>
                <a:moveTo>
                  <a:pt x="573" y="64"/>
                </a:moveTo>
                <a:cubicBezTo>
                  <a:pt x="573" y="66"/>
                  <a:pt x="574" y="67"/>
                  <a:pt x="574" y="69"/>
                </a:cubicBezTo>
                <a:cubicBezTo>
                  <a:pt x="568" y="69"/>
                  <a:pt x="563" y="69"/>
                  <a:pt x="558" y="70"/>
                </a:cubicBezTo>
                <a:cubicBezTo>
                  <a:pt x="555" y="67"/>
                  <a:pt x="553" y="64"/>
                  <a:pt x="548" y="63"/>
                </a:cubicBezTo>
                <a:cubicBezTo>
                  <a:pt x="548" y="62"/>
                  <a:pt x="548" y="60"/>
                  <a:pt x="549" y="59"/>
                </a:cubicBezTo>
                <a:cubicBezTo>
                  <a:pt x="551" y="57"/>
                  <a:pt x="553" y="56"/>
                  <a:pt x="555" y="56"/>
                </a:cubicBezTo>
                <a:cubicBezTo>
                  <a:pt x="562" y="56"/>
                  <a:pt x="567" y="60"/>
                  <a:pt x="573" y="64"/>
                </a:cubicBezTo>
                <a:close/>
                <a:moveTo>
                  <a:pt x="580" y="75"/>
                </a:moveTo>
                <a:cubicBezTo>
                  <a:pt x="592" y="73"/>
                  <a:pt x="601" y="82"/>
                  <a:pt x="607" y="90"/>
                </a:cubicBezTo>
                <a:cubicBezTo>
                  <a:pt x="609" y="93"/>
                  <a:pt x="612" y="90"/>
                  <a:pt x="614" y="93"/>
                </a:cubicBezTo>
                <a:cubicBezTo>
                  <a:pt x="620" y="99"/>
                  <a:pt x="628" y="102"/>
                  <a:pt x="630" y="111"/>
                </a:cubicBezTo>
                <a:cubicBezTo>
                  <a:pt x="630" y="119"/>
                  <a:pt x="639" y="123"/>
                  <a:pt x="635" y="131"/>
                </a:cubicBezTo>
                <a:cubicBezTo>
                  <a:pt x="636" y="136"/>
                  <a:pt x="632" y="138"/>
                  <a:pt x="629" y="139"/>
                </a:cubicBezTo>
                <a:cubicBezTo>
                  <a:pt x="628" y="139"/>
                  <a:pt x="626" y="140"/>
                  <a:pt x="625" y="139"/>
                </a:cubicBezTo>
                <a:cubicBezTo>
                  <a:pt x="623" y="137"/>
                  <a:pt x="625" y="135"/>
                  <a:pt x="625" y="132"/>
                </a:cubicBezTo>
                <a:cubicBezTo>
                  <a:pt x="624" y="126"/>
                  <a:pt x="621" y="120"/>
                  <a:pt x="617" y="115"/>
                </a:cubicBezTo>
                <a:cubicBezTo>
                  <a:pt x="617" y="109"/>
                  <a:pt x="612" y="105"/>
                  <a:pt x="608" y="101"/>
                </a:cubicBezTo>
                <a:cubicBezTo>
                  <a:pt x="602" y="100"/>
                  <a:pt x="598" y="93"/>
                  <a:pt x="594" y="89"/>
                </a:cubicBezTo>
                <a:cubicBezTo>
                  <a:pt x="590" y="86"/>
                  <a:pt x="585" y="86"/>
                  <a:pt x="580" y="85"/>
                </a:cubicBezTo>
                <a:cubicBezTo>
                  <a:pt x="574" y="85"/>
                  <a:pt x="569" y="79"/>
                  <a:pt x="563" y="82"/>
                </a:cubicBezTo>
                <a:cubicBezTo>
                  <a:pt x="562" y="84"/>
                  <a:pt x="560" y="85"/>
                  <a:pt x="557" y="83"/>
                </a:cubicBezTo>
                <a:cubicBezTo>
                  <a:pt x="555" y="81"/>
                  <a:pt x="558" y="78"/>
                  <a:pt x="558" y="76"/>
                </a:cubicBezTo>
                <a:cubicBezTo>
                  <a:pt x="563" y="68"/>
                  <a:pt x="571" y="71"/>
                  <a:pt x="577" y="73"/>
                </a:cubicBezTo>
                <a:lnTo>
                  <a:pt x="580" y="75"/>
                </a:lnTo>
                <a:close/>
                <a:moveTo>
                  <a:pt x="578" y="87"/>
                </a:moveTo>
                <a:cubicBezTo>
                  <a:pt x="592" y="85"/>
                  <a:pt x="596" y="99"/>
                  <a:pt x="606" y="102"/>
                </a:cubicBezTo>
                <a:cubicBezTo>
                  <a:pt x="615" y="106"/>
                  <a:pt x="615" y="116"/>
                  <a:pt x="619" y="122"/>
                </a:cubicBezTo>
                <a:cubicBezTo>
                  <a:pt x="622" y="127"/>
                  <a:pt x="624" y="134"/>
                  <a:pt x="620" y="139"/>
                </a:cubicBezTo>
                <a:cubicBezTo>
                  <a:pt x="616" y="142"/>
                  <a:pt x="610" y="145"/>
                  <a:pt x="604" y="143"/>
                </a:cubicBezTo>
                <a:cubicBezTo>
                  <a:pt x="600" y="141"/>
                  <a:pt x="599" y="136"/>
                  <a:pt x="594" y="136"/>
                </a:cubicBezTo>
                <a:cubicBezTo>
                  <a:pt x="589" y="134"/>
                  <a:pt x="586" y="129"/>
                  <a:pt x="585" y="124"/>
                </a:cubicBezTo>
                <a:cubicBezTo>
                  <a:pt x="585" y="119"/>
                  <a:pt x="589" y="115"/>
                  <a:pt x="592" y="111"/>
                </a:cubicBezTo>
                <a:cubicBezTo>
                  <a:pt x="594" y="109"/>
                  <a:pt x="597" y="111"/>
                  <a:pt x="600" y="112"/>
                </a:cubicBezTo>
                <a:cubicBezTo>
                  <a:pt x="603" y="113"/>
                  <a:pt x="603" y="118"/>
                  <a:pt x="604" y="122"/>
                </a:cubicBezTo>
                <a:cubicBezTo>
                  <a:pt x="604" y="123"/>
                  <a:pt x="603" y="125"/>
                  <a:pt x="601" y="126"/>
                </a:cubicBezTo>
                <a:cubicBezTo>
                  <a:pt x="599" y="127"/>
                  <a:pt x="597" y="122"/>
                  <a:pt x="595" y="125"/>
                </a:cubicBezTo>
                <a:cubicBezTo>
                  <a:pt x="595" y="128"/>
                  <a:pt x="597" y="128"/>
                  <a:pt x="599" y="128"/>
                </a:cubicBezTo>
                <a:cubicBezTo>
                  <a:pt x="602" y="129"/>
                  <a:pt x="603" y="127"/>
                  <a:pt x="606" y="125"/>
                </a:cubicBezTo>
                <a:cubicBezTo>
                  <a:pt x="608" y="121"/>
                  <a:pt x="606" y="117"/>
                  <a:pt x="604" y="113"/>
                </a:cubicBezTo>
                <a:cubicBezTo>
                  <a:pt x="601" y="110"/>
                  <a:pt x="597" y="108"/>
                  <a:pt x="592" y="109"/>
                </a:cubicBezTo>
                <a:cubicBezTo>
                  <a:pt x="590" y="108"/>
                  <a:pt x="592" y="104"/>
                  <a:pt x="589" y="102"/>
                </a:cubicBezTo>
                <a:cubicBezTo>
                  <a:pt x="586" y="100"/>
                  <a:pt x="583" y="95"/>
                  <a:pt x="578" y="96"/>
                </a:cubicBezTo>
                <a:cubicBezTo>
                  <a:pt x="576" y="98"/>
                  <a:pt x="574" y="99"/>
                  <a:pt x="572" y="101"/>
                </a:cubicBezTo>
                <a:cubicBezTo>
                  <a:pt x="571" y="104"/>
                  <a:pt x="573" y="107"/>
                  <a:pt x="574" y="109"/>
                </a:cubicBezTo>
                <a:cubicBezTo>
                  <a:pt x="575" y="110"/>
                  <a:pt x="577" y="110"/>
                  <a:pt x="578" y="110"/>
                </a:cubicBezTo>
                <a:cubicBezTo>
                  <a:pt x="580" y="109"/>
                  <a:pt x="578" y="108"/>
                  <a:pt x="578" y="108"/>
                </a:cubicBezTo>
                <a:cubicBezTo>
                  <a:pt x="576" y="107"/>
                  <a:pt x="574" y="107"/>
                  <a:pt x="574" y="105"/>
                </a:cubicBezTo>
                <a:cubicBezTo>
                  <a:pt x="574" y="102"/>
                  <a:pt x="576" y="99"/>
                  <a:pt x="579" y="99"/>
                </a:cubicBezTo>
                <a:cubicBezTo>
                  <a:pt x="581" y="99"/>
                  <a:pt x="583" y="99"/>
                  <a:pt x="585" y="100"/>
                </a:cubicBezTo>
                <a:cubicBezTo>
                  <a:pt x="588" y="102"/>
                  <a:pt x="588" y="106"/>
                  <a:pt x="589" y="108"/>
                </a:cubicBezTo>
                <a:cubicBezTo>
                  <a:pt x="588" y="113"/>
                  <a:pt x="584" y="116"/>
                  <a:pt x="579" y="117"/>
                </a:cubicBezTo>
                <a:cubicBezTo>
                  <a:pt x="574" y="119"/>
                  <a:pt x="570" y="115"/>
                  <a:pt x="566" y="113"/>
                </a:cubicBezTo>
                <a:cubicBezTo>
                  <a:pt x="563" y="110"/>
                  <a:pt x="563" y="106"/>
                  <a:pt x="560" y="103"/>
                </a:cubicBezTo>
                <a:cubicBezTo>
                  <a:pt x="558" y="99"/>
                  <a:pt x="554" y="93"/>
                  <a:pt x="559" y="89"/>
                </a:cubicBezTo>
                <a:cubicBezTo>
                  <a:pt x="560" y="87"/>
                  <a:pt x="563" y="85"/>
                  <a:pt x="566" y="85"/>
                </a:cubicBezTo>
                <a:cubicBezTo>
                  <a:pt x="571" y="83"/>
                  <a:pt x="574" y="87"/>
                  <a:pt x="578" y="87"/>
                </a:cubicBezTo>
                <a:close/>
                <a:moveTo>
                  <a:pt x="205" y="87"/>
                </a:moveTo>
                <a:cubicBezTo>
                  <a:pt x="206" y="90"/>
                  <a:pt x="204" y="93"/>
                  <a:pt x="202" y="94"/>
                </a:cubicBezTo>
                <a:cubicBezTo>
                  <a:pt x="200" y="96"/>
                  <a:pt x="200" y="99"/>
                  <a:pt x="197" y="101"/>
                </a:cubicBezTo>
                <a:cubicBezTo>
                  <a:pt x="194" y="104"/>
                  <a:pt x="188" y="102"/>
                  <a:pt x="185" y="102"/>
                </a:cubicBezTo>
                <a:cubicBezTo>
                  <a:pt x="182" y="100"/>
                  <a:pt x="177" y="99"/>
                  <a:pt x="179" y="95"/>
                </a:cubicBezTo>
                <a:cubicBezTo>
                  <a:pt x="185" y="98"/>
                  <a:pt x="194" y="99"/>
                  <a:pt x="199" y="94"/>
                </a:cubicBezTo>
                <a:cubicBezTo>
                  <a:pt x="202" y="91"/>
                  <a:pt x="202" y="87"/>
                  <a:pt x="202" y="85"/>
                </a:cubicBezTo>
                <a:cubicBezTo>
                  <a:pt x="203" y="85"/>
                  <a:pt x="205" y="86"/>
                  <a:pt x="205" y="87"/>
                </a:cubicBezTo>
                <a:close/>
                <a:moveTo>
                  <a:pt x="552" y="87"/>
                </a:moveTo>
                <a:cubicBezTo>
                  <a:pt x="553" y="86"/>
                  <a:pt x="554" y="85"/>
                  <a:pt x="556" y="86"/>
                </a:cubicBezTo>
                <a:cubicBezTo>
                  <a:pt x="557" y="89"/>
                  <a:pt x="554" y="92"/>
                  <a:pt x="554" y="96"/>
                </a:cubicBezTo>
                <a:cubicBezTo>
                  <a:pt x="549" y="99"/>
                  <a:pt x="544" y="96"/>
                  <a:pt x="540" y="93"/>
                </a:cubicBezTo>
                <a:cubicBezTo>
                  <a:pt x="538" y="90"/>
                  <a:pt x="534" y="87"/>
                  <a:pt x="536" y="85"/>
                </a:cubicBezTo>
                <a:cubicBezTo>
                  <a:pt x="540" y="88"/>
                  <a:pt x="546" y="89"/>
                  <a:pt x="552" y="87"/>
                </a:cubicBezTo>
                <a:close/>
                <a:moveTo>
                  <a:pt x="652" y="139"/>
                </a:moveTo>
                <a:cubicBezTo>
                  <a:pt x="651" y="142"/>
                  <a:pt x="650" y="144"/>
                  <a:pt x="648" y="146"/>
                </a:cubicBezTo>
                <a:cubicBezTo>
                  <a:pt x="645" y="143"/>
                  <a:pt x="644" y="136"/>
                  <a:pt x="638" y="136"/>
                </a:cubicBezTo>
                <a:cubicBezTo>
                  <a:pt x="636" y="132"/>
                  <a:pt x="641" y="127"/>
                  <a:pt x="637" y="122"/>
                </a:cubicBezTo>
                <a:cubicBezTo>
                  <a:pt x="638" y="122"/>
                  <a:pt x="638" y="120"/>
                  <a:pt x="639" y="120"/>
                </a:cubicBezTo>
                <a:cubicBezTo>
                  <a:pt x="647" y="123"/>
                  <a:pt x="652" y="131"/>
                  <a:pt x="652" y="139"/>
                </a:cubicBezTo>
                <a:close/>
                <a:moveTo>
                  <a:pt x="128" y="140"/>
                </a:moveTo>
                <a:cubicBezTo>
                  <a:pt x="129" y="144"/>
                  <a:pt x="125" y="147"/>
                  <a:pt x="122" y="148"/>
                </a:cubicBezTo>
                <a:cubicBezTo>
                  <a:pt x="122" y="149"/>
                  <a:pt x="119" y="148"/>
                  <a:pt x="120" y="147"/>
                </a:cubicBezTo>
                <a:cubicBezTo>
                  <a:pt x="121" y="145"/>
                  <a:pt x="125" y="146"/>
                  <a:pt x="125" y="142"/>
                </a:cubicBezTo>
                <a:cubicBezTo>
                  <a:pt x="125" y="141"/>
                  <a:pt x="125" y="137"/>
                  <a:pt x="122" y="137"/>
                </a:cubicBezTo>
                <a:cubicBezTo>
                  <a:pt x="116" y="139"/>
                  <a:pt x="116" y="139"/>
                  <a:pt x="116" y="139"/>
                </a:cubicBezTo>
                <a:cubicBezTo>
                  <a:pt x="113" y="142"/>
                  <a:pt x="111" y="146"/>
                  <a:pt x="111" y="150"/>
                </a:cubicBezTo>
                <a:cubicBezTo>
                  <a:pt x="112" y="151"/>
                  <a:pt x="112" y="151"/>
                  <a:pt x="112" y="151"/>
                </a:cubicBezTo>
                <a:cubicBezTo>
                  <a:pt x="108" y="151"/>
                  <a:pt x="103" y="151"/>
                  <a:pt x="100" y="156"/>
                </a:cubicBezTo>
                <a:cubicBezTo>
                  <a:pt x="99" y="159"/>
                  <a:pt x="99" y="162"/>
                  <a:pt x="101" y="165"/>
                </a:cubicBezTo>
                <a:cubicBezTo>
                  <a:pt x="102" y="166"/>
                  <a:pt x="103" y="166"/>
                  <a:pt x="105" y="166"/>
                </a:cubicBezTo>
                <a:cubicBezTo>
                  <a:pt x="107" y="165"/>
                  <a:pt x="104" y="160"/>
                  <a:pt x="108" y="162"/>
                </a:cubicBezTo>
                <a:cubicBezTo>
                  <a:pt x="108" y="163"/>
                  <a:pt x="108" y="165"/>
                  <a:pt x="108" y="166"/>
                </a:cubicBezTo>
                <a:cubicBezTo>
                  <a:pt x="105" y="168"/>
                  <a:pt x="102" y="171"/>
                  <a:pt x="99" y="167"/>
                </a:cubicBezTo>
                <a:cubicBezTo>
                  <a:pt x="97" y="164"/>
                  <a:pt x="98" y="160"/>
                  <a:pt x="98" y="158"/>
                </a:cubicBezTo>
                <a:cubicBezTo>
                  <a:pt x="100" y="154"/>
                  <a:pt x="102" y="149"/>
                  <a:pt x="108" y="150"/>
                </a:cubicBezTo>
                <a:cubicBezTo>
                  <a:pt x="111" y="147"/>
                  <a:pt x="108" y="142"/>
                  <a:pt x="113" y="139"/>
                </a:cubicBezTo>
                <a:cubicBezTo>
                  <a:pt x="116" y="138"/>
                  <a:pt x="118" y="135"/>
                  <a:pt x="121" y="135"/>
                </a:cubicBezTo>
                <a:cubicBezTo>
                  <a:pt x="124" y="136"/>
                  <a:pt x="127" y="138"/>
                  <a:pt x="128" y="140"/>
                </a:cubicBezTo>
                <a:close/>
                <a:moveTo>
                  <a:pt x="644" y="143"/>
                </a:moveTo>
                <a:cubicBezTo>
                  <a:pt x="646" y="145"/>
                  <a:pt x="646" y="148"/>
                  <a:pt x="644" y="150"/>
                </a:cubicBezTo>
                <a:cubicBezTo>
                  <a:pt x="643" y="151"/>
                  <a:pt x="641" y="153"/>
                  <a:pt x="638" y="153"/>
                </a:cubicBezTo>
                <a:cubicBezTo>
                  <a:pt x="637" y="152"/>
                  <a:pt x="635" y="151"/>
                  <a:pt x="635" y="151"/>
                </a:cubicBezTo>
                <a:cubicBezTo>
                  <a:pt x="635" y="149"/>
                  <a:pt x="638" y="148"/>
                  <a:pt x="635" y="147"/>
                </a:cubicBezTo>
                <a:cubicBezTo>
                  <a:pt x="634" y="147"/>
                  <a:pt x="632" y="148"/>
                  <a:pt x="632" y="150"/>
                </a:cubicBezTo>
                <a:cubicBezTo>
                  <a:pt x="632" y="152"/>
                  <a:pt x="635" y="154"/>
                  <a:pt x="637" y="154"/>
                </a:cubicBezTo>
                <a:cubicBezTo>
                  <a:pt x="643" y="157"/>
                  <a:pt x="646" y="150"/>
                  <a:pt x="652" y="148"/>
                </a:cubicBezTo>
                <a:cubicBezTo>
                  <a:pt x="655" y="151"/>
                  <a:pt x="658" y="145"/>
                  <a:pt x="661" y="148"/>
                </a:cubicBezTo>
                <a:cubicBezTo>
                  <a:pt x="668" y="148"/>
                  <a:pt x="669" y="156"/>
                  <a:pt x="672" y="160"/>
                </a:cubicBezTo>
                <a:cubicBezTo>
                  <a:pt x="672" y="162"/>
                  <a:pt x="671" y="163"/>
                  <a:pt x="670" y="165"/>
                </a:cubicBezTo>
                <a:cubicBezTo>
                  <a:pt x="667" y="165"/>
                  <a:pt x="664" y="169"/>
                  <a:pt x="664" y="172"/>
                </a:cubicBezTo>
                <a:cubicBezTo>
                  <a:pt x="663" y="175"/>
                  <a:pt x="665" y="178"/>
                  <a:pt x="663" y="181"/>
                </a:cubicBezTo>
                <a:cubicBezTo>
                  <a:pt x="662" y="184"/>
                  <a:pt x="663" y="187"/>
                  <a:pt x="666" y="188"/>
                </a:cubicBezTo>
                <a:cubicBezTo>
                  <a:pt x="668" y="188"/>
                  <a:pt x="669" y="187"/>
                  <a:pt x="670" y="185"/>
                </a:cubicBezTo>
                <a:cubicBezTo>
                  <a:pt x="669" y="184"/>
                  <a:pt x="669" y="183"/>
                  <a:pt x="669" y="183"/>
                </a:cubicBezTo>
                <a:cubicBezTo>
                  <a:pt x="668" y="183"/>
                  <a:pt x="667" y="186"/>
                  <a:pt x="666" y="185"/>
                </a:cubicBezTo>
                <a:cubicBezTo>
                  <a:pt x="664" y="183"/>
                  <a:pt x="666" y="180"/>
                  <a:pt x="666" y="179"/>
                </a:cubicBezTo>
                <a:cubicBezTo>
                  <a:pt x="667" y="177"/>
                  <a:pt x="669" y="176"/>
                  <a:pt x="672" y="177"/>
                </a:cubicBezTo>
                <a:cubicBezTo>
                  <a:pt x="675" y="180"/>
                  <a:pt x="678" y="183"/>
                  <a:pt x="677" y="188"/>
                </a:cubicBezTo>
                <a:cubicBezTo>
                  <a:pt x="677" y="194"/>
                  <a:pt x="671" y="198"/>
                  <a:pt x="666" y="200"/>
                </a:cubicBezTo>
                <a:cubicBezTo>
                  <a:pt x="662" y="203"/>
                  <a:pt x="663" y="207"/>
                  <a:pt x="664" y="211"/>
                </a:cubicBezTo>
                <a:cubicBezTo>
                  <a:pt x="664" y="214"/>
                  <a:pt x="669" y="216"/>
                  <a:pt x="671" y="217"/>
                </a:cubicBezTo>
                <a:cubicBezTo>
                  <a:pt x="675" y="218"/>
                  <a:pt x="681" y="214"/>
                  <a:pt x="683" y="219"/>
                </a:cubicBezTo>
                <a:cubicBezTo>
                  <a:pt x="683" y="223"/>
                  <a:pt x="684" y="225"/>
                  <a:pt x="685" y="227"/>
                </a:cubicBezTo>
                <a:cubicBezTo>
                  <a:pt x="684" y="234"/>
                  <a:pt x="684" y="240"/>
                  <a:pt x="690" y="245"/>
                </a:cubicBezTo>
                <a:cubicBezTo>
                  <a:pt x="689" y="246"/>
                  <a:pt x="687" y="247"/>
                  <a:pt x="686" y="250"/>
                </a:cubicBezTo>
                <a:cubicBezTo>
                  <a:pt x="686" y="252"/>
                  <a:pt x="687" y="255"/>
                  <a:pt x="689" y="255"/>
                </a:cubicBezTo>
                <a:cubicBezTo>
                  <a:pt x="690" y="256"/>
                  <a:pt x="692" y="255"/>
                  <a:pt x="692" y="254"/>
                </a:cubicBezTo>
                <a:cubicBezTo>
                  <a:pt x="692" y="253"/>
                  <a:pt x="692" y="252"/>
                  <a:pt x="691" y="252"/>
                </a:cubicBezTo>
                <a:cubicBezTo>
                  <a:pt x="690" y="252"/>
                  <a:pt x="690" y="252"/>
                  <a:pt x="689" y="251"/>
                </a:cubicBezTo>
                <a:cubicBezTo>
                  <a:pt x="689" y="249"/>
                  <a:pt x="690" y="247"/>
                  <a:pt x="691" y="247"/>
                </a:cubicBezTo>
                <a:cubicBezTo>
                  <a:pt x="694" y="246"/>
                  <a:pt x="697" y="248"/>
                  <a:pt x="698" y="251"/>
                </a:cubicBezTo>
                <a:cubicBezTo>
                  <a:pt x="699" y="253"/>
                  <a:pt x="699" y="257"/>
                  <a:pt x="698" y="258"/>
                </a:cubicBezTo>
                <a:cubicBezTo>
                  <a:pt x="695" y="262"/>
                  <a:pt x="690" y="260"/>
                  <a:pt x="687" y="261"/>
                </a:cubicBezTo>
                <a:cubicBezTo>
                  <a:pt x="681" y="262"/>
                  <a:pt x="678" y="257"/>
                  <a:pt x="675" y="252"/>
                </a:cubicBezTo>
                <a:cubicBezTo>
                  <a:pt x="674" y="246"/>
                  <a:pt x="674" y="246"/>
                  <a:pt x="674" y="246"/>
                </a:cubicBezTo>
                <a:cubicBezTo>
                  <a:pt x="675" y="241"/>
                  <a:pt x="682" y="237"/>
                  <a:pt x="678" y="231"/>
                </a:cubicBezTo>
                <a:cubicBezTo>
                  <a:pt x="675" y="223"/>
                  <a:pt x="666" y="222"/>
                  <a:pt x="659" y="221"/>
                </a:cubicBezTo>
                <a:cubicBezTo>
                  <a:pt x="656" y="218"/>
                  <a:pt x="652" y="214"/>
                  <a:pt x="652" y="210"/>
                </a:cubicBezTo>
                <a:cubicBezTo>
                  <a:pt x="654" y="207"/>
                  <a:pt x="657" y="209"/>
                  <a:pt x="658" y="207"/>
                </a:cubicBezTo>
                <a:cubicBezTo>
                  <a:pt x="660" y="206"/>
                  <a:pt x="662" y="203"/>
                  <a:pt x="663" y="200"/>
                </a:cubicBezTo>
                <a:cubicBezTo>
                  <a:pt x="660" y="196"/>
                  <a:pt x="665" y="190"/>
                  <a:pt x="659" y="186"/>
                </a:cubicBezTo>
                <a:cubicBezTo>
                  <a:pt x="658" y="185"/>
                  <a:pt x="658" y="185"/>
                  <a:pt x="655" y="185"/>
                </a:cubicBezTo>
                <a:cubicBezTo>
                  <a:pt x="655" y="186"/>
                  <a:pt x="652" y="187"/>
                  <a:pt x="654" y="189"/>
                </a:cubicBezTo>
                <a:cubicBezTo>
                  <a:pt x="656" y="192"/>
                  <a:pt x="656" y="185"/>
                  <a:pt x="658" y="189"/>
                </a:cubicBezTo>
                <a:cubicBezTo>
                  <a:pt x="661" y="192"/>
                  <a:pt x="658" y="196"/>
                  <a:pt x="658" y="199"/>
                </a:cubicBezTo>
                <a:cubicBezTo>
                  <a:pt x="659" y="200"/>
                  <a:pt x="661" y="201"/>
                  <a:pt x="659" y="203"/>
                </a:cubicBezTo>
                <a:cubicBezTo>
                  <a:pt x="657" y="206"/>
                  <a:pt x="654" y="206"/>
                  <a:pt x="650" y="206"/>
                </a:cubicBezTo>
                <a:cubicBezTo>
                  <a:pt x="646" y="206"/>
                  <a:pt x="642" y="200"/>
                  <a:pt x="640" y="197"/>
                </a:cubicBezTo>
                <a:cubicBezTo>
                  <a:pt x="638" y="192"/>
                  <a:pt x="639" y="187"/>
                  <a:pt x="641" y="183"/>
                </a:cubicBezTo>
                <a:cubicBezTo>
                  <a:pt x="643" y="181"/>
                  <a:pt x="646" y="177"/>
                  <a:pt x="649" y="179"/>
                </a:cubicBezTo>
                <a:cubicBezTo>
                  <a:pt x="647" y="185"/>
                  <a:pt x="642" y="190"/>
                  <a:pt x="646" y="196"/>
                </a:cubicBezTo>
                <a:cubicBezTo>
                  <a:pt x="648" y="199"/>
                  <a:pt x="650" y="201"/>
                  <a:pt x="654" y="202"/>
                </a:cubicBezTo>
                <a:cubicBezTo>
                  <a:pt x="655" y="202"/>
                  <a:pt x="656" y="201"/>
                  <a:pt x="657" y="200"/>
                </a:cubicBezTo>
                <a:cubicBezTo>
                  <a:pt x="655" y="198"/>
                  <a:pt x="653" y="200"/>
                  <a:pt x="652" y="199"/>
                </a:cubicBezTo>
                <a:cubicBezTo>
                  <a:pt x="649" y="197"/>
                  <a:pt x="647" y="194"/>
                  <a:pt x="647" y="191"/>
                </a:cubicBezTo>
                <a:cubicBezTo>
                  <a:pt x="648" y="184"/>
                  <a:pt x="652" y="177"/>
                  <a:pt x="659" y="174"/>
                </a:cubicBezTo>
                <a:cubicBezTo>
                  <a:pt x="662" y="172"/>
                  <a:pt x="663" y="168"/>
                  <a:pt x="661" y="164"/>
                </a:cubicBezTo>
                <a:cubicBezTo>
                  <a:pt x="659" y="162"/>
                  <a:pt x="656" y="158"/>
                  <a:pt x="652" y="159"/>
                </a:cubicBezTo>
                <a:cubicBezTo>
                  <a:pt x="645" y="162"/>
                  <a:pt x="635" y="165"/>
                  <a:pt x="628" y="159"/>
                </a:cubicBezTo>
                <a:cubicBezTo>
                  <a:pt x="626" y="155"/>
                  <a:pt x="623" y="148"/>
                  <a:pt x="626" y="144"/>
                </a:cubicBezTo>
                <a:cubicBezTo>
                  <a:pt x="629" y="141"/>
                  <a:pt x="632" y="140"/>
                  <a:pt x="636" y="138"/>
                </a:cubicBezTo>
                <a:cubicBezTo>
                  <a:pt x="640" y="137"/>
                  <a:pt x="643" y="141"/>
                  <a:pt x="644" y="143"/>
                </a:cubicBezTo>
                <a:close/>
                <a:moveTo>
                  <a:pt x="623" y="142"/>
                </a:moveTo>
                <a:cubicBezTo>
                  <a:pt x="623" y="144"/>
                  <a:pt x="623" y="146"/>
                  <a:pt x="622" y="148"/>
                </a:cubicBezTo>
                <a:cubicBezTo>
                  <a:pt x="621" y="151"/>
                  <a:pt x="623" y="155"/>
                  <a:pt x="623" y="159"/>
                </a:cubicBezTo>
                <a:cubicBezTo>
                  <a:pt x="617" y="158"/>
                  <a:pt x="612" y="154"/>
                  <a:pt x="610" y="148"/>
                </a:cubicBezTo>
                <a:cubicBezTo>
                  <a:pt x="610" y="147"/>
                  <a:pt x="612" y="146"/>
                  <a:pt x="613" y="145"/>
                </a:cubicBezTo>
                <a:cubicBezTo>
                  <a:pt x="617" y="145"/>
                  <a:pt x="619" y="142"/>
                  <a:pt x="623" y="141"/>
                </a:cubicBezTo>
                <a:lnTo>
                  <a:pt x="623" y="142"/>
                </a:lnTo>
                <a:close/>
                <a:moveTo>
                  <a:pt x="687" y="177"/>
                </a:moveTo>
                <a:cubicBezTo>
                  <a:pt x="690" y="181"/>
                  <a:pt x="688" y="186"/>
                  <a:pt x="687" y="189"/>
                </a:cubicBezTo>
                <a:cubicBezTo>
                  <a:pt x="685" y="192"/>
                  <a:pt x="682" y="195"/>
                  <a:pt x="678" y="194"/>
                </a:cubicBezTo>
                <a:cubicBezTo>
                  <a:pt x="676" y="192"/>
                  <a:pt x="680" y="191"/>
                  <a:pt x="679" y="188"/>
                </a:cubicBezTo>
                <a:cubicBezTo>
                  <a:pt x="680" y="183"/>
                  <a:pt x="678" y="180"/>
                  <a:pt x="675" y="177"/>
                </a:cubicBezTo>
                <a:cubicBezTo>
                  <a:pt x="672" y="174"/>
                  <a:pt x="668" y="176"/>
                  <a:pt x="666" y="173"/>
                </a:cubicBezTo>
                <a:cubicBezTo>
                  <a:pt x="667" y="169"/>
                  <a:pt x="670" y="167"/>
                  <a:pt x="673" y="165"/>
                </a:cubicBezTo>
                <a:cubicBezTo>
                  <a:pt x="680" y="167"/>
                  <a:pt x="684" y="171"/>
                  <a:pt x="687" y="177"/>
                </a:cubicBezTo>
                <a:close/>
                <a:moveTo>
                  <a:pt x="69" y="183"/>
                </a:moveTo>
                <a:cubicBezTo>
                  <a:pt x="67" y="186"/>
                  <a:pt x="63" y="189"/>
                  <a:pt x="63" y="194"/>
                </a:cubicBezTo>
                <a:cubicBezTo>
                  <a:pt x="62" y="195"/>
                  <a:pt x="60" y="195"/>
                  <a:pt x="59" y="194"/>
                </a:cubicBezTo>
                <a:cubicBezTo>
                  <a:pt x="56" y="192"/>
                  <a:pt x="56" y="188"/>
                  <a:pt x="55" y="185"/>
                </a:cubicBezTo>
                <a:cubicBezTo>
                  <a:pt x="56" y="180"/>
                  <a:pt x="59" y="173"/>
                  <a:pt x="65" y="171"/>
                </a:cubicBezTo>
                <a:cubicBezTo>
                  <a:pt x="68" y="174"/>
                  <a:pt x="65" y="180"/>
                  <a:pt x="69" y="183"/>
                </a:cubicBezTo>
                <a:close/>
                <a:moveTo>
                  <a:pt x="97" y="190"/>
                </a:moveTo>
                <a:cubicBezTo>
                  <a:pt x="96" y="194"/>
                  <a:pt x="93" y="200"/>
                  <a:pt x="88" y="201"/>
                </a:cubicBezTo>
                <a:cubicBezTo>
                  <a:pt x="89" y="197"/>
                  <a:pt x="90" y="190"/>
                  <a:pt x="88" y="186"/>
                </a:cubicBezTo>
                <a:cubicBezTo>
                  <a:pt x="92" y="184"/>
                  <a:pt x="98" y="184"/>
                  <a:pt x="97" y="190"/>
                </a:cubicBezTo>
                <a:close/>
                <a:moveTo>
                  <a:pt x="85" y="186"/>
                </a:moveTo>
                <a:cubicBezTo>
                  <a:pt x="87" y="188"/>
                  <a:pt x="87" y="190"/>
                  <a:pt x="87" y="192"/>
                </a:cubicBezTo>
                <a:cubicBezTo>
                  <a:pt x="87" y="197"/>
                  <a:pt x="86" y="201"/>
                  <a:pt x="82" y="205"/>
                </a:cubicBezTo>
                <a:cubicBezTo>
                  <a:pt x="78" y="207"/>
                  <a:pt x="75" y="214"/>
                  <a:pt x="67" y="212"/>
                </a:cubicBezTo>
                <a:cubicBezTo>
                  <a:pt x="64" y="210"/>
                  <a:pt x="59" y="211"/>
                  <a:pt x="56" y="211"/>
                </a:cubicBezTo>
                <a:cubicBezTo>
                  <a:pt x="54" y="213"/>
                  <a:pt x="50" y="214"/>
                  <a:pt x="51" y="218"/>
                </a:cubicBezTo>
                <a:cubicBezTo>
                  <a:pt x="51" y="223"/>
                  <a:pt x="54" y="225"/>
                  <a:pt x="58" y="226"/>
                </a:cubicBezTo>
                <a:cubicBezTo>
                  <a:pt x="62" y="226"/>
                  <a:pt x="65" y="229"/>
                  <a:pt x="67" y="232"/>
                </a:cubicBezTo>
                <a:cubicBezTo>
                  <a:pt x="69" y="236"/>
                  <a:pt x="70" y="239"/>
                  <a:pt x="68" y="242"/>
                </a:cubicBezTo>
                <a:cubicBezTo>
                  <a:pt x="66" y="246"/>
                  <a:pt x="62" y="248"/>
                  <a:pt x="58" y="247"/>
                </a:cubicBezTo>
                <a:cubicBezTo>
                  <a:pt x="55" y="246"/>
                  <a:pt x="53" y="243"/>
                  <a:pt x="55" y="240"/>
                </a:cubicBezTo>
                <a:cubicBezTo>
                  <a:pt x="57" y="238"/>
                  <a:pt x="57" y="243"/>
                  <a:pt x="59" y="240"/>
                </a:cubicBezTo>
                <a:cubicBezTo>
                  <a:pt x="60" y="238"/>
                  <a:pt x="58" y="237"/>
                  <a:pt x="56" y="237"/>
                </a:cubicBezTo>
                <a:cubicBezTo>
                  <a:pt x="55" y="237"/>
                  <a:pt x="54" y="238"/>
                  <a:pt x="53" y="238"/>
                </a:cubicBezTo>
                <a:cubicBezTo>
                  <a:pt x="54" y="232"/>
                  <a:pt x="47" y="230"/>
                  <a:pt x="49" y="224"/>
                </a:cubicBezTo>
                <a:cubicBezTo>
                  <a:pt x="46" y="220"/>
                  <a:pt x="37" y="218"/>
                  <a:pt x="40" y="210"/>
                </a:cubicBezTo>
                <a:cubicBezTo>
                  <a:pt x="44" y="205"/>
                  <a:pt x="47" y="197"/>
                  <a:pt x="55" y="195"/>
                </a:cubicBezTo>
                <a:cubicBezTo>
                  <a:pt x="63" y="197"/>
                  <a:pt x="63" y="197"/>
                  <a:pt x="63" y="197"/>
                </a:cubicBezTo>
                <a:cubicBezTo>
                  <a:pt x="65" y="200"/>
                  <a:pt x="69" y="203"/>
                  <a:pt x="73" y="201"/>
                </a:cubicBezTo>
                <a:cubicBezTo>
                  <a:pt x="76" y="199"/>
                  <a:pt x="76" y="195"/>
                  <a:pt x="76" y="193"/>
                </a:cubicBezTo>
                <a:cubicBezTo>
                  <a:pt x="75" y="192"/>
                  <a:pt x="74" y="192"/>
                  <a:pt x="73" y="192"/>
                </a:cubicBezTo>
                <a:cubicBezTo>
                  <a:pt x="71" y="194"/>
                  <a:pt x="75" y="196"/>
                  <a:pt x="73" y="198"/>
                </a:cubicBezTo>
                <a:cubicBezTo>
                  <a:pt x="72" y="200"/>
                  <a:pt x="70" y="200"/>
                  <a:pt x="68" y="199"/>
                </a:cubicBezTo>
                <a:cubicBezTo>
                  <a:pt x="64" y="197"/>
                  <a:pt x="65" y="193"/>
                  <a:pt x="66" y="190"/>
                </a:cubicBezTo>
                <a:cubicBezTo>
                  <a:pt x="68" y="188"/>
                  <a:pt x="70" y="183"/>
                  <a:pt x="74" y="186"/>
                </a:cubicBezTo>
                <a:cubicBezTo>
                  <a:pt x="77" y="188"/>
                  <a:pt x="80" y="186"/>
                  <a:pt x="84" y="186"/>
                </a:cubicBezTo>
                <a:lnTo>
                  <a:pt x="85" y="186"/>
                </a:lnTo>
                <a:close/>
                <a:moveTo>
                  <a:pt x="705" y="213"/>
                </a:moveTo>
                <a:cubicBezTo>
                  <a:pt x="707" y="215"/>
                  <a:pt x="711" y="218"/>
                  <a:pt x="709" y="222"/>
                </a:cubicBezTo>
                <a:cubicBezTo>
                  <a:pt x="702" y="221"/>
                  <a:pt x="693" y="216"/>
                  <a:pt x="688" y="223"/>
                </a:cubicBezTo>
                <a:cubicBezTo>
                  <a:pt x="687" y="223"/>
                  <a:pt x="685" y="221"/>
                  <a:pt x="685" y="220"/>
                </a:cubicBezTo>
                <a:cubicBezTo>
                  <a:pt x="686" y="217"/>
                  <a:pt x="685" y="214"/>
                  <a:pt x="688" y="211"/>
                </a:cubicBezTo>
                <a:cubicBezTo>
                  <a:pt x="691" y="206"/>
                  <a:pt x="696" y="210"/>
                  <a:pt x="701" y="209"/>
                </a:cubicBezTo>
                <a:lnTo>
                  <a:pt x="705" y="213"/>
                </a:lnTo>
                <a:close/>
                <a:moveTo>
                  <a:pt x="707" y="226"/>
                </a:moveTo>
                <a:cubicBezTo>
                  <a:pt x="713" y="227"/>
                  <a:pt x="714" y="235"/>
                  <a:pt x="715" y="240"/>
                </a:cubicBezTo>
                <a:cubicBezTo>
                  <a:pt x="715" y="245"/>
                  <a:pt x="712" y="249"/>
                  <a:pt x="715" y="252"/>
                </a:cubicBezTo>
                <a:cubicBezTo>
                  <a:pt x="719" y="259"/>
                  <a:pt x="728" y="264"/>
                  <a:pt x="727" y="272"/>
                </a:cubicBezTo>
                <a:cubicBezTo>
                  <a:pt x="727" y="277"/>
                  <a:pt x="726" y="281"/>
                  <a:pt x="728" y="284"/>
                </a:cubicBezTo>
                <a:cubicBezTo>
                  <a:pt x="728" y="288"/>
                  <a:pt x="727" y="292"/>
                  <a:pt x="726" y="295"/>
                </a:cubicBezTo>
                <a:cubicBezTo>
                  <a:pt x="720" y="299"/>
                  <a:pt x="720" y="299"/>
                  <a:pt x="720" y="299"/>
                </a:cubicBezTo>
                <a:cubicBezTo>
                  <a:pt x="715" y="297"/>
                  <a:pt x="710" y="301"/>
                  <a:pt x="707" y="297"/>
                </a:cubicBezTo>
                <a:cubicBezTo>
                  <a:pt x="706" y="292"/>
                  <a:pt x="701" y="287"/>
                  <a:pt x="707" y="284"/>
                </a:cubicBezTo>
                <a:cubicBezTo>
                  <a:pt x="708" y="282"/>
                  <a:pt x="710" y="281"/>
                  <a:pt x="713" y="281"/>
                </a:cubicBezTo>
                <a:cubicBezTo>
                  <a:pt x="714" y="282"/>
                  <a:pt x="714" y="285"/>
                  <a:pt x="716" y="285"/>
                </a:cubicBezTo>
                <a:cubicBezTo>
                  <a:pt x="716" y="283"/>
                  <a:pt x="716" y="279"/>
                  <a:pt x="718" y="278"/>
                </a:cubicBezTo>
                <a:cubicBezTo>
                  <a:pt x="716" y="273"/>
                  <a:pt x="713" y="268"/>
                  <a:pt x="709" y="266"/>
                </a:cubicBezTo>
                <a:cubicBezTo>
                  <a:pt x="707" y="261"/>
                  <a:pt x="710" y="255"/>
                  <a:pt x="706" y="250"/>
                </a:cubicBezTo>
                <a:cubicBezTo>
                  <a:pt x="704" y="247"/>
                  <a:pt x="700" y="249"/>
                  <a:pt x="698" y="246"/>
                </a:cubicBezTo>
                <a:cubicBezTo>
                  <a:pt x="701" y="245"/>
                  <a:pt x="702" y="243"/>
                  <a:pt x="703" y="240"/>
                </a:cubicBezTo>
                <a:cubicBezTo>
                  <a:pt x="703" y="238"/>
                  <a:pt x="702" y="236"/>
                  <a:pt x="701" y="235"/>
                </a:cubicBezTo>
                <a:cubicBezTo>
                  <a:pt x="699" y="235"/>
                  <a:pt x="698" y="235"/>
                  <a:pt x="697" y="235"/>
                </a:cubicBezTo>
                <a:cubicBezTo>
                  <a:pt x="695" y="236"/>
                  <a:pt x="695" y="237"/>
                  <a:pt x="696" y="238"/>
                </a:cubicBezTo>
                <a:cubicBezTo>
                  <a:pt x="698" y="239"/>
                  <a:pt x="701" y="238"/>
                  <a:pt x="701" y="240"/>
                </a:cubicBezTo>
                <a:cubicBezTo>
                  <a:pt x="701" y="241"/>
                  <a:pt x="701" y="243"/>
                  <a:pt x="698" y="244"/>
                </a:cubicBezTo>
                <a:cubicBezTo>
                  <a:pt x="695" y="245"/>
                  <a:pt x="692" y="243"/>
                  <a:pt x="690" y="240"/>
                </a:cubicBezTo>
                <a:cubicBezTo>
                  <a:pt x="687" y="235"/>
                  <a:pt x="687" y="229"/>
                  <a:pt x="690" y="225"/>
                </a:cubicBezTo>
                <a:cubicBezTo>
                  <a:pt x="694" y="222"/>
                  <a:pt x="700" y="220"/>
                  <a:pt x="704" y="223"/>
                </a:cubicBezTo>
                <a:lnTo>
                  <a:pt x="707" y="226"/>
                </a:lnTo>
                <a:close/>
                <a:moveTo>
                  <a:pt x="76" y="235"/>
                </a:moveTo>
                <a:cubicBezTo>
                  <a:pt x="79" y="241"/>
                  <a:pt x="73" y="246"/>
                  <a:pt x="70" y="252"/>
                </a:cubicBezTo>
                <a:cubicBezTo>
                  <a:pt x="67" y="254"/>
                  <a:pt x="63" y="254"/>
                  <a:pt x="60" y="252"/>
                </a:cubicBezTo>
                <a:cubicBezTo>
                  <a:pt x="60" y="250"/>
                  <a:pt x="60" y="250"/>
                  <a:pt x="60" y="250"/>
                </a:cubicBezTo>
                <a:cubicBezTo>
                  <a:pt x="64" y="249"/>
                  <a:pt x="68" y="248"/>
                  <a:pt x="70" y="243"/>
                </a:cubicBezTo>
                <a:cubicBezTo>
                  <a:pt x="73" y="237"/>
                  <a:pt x="69" y="232"/>
                  <a:pt x="66" y="226"/>
                </a:cubicBezTo>
                <a:cubicBezTo>
                  <a:pt x="67" y="224"/>
                  <a:pt x="70" y="227"/>
                  <a:pt x="72" y="227"/>
                </a:cubicBezTo>
                <a:lnTo>
                  <a:pt x="76" y="235"/>
                </a:lnTo>
                <a:close/>
                <a:moveTo>
                  <a:pt x="46" y="240"/>
                </a:moveTo>
                <a:cubicBezTo>
                  <a:pt x="46" y="240"/>
                  <a:pt x="46" y="240"/>
                  <a:pt x="46" y="240"/>
                </a:cubicBezTo>
                <a:cubicBezTo>
                  <a:pt x="44" y="241"/>
                  <a:pt x="44" y="239"/>
                  <a:pt x="43" y="238"/>
                </a:cubicBezTo>
                <a:cubicBezTo>
                  <a:pt x="43" y="235"/>
                  <a:pt x="46" y="238"/>
                  <a:pt x="46" y="240"/>
                </a:cubicBezTo>
                <a:close/>
                <a:moveTo>
                  <a:pt x="706" y="255"/>
                </a:moveTo>
                <a:cubicBezTo>
                  <a:pt x="706" y="264"/>
                  <a:pt x="706" y="264"/>
                  <a:pt x="706" y="264"/>
                </a:cubicBezTo>
                <a:cubicBezTo>
                  <a:pt x="701" y="268"/>
                  <a:pt x="697" y="272"/>
                  <a:pt x="690" y="269"/>
                </a:cubicBezTo>
                <a:cubicBezTo>
                  <a:pt x="688" y="269"/>
                  <a:pt x="685" y="268"/>
                  <a:pt x="684" y="266"/>
                </a:cubicBezTo>
                <a:cubicBezTo>
                  <a:pt x="685" y="263"/>
                  <a:pt x="690" y="266"/>
                  <a:pt x="691" y="264"/>
                </a:cubicBezTo>
                <a:cubicBezTo>
                  <a:pt x="696" y="263"/>
                  <a:pt x="699" y="259"/>
                  <a:pt x="701" y="255"/>
                </a:cubicBezTo>
                <a:cubicBezTo>
                  <a:pt x="701" y="251"/>
                  <a:pt x="701" y="251"/>
                  <a:pt x="701" y="251"/>
                </a:cubicBezTo>
                <a:cubicBezTo>
                  <a:pt x="704" y="252"/>
                  <a:pt x="706" y="252"/>
                  <a:pt x="706" y="255"/>
                </a:cubicBezTo>
                <a:close/>
                <a:moveTo>
                  <a:pt x="35" y="265"/>
                </a:moveTo>
                <a:cubicBezTo>
                  <a:pt x="37" y="268"/>
                  <a:pt x="40" y="270"/>
                  <a:pt x="38" y="273"/>
                </a:cubicBezTo>
                <a:cubicBezTo>
                  <a:pt x="38" y="275"/>
                  <a:pt x="35" y="275"/>
                  <a:pt x="34" y="274"/>
                </a:cubicBezTo>
                <a:cubicBezTo>
                  <a:pt x="30" y="270"/>
                  <a:pt x="24" y="272"/>
                  <a:pt x="19" y="276"/>
                </a:cubicBezTo>
                <a:cubicBezTo>
                  <a:pt x="18" y="277"/>
                  <a:pt x="16" y="279"/>
                  <a:pt x="15" y="278"/>
                </a:cubicBezTo>
                <a:cubicBezTo>
                  <a:pt x="12" y="273"/>
                  <a:pt x="15" y="268"/>
                  <a:pt x="18" y="264"/>
                </a:cubicBezTo>
                <a:cubicBezTo>
                  <a:pt x="23" y="259"/>
                  <a:pt x="28" y="263"/>
                  <a:pt x="33" y="263"/>
                </a:cubicBezTo>
                <a:lnTo>
                  <a:pt x="35" y="265"/>
                </a:lnTo>
                <a:close/>
                <a:moveTo>
                  <a:pt x="703" y="287"/>
                </a:moveTo>
                <a:cubicBezTo>
                  <a:pt x="701" y="292"/>
                  <a:pt x="704" y="297"/>
                  <a:pt x="708" y="300"/>
                </a:cubicBezTo>
                <a:cubicBezTo>
                  <a:pt x="710" y="304"/>
                  <a:pt x="704" y="306"/>
                  <a:pt x="704" y="310"/>
                </a:cubicBezTo>
                <a:cubicBezTo>
                  <a:pt x="702" y="310"/>
                  <a:pt x="701" y="310"/>
                  <a:pt x="699" y="310"/>
                </a:cubicBezTo>
                <a:cubicBezTo>
                  <a:pt x="692" y="304"/>
                  <a:pt x="695" y="296"/>
                  <a:pt x="696" y="289"/>
                </a:cubicBezTo>
                <a:cubicBezTo>
                  <a:pt x="698" y="287"/>
                  <a:pt x="702" y="282"/>
                  <a:pt x="703" y="287"/>
                </a:cubicBezTo>
                <a:close/>
                <a:moveTo>
                  <a:pt x="718" y="290"/>
                </a:moveTo>
                <a:cubicBezTo>
                  <a:pt x="716" y="291"/>
                  <a:pt x="715" y="291"/>
                  <a:pt x="714" y="291"/>
                </a:cubicBezTo>
                <a:cubicBezTo>
                  <a:pt x="717" y="287"/>
                  <a:pt x="717" y="287"/>
                  <a:pt x="717" y="287"/>
                </a:cubicBezTo>
                <a:cubicBezTo>
                  <a:pt x="718" y="287"/>
                  <a:pt x="718" y="289"/>
                  <a:pt x="718" y="290"/>
                </a:cubicBezTo>
                <a:close/>
                <a:moveTo>
                  <a:pt x="6" y="322"/>
                </a:moveTo>
                <a:cubicBezTo>
                  <a:pt x="4" y="325"/>
                  <a:pt x="1" y="330"/>
                  <a:pt x="3" y="333"/>
                </a:cubicBezTo>
                <a:cubicBezTo>
                  <a:pt x="5" y="341"/>
                  <a:pt x="5" y="341"/>
                  <a:pt x="5" y="341"/>
                </a:cubicBezTo>
                <a:cubicBezTo>
                  <a:pt x="4" y="341"/>
                  <a:pt x="4" y="341"/>
                  <a:pt x="4" y="341"/>
                </a:cubicBezTo>
                <a:cubicBezTo>
                  <a:pt x="1" y="337"/>
                  <a:pt x="0" y="331"/>
                  <a:pt x="1" y="326"/>
                </a:cubicBezTo>
                <a:cubicBezTo>
                  <a:pt x="4" y="321"/>
                  <a:pt x="9" y="315"/>
                  <a:pt x="13" y="311"/>
                </a:cubicBezTo>
                <a:cubicBezTo>
                  <a:pt x="15" y="309"/>
                  <a:pt x="15" y="305"/>
                  <a:pt x="17" y="303"/>
                </a:cubicBezTo>
                <a:cubicBezTo>
                  <a:pt x="19" y="312"/>
                  <a:pt x="10" y="315"/>
                  <a:pt x="6" y="322"/>
                </a:cubicBezTo>
                <a:close/>
                <a:moveTo>
                  <a:pt x="31" y="310"/>
                </a:moveTo>
                <a:cubicBezTo>
                  <a:pt x="35" y="313"/>
                  <a:pt x="41" y="318"/>
                  <a:pt x="47" y="314"/>
                </a:cubicBezTo>
                <a:cubicBezTo>
                  <a:pt x="49" y="316"/>
                  <a:pt x="46" y="319"/>
                  <a:pt x="45" y="321"/>
                </a:cubicBezTo>
                <a:cubicBezTo>
                  <a:pt x="42" y="324"/>
                  <a:pt x="37" y="324"/>
                  <a:pt x="33" y="324"/>
                </a:cubicBezTo>
                <a:cubicBezTo>
                  <a:pt x="29" y="323"/>
                  <a:pt x="27" y="318"/>
                  <a:pt x="25" y="314"/>
                </a:cubicBezTo>
                <a:cubicBezTo>
                  <a:pt x="24" y="310"/>
                  <a:pt x="25" y="307"/>
                  <a:pt x="28" y="304"/>
                </a:cubicBezTo>
                <a:cubicBezTo>
                  <a:pt x="30" y="305"/>
                  <a:pt x="30" y="309"/>
                  <a:pt x="31" y="310"/>
                </a:cubicBezTo>
                <a:close/>
                <a:moveTo>
                  <a:pt x="721" y="317"/>
                </a:moveTo>
                <a:cubicBezTo>
                  <a:pt x="720" y="321"/>
                  <a:pt x="724" y="321"/>
                  <a:pt x="726" y="324"/>
                </a:cubicBezTo>
                <a:cubicBezTo>
                  <a:pt x="730" y="328"/>
                  <a:pt x="728" y="336"/>
                  <a:pt x="728" y="341"/>
                </a:cubicBezTo>
                <a:cubicBezTo>
                  <a:pt x="733" y="351"/>
                  <a:pt x="726" y="361"/>
                  <a:pt x="721" y="369"/>
                </a:cubicBezTo>
                <a:cubicBezTo>
                  <a:pt x="718" y="371"/>
                  <a:pt x="713" y="370"/>
                  <a:pt x="710" y="372"/>
                </a:cubicBezTo>
                <a:cubicBezTo>
                  <a:pt x="710" y="374"/>
                  <a:pt x="713" y="377"/>
                  <a:pt x="714" y="378"/>
                </a:cubicBezTo>
                <a:cubicBezTo>
                  <a:pt x="715" y="378"/>
                  <a:pt x="715" y="379"/>
                  <a:pt x="716" y="379"/>
                </a:cubicBezTo>
                <a:cubicBezTo>
                  <a:pt x="714" y="380"/>
                  <a:pt x="713" y="383"/>
                  <a:pt x="711" y="384"/>
                </a:cubicBezTo>
                <a:cubicBezTo>
                  <a:pt x="710" y="382"/>
                  <a:pt x="712" y="381"/>
                  <a:pt x="712" y="379"/>
                </a:cubicBezTo>
                <a:cubicBezTo>
                  <a:pt x="710" y="376"/>
                  <a:pt x="707" y="374"/>
                  <a:pt x="708" y="370"/>
                </a:cubicBezTo>
                <a:cubicBezTo>
                  <a:pt x="713" y="369"/>
                  <a:pt x="718" y="370"/>
                  <a:pt x="721" y="365"/>
                </a:cubicBezTo>
                <a:cubicBezTo>
                  <a:pt x="726" y="358"/>
                  <a:pt x="730" y="350"/>
                  <a:pt x="725" y="341"/>
                </a:cubicBezTo>
                <a:cubicBezTo>
                  <a:pt x="727" y="336"/>
                  <a:pt x="727" y="328"/>
                  <a:pt x="723" y="324"/>
                </a:cubicBezTo>
                <a:cubicBezTo>
                  <a:pt x="718" y="321"/>
                  <a:pt x="718" y="314"/>
                  <a:pt x="713" y="312"/>
                </a:cubicBezTo>
                <a:cubicBezTo>
                  <a:pt x="712" y="311"/>
                  <a:pt x="710" y="310"/>
                  <a:pt x="711" y="309"/>
                </a:cubicBezTo>
                <a:cubicBezTo>
                  <a:pt x="715" y="310"/>
                  <a:pt x="720" y="312"/>
                  <a:pt x="721" y="317"/>
                </a:cubicBezTo>
                <a:close/>
                <a:moveTo>
                  <a:pt x="21" y="325"/>
                </a:moveTo>
                <a:cubicBezTo>
                  <a:pt x="21" y="329"/>
                  <a:pt x="15" y="333"/>
                  <a:pt x="20" y="336"/>
                </a:cubicBezTo>
                <a:cubicBezTo>
                  <a:pt x="27" y="334"/>
                  <a:pt x="34" y="336"/>
                  <a:pt x="40" y="339"/>
                </a:cubicBezTo>
                <a:cubicBezTo>
                  <a:pt x="47" y="344"/>
                  <a:pt x="44" y="352"/>
                  <a:pt x="47" y="358"/>
                </a:cubicBezTo>
                <a:cubicBezTo>
                  <a:pt x="48" y="363"/>
                  <a:pt x="41" y="367"/>
                  <a:pt x="45" y="372"/>
                </a:cubicBezTo>
                <a:cubicBezTo>
                  <a:pt x="49" y="376"/>
                  <a:pt x="53" y="381"/>
                  <a:pt x="51" y="387"/>
                </a:cubicBezTo>
                <a:cubicBezTo>
                  <a:pt x="52" y="391"/>
                  <a:pt x="46" y="393"/>
                  <a:pt x="49" y="396"/>
                </a:cubicBezTo>
                <a:cubicBezTo>
                  <a:pt x="54" y="399"/>
                  <a:pt x="55" y="406"/>
                  <a:pt x="55" y="412"/>
                </a:cubicBezTo>
                <a:cubicBezTo>
                  <a:pt x="52" y="415"/>
                  <a:pt x="50" y="419"/>
                  <a:pt x="49" y="424"/>
                </a:cubicBezTo>
                <a:cubicBezTo>
                  <a:pt x="53" y="428"/>
                  <a:pt x="55" y="431"/>
                  <a:pt x="55" y="437"/>
                </a:cubicBezTo>
                <a:cubicBezTo>
                  <a:pt x="53" y="442"/>
                  <a:pt x="55" y="449"/>
                  <a:pt x="49" y="453"/>
                </a:cubicBezTo>
                <a:cubicBezTo>
                  <a:pt x="46" y="454"/>
                  <a:pt x="41" y="454"/>
                  <a:pt x="39" y="458"/>
                </a:cubicBezTo>
                <a:cubicBezTo>
                  <a:pt x="37" y="460"/>
                  <a:pt x="33" y="458"/>
                  <a:pt x="32" y="462"/>
                </a:cubicBezTo>
                <a:cubicBezTo>
                  <a:pt x="33" y="467"/>
                  <a:pt x="38" y="469"/>
                  <a:pt x="41" y="470"/>
                </a:cubicBezTo>
                <a:cubicBezTo>
                  <a:pt x="44" y="466"/>
                  <a:pt x="50" y="465"/>
                  <a:pt x="55" y="465"/>
                </a:cubicBezTo>
                <a:cubicBezTo>
                  <a:pt x="61" y="465"/>
                  <a:pt x="65" y="469"/>
                  <a:pt x="67" y="474"/>
                </a:cubicBezTo>
                <a:cubicBezTo>
                  <a:pt x="67" y="478"/>
                  <a:pt x="70" y="479"/>
                  <a:pt x="72" y="482"/>
                </a:cubicBezTo>
                <a:cubicBezTo>
                  <a:pt x="75" y="490"/>
                  <a:pt x="73" y="498"/>
                  <a:pt x="70" y="505"/>
                </a:cubicBezTo>
                <a:cubicBezTo>
                  <a:pt x="70" y="509"/>
                  <a:pt x="73" y="510"/>
                  <a:pt x="76" y="512"/>
                </a:cubicBezTo>
                <a:cubicBezTo>
                  <a:pt x="82" y="511"/>
                  <a:pt x="87" y="513"/>
                  <a:pt x="90" y="518"/>
                </a:cubicBezTo>
                <a:cubicBezTo>
                  <a:pt x="96" y="522"/>
                  <a:pt x="89" y="532"/>
                  <a:pt x="97" y="532"/>
                </a:cubicBezTo>
                <a:cubicBezTo>
                  <a:pt x="102" y="535"/>
                  <a:pt x="108" y="540"/>
                  <a:pt x="109" y="545"/>
                </a:cubicBezTo>
                <a:cubicBezTo>
                  <a:pt x="110" y="551"/>
                  <a:pt x="108" y="558"/>
                  <a:pt x="102" y="561"/>
                </a:cubicBezTo>
                <a:cubicBezTo>
                  <a:pt x="98" y="565"/>
                  <a:pt x="93" y="561"/>
                  <a:pt x="87" y="562"/>
                </a:cubicBezTo>
                <a:cubicBezTo>
                  <a:pt x="86" y="564"/>
                  <a:pt x="84" y="567"/>
                  <a:pt x="85" y="570"/>
                </a:cubicBezTo>
                <a:cubicBezTo>
                  <a:pt x="87" y="573"/>
                  <a:pt x="90" y="575"/>
                  <a:pt x="93" y="576"/>
                </a:cubicBezTo>
                <a:cubicBezTo>
                  <a:pt x="99" y="574"/>
                  <a:pt x="106" y="574"/>
                  <a:pt x="112" y="575"/>
                </a:cubicBezTo>
                <a:cubicBezTo>
                  <a:pt x="118" y="575"/>
                  <a:pt x="125" y="575"/>
                  <a:pt x="129" y="581"/>
                </a:cubicBezTo>
                <a:cubicBezTo>
                  <a:pt x="133" y="584"/>
                  <a:pt x="136" y="588"/>
                  <a:pt x="136" y="593"/>
                </a:cubicBezTo>
                <a:cubicBezTo>
                  <a:pt x="141" y="600"/>
                  <a:pt x="151" y="595"/>
                  <a:pt x="155" y="604"/>
                </a:cubicBezTo>
                <a:cubicBezTo>
                  <a:pt x="159" y="607"/>
                  <a:pt x="158" y="613"/>
                  <a:pt x="159" y="617"/>
                </a:cubicBezTo>
                <a:cubicBezTo>
                  <a:pt x="166" y="617"/>
                  <a:pt x="174" y="618"/>
                  <a:pt x="179" y="624"/>
                </a:cubicBezTo>
                <a:cubicBezTo>
                  <a:pt x="182" y="629"/>
                  <a:pt x="184" y="639"/>
                  <a:pt x="193" y="636"/>
                </a:cubicBezTo>
                <a:cubicBezTo>
                  <a:pt x="202" y="639"/>
                  <a:pt x="208" y="647"/>
                  <a:pt x="208" y="656"/>
                </a:cubicBezTo>
                <a:cubicBezTo>
                  <a:pt x="219" y="663"/>
                  <a:pt x="205" y="684"/>
                  <a:pt x="224" y="682"/>
                </a:cubicBezTo>
                <a:cubicBezTo>
                  <a:pt x="226" y="682"/>
                  <a:pt x="227" y="680"/>
                  <a:pt x="228" y="679"/>
                </a:cubicBezTo>
                <a:cubicBezTo>
                  <a:pt x="226" y="673"/>
                  <a:pt x="224" y="668"/>
                  <a:pt x="227" y="664"/>
                </a:cubicBezTo>
                <a:cubicBezTo>
                  <a:pt x="231" y="659"/>
                  <a:pt x="238" y="656"/>
                  <a:pt x="245" y="657"/>
                </a:cubicBezTo>
                <a:cubicBezTo>
                  <a:pt x="249" y="661"/>
                  <a:pt x="255" y="664"/>
                  <a:pt x="258" y="669"/>
                </a:cubicBezTo>
                <a:cubicBezTo>
                  <a:pt x="264" y="669"/>
                  <a:pt x="269" y="669"/>
                  <a:pt x="274" y="672"/>
                </a:cubicBezTo>
                <a:cubicBezTo>
                  <a:pt x="280" y="676"/>
                  <a:pt x="277" y="688"/>
                  <a:pt x="286" y="688"/>
                </a:cubicBezTo>
                <a:cubicBezTo>
                  <a:pt x="292" y="688"/>
                  <a:pt x="297" y="682"/>
                  <a:pt x="303" y="683"/>
                </a:cubicBezTo>
                <a:cubicBezTo>
                  <a:pt x="306" y="682"/>
                  <a:pt x="310" y="684"/>
                  <a:pt x="314" y="685"/>
                </a:cubicBezTo>
                <a:cubicBezTo>
                  <a:pt x="312" y="687"/>
                  <a:pt x="309" y="686"/>
                  <a:pt x="308" y="685"/>
                </a:cubicBezTo>
                <a:cubicBezTo>
                  <a:pt x="302" y="684"/>
                  <a:pt x="298" y="687"/>
                  <a:pt x="293" y="688"/>
                </a:cubicBezTo>
                <a:cubicBezTo>
                  <a:pt x="289" y="691"/>
                  <a:pt x="285" y="689"/>
                  <a:pt x="281" y="688"/>
                </a:cubicBezTo>
                <a:cubicBezTo>
                  <a:pt x="275" y="685"/>
                  <a:pt x="277" y="675"/>
                  <a:pt x="269" y="672"/>
                </a:cubicBezTo>
                <a:cubicBezTo>
                  <a:pt x="267" y="671"/>
                  <a:pt x="263" y="671"/>
                  <a:pt x="260" y="671"/>
                </a:cubicBezTo>
                <a:cubicBezTo>
                  <a:pt x="257" y="674"/>
                  <a:pt x="258" y="680"/>
                  <a:pt x="254" y="682"/>
                </a:cubicBezTo>
                <a:cubicBezTo>
                  <a:pt x="250" y="682"/>
                  <a:pt x="245" y="682"/>
                  <a:pt x="243" y="686"/>
                </a:cubicBezTo>
                <a:cubicBezTo>
                  <a:pt x="243" y="688"/>
                  <a:pt x="243" y="691"/>
                  <a:pt x="242" y="691"/>
                </a:cubicBezTo>
                <a:cubicBezTo>
                  <a:pt x="240" y="693"/>
                  <a:pt x="239" y="694"/>
                  <a:pt x="237" y="694"/>
                </a:cubicBezTo>
                <a:cubicBezTo>
                  <a:pt x="237" y="692"/>
                  <a:pt x="237" y="692"/>
                  <a:pt x="237" y="692"/>
                </a:cubicBezTo>
                <a:cubicBezTo>
                  <a:pt x="237" y="691"/>
                  <a:pt x="243" y="692"/>
                  <a:pt x="241" y="688"/>
                </a:cubicBezTo>
                <a:cubicBezTo>
                  <a:pt x="241" y="688"/>
                  <a:pt x="240" y="686"/>
                  <a:pt x="239" y="686"/>
                </a:cubicBezTo>
                <a:cubicBezTo>
                  <a:pt x="235" y="685"/>
                  <a:pt x="233" y="689"/>
                  <a:pt x="231" y="691"/>
                </a:cubicBezTo>
                <a:cubicBezTo>
                  <a:pt x="231" y="695"/>
                  <a:pt x="234" y="698"/>
                  <a:pt x="237" y="699"/>
                </a:cubicBezTo>
                <a:cubicBezTo>
                  <a:pt x="244" y="699"/>
                  <a:pt x="251" y="697"/>
                  <a:pt x="254" y="690"/>
                </a:cubicBezTo>
                <a:cubicBezTo>
                  <a:pt x="254" y="687"/>
                  <a:pt x="256" y="684"/>
                  <a:pt x="258" y="682"/>
                </a:cubicBezTo>
                <a:cubicBezTo>
                  <a:pt x="262" y="682"/>
                  <a:pt x="267" y="682"/>
                  <a:pt x="269" y="686"/>
                </a:cubicBezTo>
                <a:cubicBezTo>
                  <a:pt x="269" y="688"/>
                  <a:pt x="269" y="689"/>
                  <a:pt x="269" y="691"/>
                </a:cubicBezTo>
                <a:cubicBezTo>
                  <a:pt x="266" y="689"/>
                  <a:pt x="266" y="684"/>
                  <a:pt x="261" y="684"/>
                </a:cubicBezTo>
                <a:cubicBezTo>
                  <a:pt x="256" y="685"/>
                  <a:pt x="255" y="692"/>
                  <a:pt x="252" y="696"/>
                </a:cubicBezTo>
                <a:cubicBezTo>
                  <a:pt x="254" y="699"/>
                  <a:pt x="252" y="705"/>
                  <a:pt x="249" y="708"/>
                </a:cubicBezTo>
                <a:cubicBezTo>
                  <a:pt x="242" y="711"/>
                  <a:pt x="242" y="711"/>
                  <a:pt x="242" y="711"/>
                </a:cubicBezTo>
                <a:cubicBezTo>
                  <a:pt x="235" y="713"/>
                  <a:pt x="230" y="711"/>
                  <a:pt x="225" y="708"/>
                </a:cubicBezTo>
                <a:cubicBezTo>
                  <a:pt x="222" y="705"/>
                  <a:pt x="223" y="702"/>
                  <a:pt x="219" y="701"/>
                </a:cubicBezTo>
                <a:cubicBezTo>
                  <a:pt x="213" y="702"/>
                  <a:pt x="209" y="697"/>
                  <a:pt x="204" y="694"/>
                </a:cubicBezTo>
                <a:cubicBezTo>
                  <a:pt x="200" y="691"/>
                  <a:pt x="202" y="678"/>
                  <a:pt x="193" y="684"/>
                </a:cubicBezTo>
                <a:cubicBezTo>
                  <a:pt x="185" y="685"/>
                  <a:pt x="178" y="683"/>
                  <a:pt x="171" y="679"/>
                </a:cubicBezTo>
                <a:cubicBezTo>
                  <a:pt x="171" y="676"/>
                  <a:pt x="166" y="674"/>
                  <a:pt x="167" y="671"/>
                </a:cubicBezTo>
                <a:cubicBezTo>
                  <a:pt x="164" y="665"/>
                  <a:pt x="159" y="670"/>
                  <a:pt x="155" y="668"/>
                </a:cubicBezTo>
                <a:cubicBezTo>
                  <a:pt x="149" y="668"/>
                  <a:pt x="142" y="665"/>
                  <a:pt x="138" y="659"/>
                </a:cubicBezTo>
                <a:cubicBezTo>
                  <a:pt x="138" y="659"/>
                  <a:pt x="138" y="659"/>
                  <a:pt x="139" y="659"/>
                </a:cubicBezTo>
                <a:cubicBezTo>
                  <a:pt x="143" y="664"/>
                  <a:pt x="150" y="665"/>
                  <a:pt x="156" y="667"/>
                </a:cubicBezTo>
                <a:cubicBezTo>
                  <a:pt x="162" y="664"/>
                  <a:pt x="168" y="669"/>
                  <a:pt x="174" y="668"/>
                </a:cubicBezTo>
                <a:cubicBezTo>
                  <a:pt x="179" y="669"/>
                  <a:pt x="183" y="664"/>
                  <a:pt x="187" y="663"/>
                </a:cubicBezTo>
                <a:cubicBezTo>
                  <a:pt x="187" y="667"/>
                  <a:pt x="189" y="669"/>
                  <a:pt x="191" y="671"/>
                </a:cubicBezTo>
                <a:cubicBezTo>
                  <a:pt x="194" y="674"/>
                  <a:pt x="197" y="672"/>
                  <a:pt x="200" y="672"/>
                </a:cubicBezTo>
                <a:cubicBezTo>
                  <a:pt x="202" y="671"/>
                  <a:pt x="202" y="668"/>
                  <a:pt x="202" y="665"/>
                </a:cubicBezTo>
                <a:cubicBezTo>
                  <a:pt x="200" y="664"/>
                  <a:pt x="194" y="668"/>
                  <a:pt x="197" y="662"/>
                </a:cubicBezTo>
                <a:cubicBezTo>
                  <a:pt x="199" y="662"/>
                  <a:pt x="201" y="661"/>
                  <a:pt x="202" y="663"/>
                </a:cubicBezTo>
                <a:cubicBezTo>
                  <a:pt x="204" y="665"/>
                  <a:pt x="204" y="668"/>
                  <a:pt x="203" y="670"/>
                </a:cubicBezTo>
                <a:cubicBezTo>
                  <a:pt x="203" y="672"/>
                  <a:pt x="199" y="673"/>
                  <a:pt x="201" y="676"/>
                </a:cubicBezTo>
                <a:cubicBezTo>
                  <a:pt x="200" y="680"/>
                  <a:pt x="202" y="685"/>
                  <a:pt x="203" y="688"/>
                </a:cubicBezTo>
                <a:cubicBezTo>
                  <a:pt x="205" y="694"/>
                  <a:pt x="211" y="699"/>
                  <a:pt x="219" y="699"/>
                </a:cubicBezTo>
                <a:cubicBezTo>
                  <a:pt x="221" y="699"/>
                  <a:pt x="220" y="694"/>
                  <a:pt x="223" y="697"/>
                </a:cubicBezTo>
                <a:cubicBezTo>
                  <a:pt x="221" y="702"/>
                  <a:pt x="226" y="705"/>
                  <a:pt x="229" y="708"/>
                </a:cubicBezTo>
                <a:cubicBezTo>
                  <a:pt x="234" y="709"/>
                  <a:pt x="239" y="713"/>
                  <a:pt x="244" y="709"/>
                </a:cubicBezTo>
                <a:cubicBezTo>
                  <a:pt x="247" y="708"/>
                  <a:pt x="251" y="705"/>
                  <a:pt x="252" y="701"/>
                </a:cubicBezTo>
                <a:cubicBezTo>
                  <a:pt x="251" y="700"/>
                  <a:pt x="251" y="699"/>
                  <a:pt x="249" y="699"/>
                </a:cubicBezTo>
                <a:cubicBezTo>
                  <a:pt x="245" y="700"/>
                  <a:pt x="237" y="702"/>
                  <a:pt x="232" y="699"/>
                </a:cubicBezTo>
                <a:cubicBezTo>
                  <a:pt x="232" y="696"/>
                  <a:pt x="228" y="694"/>
                  <a:pt x="231" y="691"/>
                </a:cubicBezTo>
                <a:cubicBezTo>
                  <a:pt x="229" y="690"/>
                  <a:pt x="231" y="688"/>
                  <a:pt x="231" y="687"/>
                </a:cubicBezTo>
                <a:cubicBezTo>
                  <a:pt x="234" y="685"/>
                  <a:pt x="235" y="683"/>
                  <a:pt x="238" y="684"/>
                </a:cubicBezTo>
                <a:cubicBezTo>
                  <a:pt x="240" y="682"/>
                  <a:pt x="238" y="677"/>
                  <a:pt x="242" y="677"/>
                </a:cubicBezTo>
                <a:cubicBezTo>
                  <a:pt x="243" y="679"/>
                  <a:pt x="240" y="682"/>
                  <a:pt x="243" y="682"/>
                </a:cubicBezTo>
                <a:cubicBezTo>
                  <a:pt x="246" y="684"/>
                  <a:pt x="248" y="680"/>
                  <a:pt x="249" y="679"/>
                </a:cubicBezTo>
                <a:cubicBezTo>
                  <a:pt x="251" y="677"/>
                  <a:pt x="251" y="674"/>
                  <a:pt x="250" y="672"/>
                </a:cubicBezTo>
                <a:cubicBezTo>
                  <a:pt x="247" y="668"/>
                  <a:pt x="243" y="669"/>
                  <a:pt x="239" y="669"/>
                </a:cubicBezTo>
                <a:cubicBezTo>
                  <a:pt x="233" y="671"/>
                  <a:pt x="229" y="674"/>
                  <a:pt x="228" y="680"/>
                </a:cubicBezTo>
                <a:cubicBezTo>
                  <a:pt x="227" y="682"/>
                  <a:pt x="226" y="685"/>
                  <a:pt x="223" y="686"/>
                </a:cubicBezTo>
                <a:cubicBezTo>
                  <a:pt x="219" y="687"/>
                  <a:pt x="217" y="684"/>
                  <a:pt x="214" y="682"/>
                </a:cubicBezTo>
                <a:cubicBezTo>
                  <a:pt x="212" y="680"/>
                  <a:pt x="211" y="676"/>
                  <a:pt x="211" y="673"/>
                </a:cubicBezTo>
                <a:cubicBezTo>
                  <a:pt x="211" y="668"/>
                  <a:pt x="211" y="662"/>
                  <a:pt x="207" y="657"/>
                </a:cubicBezTo>
                <a:cubicBezTo>
                  <a:pt x="203" y="652"/>
                  <a:pt x="197" y="651"/>
                  <a:pt x="192" y="653"/>
                </a:cubicBezTo>
                <a:cubicBezTo>
                  <a:pt x="188" y="653"/>
                  <a:pt x="189" y="657"/>
                  <a:pt x="188" y="659"/>
                </a:cubicBezTo>
                <a:cubicBezTo>
                  <a:pt x="186" y="658"/>
                  <a:pt x="187" y="656"/>
                  <a:pt x="185" y="655"/>
                </a:cubicBezTo>
                <a:cubicBezTo>
                  <a:pt x="180" y="656"/>
                  <a:pt x="175" y="659"/>
                  <a:pt x="169" y="657"/>
                </a:cubicBezTo>
                <a:cubicBezTo>
                  <a:pt x="161" y="655"/>
                  <a:pt x="151" y="653"/>
                  <a:pt x="145" y="646"/>
                </a:cubicBezTo>
                <a:cubicBezTo>
                  <a:pt x="143" y="645"/>
                  <a:pt x="143" y="641"/>
                  <a:pt x="142" y="639"/>
                </a:cubicBezTo>
                <a:cubicBezTo>
                  <a:pt x="136" y="637"/>
                  <a:pt x="130" y="634"/>
                  <a:pt x="127" y="629"/>
                </a:cubicBezTo>
                <a:cubicBezTo>
                  <a:pt x="124" y="619"/>
                  <a:pt x="115" y="610"/>
                  <a:pt x="120" y="599"/>
                </a:cubicBezTo>
                <a:cubicBezTo>
                  <a:pt x="119" y="597"/>
                  <a:pt x="115" y="598"/>
                  <a:pt x="113" y="599"/>
                </a:cubicBezTo>
                <a:cubicBezTo>
                  <a:pt x="108" y="603"/>
                  <a:pt x="108" y="610"/>
                  <a:pt x="108" y="616"/>
                </a:cubicBezTo>
                <a:cubicBezTo>
                  <a:pt x="109" y="619"/>
                  <a:pt x="111" y="621"/>
                  <a:pt x="113" y="624"/>
                </a:cubicBezTo>
                <a:cubicBezTo>
                  <a:pt x="113" y="633"/>
                  <a:pt x="119" y="641"/>
                  <a:pt x="128" y="645"/>
                </a:cubicBezTo>
                <a:cubicBezTo>
                  <a:pt x="134" y="646"/>
                  <a:pt x="136" y="653"/>
                  <a:pt x="138" y="658"/>
                </a:cubicBezTo>
                <a:cubicBezTo>
                  <a:pt x="134" y="656"/>
                  <a:pt x="134" y="651"/>
                  <a:pt x="131" y="649"/>
                </a:cubicBezTo>
                <a:cubicBezTo>
                  <a:pt x="119" y="645"/>
                  <a:pt x="111" y="634"/>
                  <a:pt x="110" y="622"/>
                </a:cubicBezTo>
                <a:cubicBezTo>
                  <a:pt x="108" y="616"/>
                  <a:pt x="101" y="619"/>
                  <a:pt x="97" y="616"/>
                </a:cubicBezTo>
                <a:cubicBezTo>
                  <a:pt x="93" y="613"/>
                  <a:pt x="93" y="607"/>
                  <a:pt x="90" y="604"/>
                </a:cubicBezTo>
                <a:cubicBezTo>
                  <a:pt x="88" y="599"/>
                  <a:pt x="91" y="595"/>
                  <a:pt x="90" y="590"/>
                </a:cubicBezTo>
                <a:cubicBezTo>
                  <a:pt x="86" y="590"/>
                  <a:pt x="80" y="591"/>
                  <a:pt x="77" y="586"/>
                </a:cubicBezTo>
                <a:cubicBezTo>
                  <a:pt x="74" y="582"/>
                  <a:pt x="72" y="578"/>
                  <a:pt x="72" y="573"/>
                </a:cubicBezTo>
                <a:cubicBezTo>
                  <a:pt x="70" y="570"/>
                  <a:pt x="67" y="573"/>
                  <a:pt x="65" y="571"/>
                </a:cubicBezTo>
                <a:cubicBezTo>
                  <a:pt x="68" y="570"/>
                  <a:pt x="73" y="571"/>
                  <a:pt x="76" y="569"/>
                </a:cubicBezTo>
                <a:cubicBezTo>
                  <a:pt x="76" y="567"/>
                  <a:pt x="79" y="565"/>
                  <a:pt x="78" y="563"/>
                </a:cubicBezTo>
                <a:cubicBezTo>
                  <a:pt x="74" y="561"/>
                  <a:pt x="68" y="564"/>
                  <a:pt x="66" y="558"/>
                </a:cubicBezTo>
                <a:cubicBezTo>
                  <a:pt x="64" y="554"/>
                  <a:pt x="64" y="548"/>
                  <a:pt x="66" y="544"/>
                </a:cubicBezTo>
                <a:cubicBezTo>
                  <a:pt x="67" y="544"/>
                  <a:pt x="66" y="543"/>
                  <a:pt x="66" y="543"/>
                </a:cubicBezTo>
                <a:cubicBezTo>
                  <a:pt x="62" y="544"/>
                  <a:pt x="57" y="546"/>
                  <a:pt x="57" y="550"/>
                </a:cubicBezTo>
                <a:cubicBezTo>
                  <a:pt x="59" y="552"/>
                  <a:pt x="56" y="555"/>
                  <a:pt x="56" y="557"/>
                </a:cubicBezTo>
                <a:cubicBezTo>
                  <a:pt x="58" y="562"/>
                  <a:pt x="59" y="567"/>
                  <a:pt x="64" y="570"/>
                </a:cubicBezTo>
                <a:cubicBezTo>
                  <a:pt x="59" y="569"/>
                  <a:pt x="57" y="564"/>
                  <a:pt x="56" y="561"/>
                </a:cubicBezTo>
                <a:cubicBezTo>
                  <a:pt x="54" y="555"/>
                  <a:pt x="56" y="552"/>
                  <a:pt x="56" y="546"/>
                </a:cubicBezTo>
                <a:cubicBezTo>
                  <a:pt x="61" y="539"/>
                  <a:pt x="72" y="542"/>
                  <a:pt x="77" y="535"/>
                </a:cubicBezTo>
                <a:cubicBezTo>
                  <a:pt x="79" y="532"/>
                  <a:pt x="79" y="531"/>
                  <a:pt x="79" y="528"/>
                </a:cubicBezTo>
                <a:cubicBezTo>
                  <a:pt x="76" y="522"/>
                  <a:pt x="70" y="525"/>
                  <a:pt x="66" y="524"/>
                </a:cubicBezTo>
                <a:cubicBezTo>
                  <a:pt x="64" y="523"/>
                  <a:pt x="62" y="522"/>
                  <a:pt x="61" y="523"/>
                </a:cubicBezTo>
                <a:cubicBezTo>
                  <a:pt x="58" y="526"/>
                  <a:pt x="55" y="530"/>
                  <a:pt x="50" y="529"/>
                </a:cubicBezTo>
                <a:cubicBezTo>
                  <a:pt x="47" y="531"/>
                  <a:pt x="44" y="529"/>
                  <a:pt x="41" y="528"/>
                </a:cubicBezTo>
                <a:cubicBezTo>
                  <a:pt x="35" y="523"/>
                  <a:pt x="35" y="523"/>
                  <a:pt x="35" y="523"/>
                </a:cubicBezTo>
                <a:cubicBezTo>
                  <a:pt x="35" y="519"/>
                  <a:pt x="33" y="515"/>
                  <a:pt x="33" y="510"/>
                </a:cubicBezTo>
                <a:cubicBezTo>
                  <a:pt x="25" y="503"/>
                  <a:pt x="34" y="494"/>
                  <a:pt x="31" y="487"/>
                </a:cubicBezTo>
                <a:cubicBezTo>
                  <a:pt x="28" y="486"/>
                  <a:pt x="30" y="481"/>
                  <a:pt x="26" y="481"/>
                </a:cubicBezTo>
                <a:cubicBezTo>
                  <a:pt x="24" y="479"/>
                  <a:pt x="20" y="479"/>
                  <a:pt x="19" y="475"/>
                </a:cubicBezTo>
                <a:cubicBezTo>
                  <a:pt x="13" y="466"/>
                  <a:pt x="17" y="452"/>
                  <a:pt x="10" y="444"/>
                </a:cubicBezTo>
                <a:cubicBezTo>
                  <a:pt x="7" y="437"/>
                  <a:pt x="14" y="433"/>
                  <a:pt x="12" y="426"/>
                </a:cubicBezTo>
                <a:cubicBezTo>
                  <a:pt x="13" y="425"/>
                  <a:pt x="13" y="425"/>
                  <a:pt x="13" y="425"/>
                </a:cubicBezTo>
                <a:cubicBezTo>
                  <a:pt x="16" y="430"/>
                  <a:pt x="21" y="434"/>
                  <a:pt x="25" y="437"/>
                </a:cubicBezTo>
                <a:cubicBezTo>
                  <a:pt x="30" y="438"/>
                  <a:pt x="35" y="437"/>
                  <a:pt x="38" y="432"/>
                </a:cubicBezTo>
                <a:cubicBezTo>
                  <a:pt x="38" y="430"/>
                  <a:pt x="35" y="429"/>
                  <a:pt x="34" y="428"/>
                </a:cubicBezTo>
                <a:cubicBezTo>
                  <a:pt x="29" y="428"/>
                  <a:pt x="24" y="422"/>
                  <a:pt x="24" y="417"/>
                </a:cubicBezTo>
                <a:cubicBezTo>
                  <a:pt x="21" y="414"/>
                  <a:pt x="19" y="410"/>
                  <a:pt x="17" y="406"/>
                </a:cubicBezTo>
                <a:cubicBezTo>
                  <a:pt x="18" y="400"/>
                  <a:pt x="15" y="395"/>
                  <a:pt x="14" y="390"/>
                </a:cubicBezTo>
                <a:cubicBezTo>
                  <a:pt x="15" y="385"/>
                  <a:pt x="15" y="381"/>
                  <a:pt x="18" y="377"/>
                </a:cubicBezTo>
                <a:cubicBezTo>
                  <a:pt x="20" y="373"/>
                  <a:pt x="22" y="367"/>
                  <a:pt x="27" y="365"/>
                </a:cubicBezTo>
                <a:cubicBezTo>
                  <a:pt x="30" y="364"/>
                  <a:pt x="33" y="363"/>
                  <a:pt x="35" y="363"/>
                </a:cubicBezTo>
                <a:cubicBezTo>
                  <a:pt x="37" y="362"/>
                  <a:pt x="35" y="362"/>
                  <a:pt x="34" y="360"/>
                </a:cubicBezTo>
                <a:cubicBezTo>
                  <a:pt x="32" y="356"/>
                  <a:pt x="27" y="357"/>
                  <a:pt x="23" y="358"/>
                </a:cubicBezTo>
                <a:cubicBezTo>
                  <a:pt x="12" y="360"/>
                  <a:pt x="12" y="372"/>
                  <a:pt x="5" y="378"/>
                </a:cubicBezTo>
                <a:cubicBezTo>
                  <a:pt x="3" y="382"/>
                  <a:pt x="4" y="386"/>
                  <a:pt x="2" y="391"/>
                </a:cubicBezTo>
                <a:cubicBezTo>
                  <a:pt x="0" y="384"/>
                  <a:pt x="4" y="378"/>
                  <a:pt x="7" y="373"/>
                </a:cubicBezTo>
                <a:cubicBezTo>
                  <a:pt x="8" y="372"/>
                  <a:pt x="9" y="371"/>
                  <a:pt x="9" y="370"/>
                </a:cubicBezTo>
                <a:cubicBezTo>
                  <a:pt x="6" y="366"/>
                  <a:pt x="1" y="363"/>
                  <a:pt x="2" y="358"/>
                </a:cubicBezTo>
                <a:cubicBezTo>
                  <a:pt x="0" y="353"/>
                  <a:pt x="7" y="352"/>
                  <a:pt x="7" y="347"/>
                </a:cubicBezTo>
                <a:cubicBezTo>
                  <a:pt x="6" y="346"/>
                  <a:pt x="4" y="344"/>
                  <a:pt x="5" y="344"/>
                </a:cubicBezTo>
                <a:cubicBezTo>
                  <a:pt x="10" y="347"/>
                  <a:pt x="10" y="355"/>
                  <a:pt x="16" y="357"/>
                </a:cubicBezTo>
                <a:cubicBezTo>
                  <a:pt x="18" y="358"/>
                  <a:pt x="21" y="356"/>
                  <a:pt x="23" y="356"/>
                </a:cubicBezTo>
                <a:cubicBezTo>
                  <a:pt x="28" y="355"/>
                  <a:pt x="28" y="355"/>
                  <a:pt x="28" y="355"/>
                </a:cubicBezTo>
                <a:cubicBezTo>
                  <a:pt x="30" y="352"/>
                  <a:pt x="33" y="348"/>
                  <a:pt x="31" y="344"/>
                </a:cubicBezTo>
                <a:cubicBezTo>
                  <a:pt x="30" y="341"/>
                  <a:pt x="30" y="339"/>
                  <a:pt x="27" y="337"/>
                </a:cubicBezTo>
                <a:cubicBezTo>
                  <a:pt x="24" y="337"/>
                  <a:pt x="21" y="337"/>
                  <a:pt x="19" y="341"/>
                </a:cubicBezTo>
                <a:cubicBezTo>
                  <a:pt x="18" y="342"/>
                  <a:pt x="18" y="343"/>
                  <a:pt x="18" y="344"/>
                </a:cubicBezTo>
                <a:cubicBezTo>
                  <a:pt x="16" y="344"/>
                  <a:pt x="16" y="342"/>
                  <a:pt x="16" y="341"/>
                </a:cubicBezTo>
                <a:cubicBezTo>
                  <a:pt x="19" y="337"/>
                  <a:pt x="13" y="333"/>
                  <a:pt x="17" y="328"/>
                </a:cubicBezTo>
                <a:cubicBezTo>
                  <a:pt x="18" y="327"/>
                  <a:pt x="19" y="325"/>
                  <a:pt x="21" y="325"/>
                </a:cubicBezTo>
                <a:close/>
                <a:moveTo>
                  <a:pt x="43" y="347"/>
                </a:moveTo>
                <a:cubicBezTo>
                  <a:pt x="41" y="353"/>
                  <a:pt x="48" y="361"/>
                  <a:pt x="42" y="367"/>
                </a:cubicBezTo>
                <a:cubicBezTo>
                  <a:pt x="38" y="365"/>
                  <a:pt x="39" y="362"/>
                  <a:pt x="36" y="359"/>
                </a:cubicBezTo>
                <a:cubicBezTo>
                  <a:pt x="35" y="357"/>
                  <a:pt x="33" y="357"/>
                  <a:pt x="32" y="356"/>
                </a:cubicBezTo>
                <a:cubicBezTo>
                  <a:pt x="34" y="350"/>
                  <a:pt x="35" y="344"/>
                  <a:pt x="33" y="339"/>
                </a:cubicBezTo>
                <a:cubicBezTo>
                  <a:pt x="37" y="339"/>
                  <a:pt x="41" y="343"/>
                  <a:pt x="43" y="347"/>
                </a:cubicBezTo>
                <a:close/>
                <a:moveTo>
                  <a:pt x="23" y="348"/>
                </a:moveTo>
                <a:cubicBezTo>
                  <a:pt x="22" y="350"/>
                  <a:pt x="21" y="350"/>
                  <a:pt x="20" y="349"/>
                </a:cubicBezTo>
                <a:cubicBezTo>
                  <a:pt x="18" y="347"/>
                  <a:pt x="18" y="347"/>
                  <a:pt x="18" y="347"/>
                </a:cubicBezTo>
                <a:cubicBezTo>
                  <a:pt x="20" y="348"/>
                  <a:pt x="25" y="345"/>
                  <a:pt x="23" y="348"/>
                </a:cubicBezTo>
                <a:close/>
                <a:moveTo>
                  <a:pt x="14" y="358"/>
                </a:moveTo>
                <a:cubicBezTo>
                  <a:pt x="15" y="359"/>
                  <a:pt x="15" y="361"/>
                  <a:pt x="14" y="362"/>
                </a:cubicBezTo>
                <a:cubicBezTo>
                  <a:pt x="12" y="362"/>
                  <a:pt x="11" y="365"/>
                  <a:pt x="10" y="366"/>
                </a:cubicBezTo>
                <a:cubicBezTo>
                  <a:pt x="6" y="365"/>
                  <a:pt x="4" y="362"/>
                  <a:pt x="4" y="358"/>
                </a:cubicBezTo>
                <a:cubicBezTo>
                  <a:pt x="4" y="356"/>
                  <a:pt x="5" y="353"/>
                  <a:pt x="6" y="351"/>
                </a:cubicBezTo>
                <a:cubicBezTo>
                  <a:pt x="10" y="352"/>
                  <a:pt x="10" y="357"/>
                  <a:pt x="14" y="358"/>
                </a:cubicBezTo>
                <a:close/>
                <a:moveTo>
                  <a:pt x="47" y="377"/>
                </a:moveTo>
                <a:cubicBezTo>
                  <a:pt x="49" y="381"/>
                  <a:pt x="49" y="386"/>
                  <a:pt x="47" y="391"/>
                </a:cubicBezTo>
                <a:cubicBezTo>
                  <a:pt x="44" y="393"/>
                  <a:pt x="41" y="395"/>
                  <a:pt x="37" y="395"/>
                </a:cubicBezTo>
                <a:cubicBezTo>
                  <a:pt x="34" y="394"/>
                  <a:pt x="34" y="389"/>
                  <a:pt x="34" y="387"/>
                </a:cubicBezTo>
                <a:cubicBezTo>
                  <a:pt x="35" y="385"/>
                  <a:pt x="35" y="385"/>
                  <a:pt x="36" y="385"/>
                </a:cubicBezTo>
                <a:cubicBezTo>
                  <a:pt x="38" y="385"/>
                  <a:pt x="39" y="387"/>
                  <a:pt x="41" y="385"/>
                </a:cubicBezTo>
                <a:cubicBezTo>
                  <a:pt x="41" y="383"/>
                  <a:pt x="39" y="382"/>
                  <a:pt x="38" y="382"/>
                </a:cubicBezTo>
                <a:cubicBezTo>
                  <a:pt x="35" y="382"/>
                  <a:pt x="33" y="383"/>
                  <a:pt x="32" y="386"/>
                </a:cubicBezTo>
                <a:cubicBezTo>
                  <a:pt x="33" y="390"/>
                  <a:pt x="31" y="393"/>
                  <a:pt x="35" y="396"/>
                </a:cubicBezTo>
                <a:cubicBezTo>
                  <a:pt x="34" y="399"/>
                  <a:pt x="30" y="403"/>
                  <a:pt x="33" y="406"/>
                </a:cubicBezTo>
                <a:cubicBezTo>
                  <a:pt x="35" y="410"/>
                  <a:pt x="38" y="411"/>
                  <a:pt x="41" y="411"/>
                </a:cubicBezTo>
                <a:cubicBezTo>
                  <a:pt x="44" y="409"/>
                  <a:pt x="43" y="408"/>
                  <a:pt x="43" y="406"/>
                </a:cubicBezTo>
                <a:cubicBezTo>
                  <a:pt x="42" y="405"/>
                  <a:pt x="41" y="405"/>
                  <a:pt x="41" y="405"/>
                </a:cubicBezTo>
                <a:cubicBezTo>
                  <a:pt x="41" y="407"/>
                  <a:pt x="38" y="408"/>
                  <a:pt x="36" y="407"/>
                </a:cubicBezTo>
                <a:cubicBezTo>
                  <a:pt x="34" y="405"/>
                  <a:pt x="35" y="402"/>
                  <a:pt x="36" y="399"/>
                </a:cubicBezTo>
                <a:cubicBezTo>
                  <a:pt x="38" y="398"/>
                  <a:pt x="41" y="396"/>
                  <a:pt x="44" y="397"/>
                </a:cubicBezTo>
                <a:cubicBezTo>
                  <a:pt x="47" y="397"/>
                  <a:pt x="48" y="399"/>
                  <a:pt x="50" y="401"/>
                </a:cubicBezTo>
                <a:cubicBezTo>
                  <a:pt x="50" y="405"/>
                  <a:pt x="54" y="408"/>
                  <a:pt x="52" y="412"/>
                </a:cubicBezTo>
                <a:cubicBezTo>
                  <a:pt x="47" y="416"/>
                  <a:pt x="47" y="425"/>
                  <a:pt x="41" y="427"/>
                </a:cubicBezTo>
                <a:cubicBezTo>
                  <a:pt x="37" y="429"/>
                  <a:pt x="34" y="426"/>
                  <a:pt x="30" y="425"/>
                </a:cubicBezTo>
                <a:cubicBezTo>
                  <a:pt x="24" y="421"/>
                  <a:pt x="26" y="413"/>
                  <a:pt x="21" y="409"/>
                </a:cubicBezTo>
                <a:cubicBezTo>
                  <a:pt x="19" y="405"/>
                  <a:pt x="18" y="401"/>
                  <a:pt x="20" y="397"/>
                </a:cubicBezTo>
                <a:cubicBezTo>
                  <a:pt x="16" y="394"/>
                  <a:pt x="16" y="389"/>
                  <a:pt x="17" y="385"/>
                </a:cubicBezTo>
                <a:cubicBezTo>
                  <a:pt x="22" y="380"/>
                  <a:pt x="20" y="373"/>
                  <a:pt x="25" y="369"/>
                </a:cubicBezTo>
                <a:cubicBezTo>
                  <a:pt x="30" y="367"/>
                  <a:pt x="35" y="363"/>
                  <a:pt x="38" y="367"/>
                </a:cubicBezTo>
                <a:cubicBezTo>
                  <a:pt x="40" y="372"/>
                  <a:pt x="45" y="373"/>
                  <a:pt x="47" y="377"/>
                </a:cubicBezTo>
                <a:close/>
                <a:moveTo>
                  <a:pt x="738" y="368"/>
                </a:moveTo>
                <a:cubicBezTo>
                  <a:pt x="743" y="373"/>
                  <a:pt x="744" y="379"/>
                  <a:pt x="742" y="386"/>
                </a:cubicBezTo>
                <a:cubicBezTo>
                  <a:pt x="742" y="388"/>
                  <a:pt x="741" y="388"/>
                  <a:pt x="740" y="389"/>
                </a:cubicBezTo>
                <a:cubicBezTo>
                  <a:pt x="737" y="385"/>
                  <a:pt x="733" y="379"/>
                  <a:pt x="727" y="376"/>
                </a:cubicBezTo>
                <a:cubicBezTo>
                  <a:pt x="731" y="373"/>
                  <a:pt x="735" y="370"/>
                  <a:pt x="736" y="365"/>
                </a:cubicBezTo>
                <a:cubicBezTo>
                  <a:pt x="737" y="365"/>
                  <a:pt x="737" y="367"/>
                  <a:pt x="738" y="368"/>
                </a:cubicBezTo>
                <a:close/>
                <a:moveTo>
                  <a:pt x="776" y="370"/>
                </a:moveTo>
                <a:cubicBezTo>
                  <a:pt x="777" y="370"/>
                  <a:pt x="777" y="370"/>
                  <a:pt x="777" y="370"/>
                </a:cubicBezTo>
                <a:lnTo>
                  <a:pt x="776" y="370"/>
                </a:lnTo>
                <a:close/>
                <a:moveTo>
                  <a:pt x="741" y="375"/>
                </a:moveTo>
                <a:cubicBezTo>
                  <a:pt x="740" y="379"/>
                  <a:pt x="743" y="384"/>
                  <a:pt x="739" y="385"/>
                </a:cubicBezTo>
                <a:cubicBezTo>
                  <a:pt x="733" y="376"/>
                  <a:pt x="733" y="376"/>
                  <a:pt x="733" y="376"/>
                </a:cubicBezTo>
                <a:cubicBezTo>
                  <a:pt x="733" y="374"/>
                  <a:pt x="734" y="373"/>
                  <a:pt x="736" y="371"/>
                </a:cubicBezTo>
                <a:cubicBezTo>
                  <a:pt x="738" y="371"/>
                  <a:pt x="740" y="373"/>
                  <a:pt x="741" y="375"/>
                </a:cubicBezTo>
                <a:close/>
                <a:moveTo>
                  <a:pt x="724" y="379"/>
                </a:moveTo>
                <a:cubicBezTo>
                  <a:pt x="722" y="380"/>
                  <a:pt x="721" y="379"/>
                  <a:pt x="720" y="379"/>
                </a:cubicBezTo>
                <a:cubicBezTo>
                  <a:pt x="721" y="379"/>
                  <a:pt x="724" y="377"/>
                  <a:pt x="724" y="379"/>
                </a:cubicBezTo>
                <a:close/>
                <a:moveTo>
                  <a:pt x="711" y="387"/>
                </a:moveTo>
                <a:cubicBezTo>
                  <a:pt x="711" y="388"/>
                  <a:pt x="711" y="388"/>
                  <a:pt x="710" y="388"/>
                </a:cubicBezTo>
                <a:cubicBezTo>
                  <a:pt x="710" y="385"/>
                  <a:pt x="710" y="385"/>
                  <a:pt x="710" y="385"/>
                </a:cubicBezTo>
                <a:cubicBezTo>
                  <a:pt x="710" y="385"/>
                  <a:pt x="711" y="386"/>
                  <a:pt x="711" y="387"/>
                </a:cubicBezTo>
                <a:close/>
                <a:moveTo>
                  <a:pt x="727" y="391"/>
                </a:moveTo>
                <a:cubicBezTo>
                  <a:pt x="726" y="393"/>
                  <a:pt x="724" y="390"/>
                  <a:pt x="722" y="392"/>
                </a:cubicBezTo>
                <a:cubicBezTo>
                  <a:pt x="721" y="392"/>
                  <a:pt x="721" y="391"/>
                  <a:pt x="721" y="391"/>
                </a:cubicBezTo>
                <a:cubicBezTo>
                  <a:pt x="721" y="389"/>
                  <a:pt x="721" y="388"/>
                  <a:pt x="722" y="388"/>
                </a:cubicBezTo>
                <a:cubicBezTo>
                  <a:pt x="724" y="388"/>
                  <a:pt x="726" y="390"/>
                  <a:pt x="727" y="391"/>
                </a:cubicBezTo>
                <a:close/>
                <a:moveTo>
                  <a:pt x="721" y="399"/>
                </a:moveTo>
                <a:cubicBezTo>
                  <a:pt x="725" y="396"/>
                  <a:pt x="725" y="396"/>
                  <a:pt x="725" y="396"/>
                </a:cubicBezTo>
                <a:cubicBezTo>
                  <a:pt x="727" y="398"/>
                  <a:pt x="724" y="399"/>
                  <a:pt x="724" y="400"/>
                </a:cubicBezTo>
                <a:cubicBezTo>
                  <a:pt x="725" y="403"/>
                  <a:pt x="726" y="406"/>
                  <a:pt x="726" y="408"/>
                </a:cubicBezTo>
                <a:cubicBezTo>
                  <a:pt x="724" y="410"/>
                  <a:pt x="724" y="414"/>
                  <a:pt x="721" y="413"/>
                </a:cubicBezTo>
                <a:cubicBezTo>
                  <a:pt x="721" y="414"/>
                  <a:pt x="720" y="414"/>
                  <a:pt x="719" y="414"/>
                </a:cubicBezTo>
                <a:cubicBezTo>
                  <a:pt x="719" y="411"/>
                  <a:pt x="724" y="411"/>
                  <a:pt x="724" y="408"/>
                </a:cubicBezTo>
                <a:cubicBezTo>
                  <a:pt x="724" y="405"/>
                  <a:pt x="724" y="402"/>
                  <a:pt x="721" y="400"/>
                </a:cubicBezTo>
                <a:cubicBezTo>
                  <a:pt x="717" y="402"/>
                  <a:pt x="715" y="398"/>
                  <a:pt x="712" y="398"/>
                </a:cubicBezTo>
                <a:cubicBezTo>
                  <a:pt x="713" y="396"/>
                  <a:pt x="710" y="394"/>
                  <a:pt x="710" y="391"/>
                </a:cubicBezTo>
                <a:cubicBezTo>
                  <a:pt x="713" y="394"/>
                  <a:pt x="715" y="400"/>
                  <a:pt x="721" y="399"/>
                </a:cubicBezTo>
                <a:close/>
                <a:moveTo>
                  <a:pt x="6" y="407"/>
                </a:moveTo>
                <a:cubicBezTo>
                  <a:pt x="7" y="413"/>
                  <a:pt x="9" y="418"/>
                  <a:pt x="12" y="422"/>
                </a:cubicBezTo>
                <a:cubicBezTo>
                  <a:pt x="12" y="424"/>
                  <a:pt x="12" y="424"/>
                  <a:pt x="12" y="424"/>
                </a:cubicBezTo>
                <a:cubicBezTo>
                  <a:pt x="9" y="423"/>
                  <a:pt x="9" y="417"/>
                  <a:pt x="6" y="415"/>
                </a:cubicBezTo>
                <a:cubicBezTo>
                  <a:pt x="2" y="408"/>
                  <a:pt x="5" y="400"/>
                  <a:pt x="2" y="393"/>
                </a:cubicBezTo>
                <a:cubicBezTo>
                  <a:pt x="3" y="392"/>
                  <a:pt x="3" y="392"/>
                  <a:pt x="3" y="392"/>
                </a:cubicBezTo>
                <a:cubicBezTo>
                  <a:pt x="5" y="396"/>
                  <a:pt x="6" y="402"/>
                  <a:pt x="6" y="407"/>
                </a:cubicBezTo>
                <a:close/>
                <a:moveTo>
                  <a:pt x="739" y="396"/>
                </a:moveTo>
                <a:cubicBezTo>
                  <a:pt x="742" y="402"/>
                  <a:pt x="743" y="407"/>
                  <a:pt x="742" y="413"/>
                </a:cubicBezTo>
                <a:cubicBezTo>
                  <a:pt x="741" y="414"/>
                  <a:pt x="741" y="416"/>
                  <a:pt x="740" y="415"/>
                </a:cubicBezTo>
                <a:cubicBezTo>
                  <a:pt x="741" y="408"/>
                  <a:pt x="741" y="401"/>
                  <a:pt x="737" y="395"/>
                </a:cubicBezTo>
                <a:cubicBezTo>
                  <a:pt x="737" y="394"/>
                  <a:pt x="737" y="393"/>
                  <a:pt x="739" y="393"/>
                </a:cubicBezTo>
                <a:cubicBezTo>
                  <a:pt x="741" y="393"/>
                  <a:pt x="739" y="395"/>
                  <a:pt x="739" y="396"/>
                </a:cubicBezTo>
                <a:close/>
                <a:moveTo>
                  <a:pt x="712" y="411"/>
                </a:moveTo>
                <a:cubicBezTo>
                  <a:pt x="711" y="412"/>
                  <a:pt x="709" y="410"/>
                  <a:pt x="707" y="411"/>
                </a:cubicBezTo>
                <a:cubicBezTo>
                  <a:pt x="703" y="411"/>
                  <a:pt x="700" y="414"/>
                  <a:pt x="698" y="416"/>
                </a:cubicBezTo>
                <a:cubicBezTo>
                  <a:pt x="698" y="419"/>
                  <a:pt x="694" y="422"/>
                  <a:pt x="698" y="425"/>
                </a:cubicBezTo>
                <a:cubicBezTo>
                  <a:pt x="698" y="427"/>
                  <a:pt x="695" y="427"/>
                  <a:pt x="695" y="428"/>
                </a:cubicBezTo>
                <a:cubicBezTo>
                  <a:pt x="694" y="425"/>
                  <a:pt x="694" y="420"/>
                  <a:pt x="695" y="416"/>
                </a:cubicBezTo>
                <a:cubicBezTo>
                  <a:pt x="699" y="411"/>
                  <a:pt x="704" y="408"/>
                  <a:pt x="711" y="410"/>
                </a:cubicBezTo>
                <a:cubicBezTo>
                  <a:pt x="711" y="410"/>
                  <a:pt x="712" y="410"/>
                  <a:pt x="712" y="411"/>
                </a:cubicBezTo>
                <a:close/>
                <a:moveTo>
                  <a:pt x="715" y="412"/>
                </a:moveTo>
                <a:cubicBezTo>
                  <a:pt x="715" y="413"/>
                  <a:pt x="714" y="413"/>
                  <a:pt x="714" y="413"/>
                </a:cubicBezTo>
                <a:cubicBezTo>
                  <a:pt x="714" y="411"/>
                  <a:pt x="714" y="411"/>
                  <a:pt x="714" y="411"/>
                </a:cubicBezTo>
                <a:cubicBezTo>
                  <a:pt x="715" y="411"/>
                  <a:pt x="715" y="412"/>
                  <a:pt x="715" y="412"/>
                </a:cubicBezTo>
                <a:close/>
                <a:moveTo>
                  <a:pt x="720" y="431"/>
                </a:moveTo>
                <a:cubicBezTo>
                  <a:pt x="715" y="438"/>
                  <a:pt x="715" y="438"/>
                  <a:pt x="715" y="438"/>
                </a:cubicBezTo>
                <a:cubicBezTo>
                  <a:pt x="712" y="437"/>
                  <a:pt x="710" y="440"/>
                  <a:pt x="707" y="442"/>
                </a:cubicBezTo>
                <a:cubicBezTo>
                  <a:pt x="705" y="444"/>
                  <a:pt x="706" y="448"/>
                  <a:pt x="704" y="450"/>
                </a:cubicBezTo>
                <a:cubicBezTo>
                  <a:pt x="701" y="446"/>
                  <a:pt x="707" y="442"/>
                  <a:pt x="704" y="439"/>
                </a:cubicBezTo>
                <a:cubicBezTo>
                  <a:pt x="710" y="439"/>
                  <a:pt x="713" y="436"/>
                  <a:pt x="716" y="434"/>
                </a:cubicBezTo>
                <a:cubicBezTo>
                  <a:pt x="720" y="429"/>
                  <a:pt x="720" y="422"/>
                  <a:pt x="718" y="416"/>
                </a:cubicBezTo>
                <a:cubicBezTo>
                  <a:pt x="722" y="420"/>
                  <a:pt x="721" y="426"/>
                  <a:pt x="720" y="431"/>
                </a:cubicBezTo>
                <a:close/>
                <a:moveTo>
                  <a:pt x="738" y="419"/>
                </a:moveTo>
                <a:cubicBezTo>
                  <a:pt x="737" y="422"/>
                  <a:pt x="732" y="422"/>
                  <a:pt x="730" y="426"/>
                </a:cubicBezTo>
                <a:cubicBezTo>
                  <a:pt x="726" y="432"/>
                  <a:pt x="736" y="437"/>
                  <a:pt x="732" y="445"/>
                </a:cubicBezTo>
                <a:cubicBezTo>
                  <a:pt x="729" y="448"/>
                  <a:pt x="734" y="451"/>
                  <a:pt x="733" y="456"/>
                </a:cubicBezTo>
                <a:cubicBezTo>
                  <a:pt x="730" y="454"/>
                  <a:pt x="731" y="451"/>
                  <a:pt x="729" y="448"/>
                </a:cubicBezTo>
                <a:cubicBezTo>
                  <a:pt x="730" y="445"/>
                  <a:pt x="732" y="441"/>
                  <a:pt x="731" y="437"/>
                </a:cubicBezTo>
                <a:cubicBezTo>
                  <a:pt x="728" y="434"/>
                  <a:pt x="727" y="430"/>
                  <a:pt x="728" y="426"/>
                </a:cubicBezTo>
                <a:cubicBezTo>
                  <a:pt x="729" y="421"/>
                  <a:pt x="734" y="421"/>
                  <a:pt x="738" y="419"/>
                </a:cubicBezTo>
                <a:close/>
                <a:moveTo>
                  <a:pt x="715" y="427"/>
                </a:moveTo>
                <a:cubicBezTo>
                  <a:pt x="713" y="429"/>
                  <a:pt x="712" y="425"/>
                  <a:pt x="710" y="424"/>
                </a:cubicBezTo>
                <a:cubicBezTo>
                  <a:pt x="706" y="423"/>
                  <a:pt x="702" y="422"/>
                  <a:pt x="699" y="425"/>
                </a:cubicBezTo>
                <a:cubicBezTo>
                  <a:pt x="699" y="422"/>
                  <a:pt x="703" y="422"/>
                  <a:pt x="704" y="421"/>
                </a:cubicBezTo>
                <a:cubicBezTo>
                  <a:pt x="709" y="421"/>
                  <a:pt x="713" y="425"/>
                  <a:pt x="715" y="427"/>
                </a:cubicBezTo>
                <a:close/>
                <a:moveTo>
                  <a:pt x="53" y="437"/>
                </a:moveTo>
                <a:cubicBezTo>
                  <a:pt x="51" y="442"/>
                  <a:pt x="53" y="448"/>
                  <a:pt x="47" y="451"/>
                </a:cubicBezTo>
                <a:cubicBezTo>
                  <a:pt x="45" y="451"/>
                  <a:pt x="45" y="451"/>
                  <a:pt x="45" y="451"/>
                </a:cubicBezTo>
                <a:cubicBezTo>
                  <a:pt x="44" y="446"/>
                  <a:pt x="44" y="440"/>
                  <a:pt x="40" y="437"/>
                </a:cubicBezTo>
                <a:cubicBezTo>
                  <a:pt x="40" y="432"/>
                  <a:pt x="41" y="428"/>
                  <a:pt x="46" y="427"/>
                </a:cubicBezTo>
                <a:cubicBezTo>
                  <a:pt x="51" y="427"/>
                  <a:pt x="51" y="433"/>
                  <a:pt x="53" y="437"/>
                </a:cubicBezTo>
                <a:close/>
                <a:moveTo>
                  <a:pt x="705" y="429"/>
                </a:moveTo>
                <a:cubicBezTo>
                  <a:pt x="705" y="430"/>
                  <a:pt x="705" y="430"/>
                  <a:pt x="705" y="430"/>
                </a:cubicBezTo>
                <a:cubicBezTo>
                  <a:pt x="704" y="430"/>
                  <a:pt x="704" y="430"/>
                  <a:pt x="704" y="430"/>
                </a:cubicBezTo>
                <a:cubicBezTo>
                  <a:pt x="704" y="430"/>
                  <a:pt x="704" y="429"/>
                  <a:pt x="705" y="429"/>
                </a:cubicBezTo>
                <a:close/>
                <a:moveTo>
                  <a:pt x="692" y="432"/>
                </a:moveTo>
                <a:cubicBezTo>
                  <a:pt x="693" y="435"/>
                  <a:pt x="691" y="437"/>
                  <a:pt x="692" y="440"/>
                </a:cubicBezTo>
                <a:cubicBezTo>
                  <a:pt x="691" y="438"/>
                  <a:pt x="690" y="436"/>
                  <a:pt x="691" y="433"/>
                </a:cubicBezTo>
                <a:cubicBezTo>
                  <a:pt x="692" y="432"/>
                  <a:pt x="692" y="432"/>
                  <a:pt x="692" y="432"/>
                </a:cubicBezTo>
                <a:close/>
                <a:moveTo>
                  <a:pt x="20" y="437"/>
                </a:moveTo>
                <a:cubicBezTo>
                  <a:pt x="21" y="441"/>
                  <a:pt x="15" y="442"/>
                  <a:pt x="15" y="445"/>
                </a:cubicBezTo>
                <a:cubicBezTo>
                  <a:pt x="12" y="447"/>
                  <a:pt x="12" y="443"/>
                  <a:pt x="12" y="442"/>
                </a:cubicBezTo>
                <a:cubicBezTo>
                  <a:pt x="12" y="439"/>
                  <a:pt x="12" y="435"/>
                  <a:pt x="15" y="433"/>
                </a:cubicBezTo>
                <a:cubicBezTo>
                  <a:pt x="17" y="433"/>
                  <a:pt x="18" y="436"/>
                  <a:pt x="20" y="437"/>
                </a:cubicBezTo>
                <a:close/>
                <a:moveTo>
                  <a:pt x="41" y="441"/>
                </a:moveTo>
                <a:cubicBezTo>
                  <a:pt x="40" y="445"/>
                  <a:pt x="44" y="449"/>
                  <a:pt x="41" y="454"/>
                </a:cubicBezTo>
                <a:cubicBezTo>
                  <a:pt x="39" y="460"/>
                  <a:pt x="30" y="454"/>
                  <a:pt x="30" y="461"/>
                </a:cubicBezTo>
                <a:cubicBezTo>
                  <a:pt x="28" y="463"/>
                  <a:pt x="30" y="464"/>
                  <a:pt x="30" y="466"/>
                </a:cubicBezTo>
                <a:cubicBezTo>
                  <a:pt x="33" y="471"/>
                  <a:pt x="41" y="469"/>
                  <a:pt x="40" y="475"/>
                </a:cubicBezTo>
                <a:cubicBezTo>
                  <a:pt x="38" y="477"/>
                  <a:pt x="37" y="480"/>
                  <a:pt x="38" y="483"/>
                </a:cubicBezTo>
                <a:cubicBezTo>
                  <a:pt x="38" y="487"/>
                  <a:pt x="41" y="490"/>
                  <a:pt x="45" y="492"/>
                </a:cubicBezTo>
                <a:cubicBezTo>
                  <a:pt x="43" y="494"/>
                  <a:pt x="41" y="497"/>
                  <a:pt x="42" y="500"/>
                </a:cubicBezTo>
                <a:cubicBezTo>
                  <a:pt x="43" y="502"/>
                  <a:pt x="45" y="504"/>
                  <a:pt x="47" y="504"/>
                </a:cubicBezTo>
                <a:cubicBezTo>
                  <a:pt x="48" y="504"/>
                  <a:pt x="49" y="503"/>
                  <a:pt x="50" y="503"/>
                </a:cubicBezTo>
                <a:cubicBezTo>
                  <a:pt x="50" y="501"/>
                  <a:pt x="49" y="501"/>
                  <a:pt x="48" y="500"/>
                </a:cubicBezTo>
                <a:cubicBezTo>
                  <a:pt x="46" y="502"/>
                  <a:pt x="44" y="500"/>
                  <a:pt x="44" y="499"/>
                </a:cubicBezTo>
                <a:cubicBezTo>
                  <a:pt x="44" y="497"/>
                  <a:pt x="45" y="494"/>
                  <a:pt x="47" y="494"/>
                </a:cubicBezTo>
                <a:cubicBezTo>
                  <a:pt x="54" y="492"/>
                  <a:pt x="55" y="500"/>
                  <a:pt x="57" y="503"/>
                </a:cubicBezTo>
                <a:cubicBezTo>
                  <a:pt x="58" y="506"/>
                  <a:pt x="56" y="511"/>
                  <a:pt x="55" y="513"/>
                </a:cubicBezTo>
                <a:cubicBezTo>
                  <a:pt x="53" y="517"/>
                  <a:pt x="48" y="516"/>
                  <a:pt x="44" y="517"/>
                </a:cubicBezTo>
                <a:cubicBezTo>
                  <a:pt x="42" y="518"/>
                  <a:pt x="40" y="513"/>
                  <a:pt x="38" y="515"/>
                </a:cubicBezTo>
                <a:cubicBezTo>
                  <a:pt x="44" y="520"/>
                  <a:pt x="44" y="520"/>
                  <a:pt x="44" y="520"/>
                </a:cubicBezTo>
                <a:cubicBezTo>
                  <a:pt x="49" y="519"/>
                  <a:pt x="55" y="518"/>
                  <a:pt x="58" y="513"/>
                </a:cubicBezTo>
                <a:cubicBezTo>
                  <a:pt x="61" y="514"/>
                  <a:pt x="59" y="519"/>
                  <a:pt x="59" y="522"/>
                </a:cubicBezTo>
                <a:cubicBezTo>
                  <a:pt x="58" y="526"/>
                  <a:pt x="53" y="526"/>
                  <a:pt x="50" y="528"/>
                </a:cubicBezTo>
                <a:cubicBezTo>
                  <a:pt x="46" y="527"/>
                  <a:pt x="41" y="527"/>
                  <a:pt x="38" y="523"/>
                </a:cubicBezTo>
                <a:cubicBezTo>
                  <a:pt x="38" y="521"/>
                  <a:pt x="34" y="519"/>
                  <a:pt x="35" y="515"/>
                </a:cubicBezTo>
                <a:cubicBezTo>
                  <a:pt x="38" y="512"/>
                  <a:pt x="33" y="510"/>
                  <a:pt x="33" y="506"/>
                </a:cubicBezTo>
                <a:cubicBezTo>
                  <a:pt x="31" y="503"/>
                  <a:pt x="33" y="501"/>
                  <a:pt x="32" y="499"/>
                </a:cubicBezTo>
                <a:cubicBezTo>
                  <a:pt x="37" y="492"/>
                  <a:pt x="32" y="485"/>
                  <a:pt x="28" y="479"/>
                </a:cubicBezTo>
                <a:cubicBezTo>
                  <a:pt x="18" y="474"/>
                  <a:pt x="19" y="463"/>
                  <a:pt x="16" y="454"/>
                </a:cubicBezTo>
                <a:cubicBezTo>
                  <a:pt x="15" y="448"/>
                  <a:pt x="19" y="444"/>
                  <a:pt x="23" y="440"/>
                </a:cubicBezTo>
                <a:cubicBezTo>
                  <a:pt x="25" y="440"/>
                  <a:pt x="28" y="440"/>
                  <a:pt x="31" y="440"/>
                </a:cubicBezTo>
                <a:cubicBezTo>
                  <a:pt x="34" y="439"/>
                  <a:pt x="39" y="437"/>
                  <a:pt x="41" y="441"/>
                </a:cubicBezTo>
                <a:close/>
                <a:moveTo>
                  <a:pt x="718" y="444"/>
                </a:moveTo>
                <a:cubicBezTo>
                  <a:pt x="718" y="445"/>
                  <a:pt x="716" y="448"/>
                  <a:pt x="714" y="448"/>
                </a:cubicBezTo>
                <a:cubicBezTo>
                  <a:pt x="713" y="448"/>
                  <a:pt x="712" y="448"/>
                  <a:pt x="712" y="447"/>
                </a:cubicBezTo>
                <a:cubicBezTo>
                  <a:pt x="713" y="445"/>
                  <a:pt x="717" y="446"/>
                  <a:pt x="717" y="443"/>
                </a:cubicBezTo>
                <a:cubicBezTo>
                  <a:pt x="718" y="440"/>
                  <a:pt x="718" y="440"/>
                  <a:pt x="718" y="440"/>
                </a:cubicBezTo>
                <a:cubicBezTo>
                  <a:pt x="719" y="440"/>
                  <a:pt x="718" y="442"/>
                  <a:pt x="718" y="444"/>
                </a:cubicBezTo>
                <a:close/>
                <a:moveTo>
                  <a:pt x="695" y="444"/>
                </a:moveTo>
                <a:cubicBezTo>
                  <a:pt x="695" y="444"/>
                  <a:pt x="695" y="444"/>
                  <a:pt x="695" y="444"/>
                </a:cubicBezTo>
                <a:cubicBezTo>
                  <a:pt x="693" y="445"/>
                  <a:pt x="692" y="443"/>
                  <a:pt x="693" y="442"/>
                </a:cubicBezTo>
                <a:cubicBezTo>
                  <a:pt x="694" y="442"/>
                  <a:pt x="695" y="443"/>
                  <a:pt x="695" y="444"/>
                </a:cubicBezTo>
                <a:close/>
                <a:moveTo>
                  <a:pt x="34" y="448"/>
                </a:moveTo>
                <a:cubicBezTo>
                  <a:pt x="33" y="449"/>
                  <a:pt x="33" y="449"/>
                  <a:pt x="33" y="449"/>
                </a:cubicBezTo>
                <a:cubicBezTo>
                  <a:pt x="31" y="448"/>
                  <a:pt x="28" y="448"/>
                  <a:pt x="27" y="451"/>
                </a:cubicBezTo>
                <a:cubicBezTo>
                  <a:pt x="26" y="454"/>
                  <a:pt x="30" y="454"/>
                  <a:pt x="29" y="457"/>
                </a:cubicBezTo>
                <a:cubicBezTo>
                  <a:pt x="27" y="457"/>
                  <a:pt x="27" y="454"/>
                  <a:pt x="25" y="453"/>
                </a:cubicBezTo>
                <a:cubicBezTo>
                  <a:pt x="24" y="449"/>
                  <a:pt x="27" y="447"/>
                  <a:pt x="30" y="446"/>
                </a:cubicBezTo>
                <a:cubicBezTo>
                  <a:pt x="31" y="445"/>
                  <a:pt x="33" y="446"/>
                  <a:pt x="34" y="448"/>
                </a:cubicBezTo>
                <a:close/>
                <a:moveTo>
                  <a:pt x="698" y="452"/>
                </a:moveTo>
                <a:cubicBezTo>
                  <a:pt x="698" y="455"/>
                  <a:pt x="698" y="457"/>
                  <a:pt x="696" y="460"/>
                </a:cubicBezTo>
                <a:cubicBezTo>
                  <a:pt x="692" y="462"/>
                  <a:pt x="688" y="462"/>
                  <a:pt x="684" y="464"/>
                </a:cubicBezTo>
                <a:cubicBezTo>
                  <a:pt x="680" y="467"/>
                  <a:pt x="679" y="471"/>
                  <a:pt x="676" y="475"/>
                </a:cubicBezTo>
                <a:cubicBezTo>
                  <a:pt x="674" y="471"/>
                  <a:pt x="678" y="469"/>
                  <a:pt x="680" y="466"/>
                </a:cubicBezTo>
                <a:cubicBezTo>
                  <a:pt x="683" y="460"/>
                  <a:pt x="690" y="460"/>
                  <a:pt x="694" y="458"/>
                </a:cubicBezTo>
                <a:cubicBezTo>
                  <a:pt x="696" y="456"/>
                  <a:pt x="697" y="452"/>
                  <a:pt x="695" y="448"/>
                </a:cubicBezTo>
                <a:cubicBezTo>
                  <a:pt x="698" y="448"/>
                  <a:pt x="697" y="451"/>
                  <a:pt x="698" y="452"/>
                </a:cubicBezTo>
                <a:close/>
                <a:moveTo>
                  <a:pt x="727" y="451"/>
                </a:moveTo>
                <a:cubicBezTo>
                  <a:pt x="728" y="454"/>
                  <a:pt x="724" y="457"/>
                  <a:pt x="722" y="460"/>
                </a:cubicBezTo>
                <a:cubicBezTo>
                  <a:pt x="718" y="462"/>
                  <a:pt x="713" y="464"/>
                  <a:pt x="709" y="461"/>
                </a:cubicBezTo>
                <a:cubicBezTo>
                  <a:pt x="707" y="461"/>
                  <a:pt x="707" y="463"/>
                  <a:pt x="706" y="463"/>
                </a:cubicBezTo>
                <a:cubicBezTo>
                  <a:pt x="705" y="466"/>
                  <a:pt x="705" y="469"/>
                  <a:pt x="708" y="471"/>
                </a:cubicBezTo>
                <a:cubicBezTo>
                  <a:pt x="712" y="474"/>
                  <a:pt x="718" y="474"/>
                  <a:pt x="722" y="471"/>
                </a:cubicBezTo>
                <a:cubicBezTo>
                  <a:pt x="724" y="471"/>
                  <a:pt x="727" y="467"/>
                  <a:pt x="728" y="468"/>
                </a:cubicBezTo>
                <a:cubicBezTo>
                  <a:pt x="724" y="473"/>
                  <a:pt x="718" y="477"/>
                  <a:pt x="712" y="475"/>
                </a:cubicBezTo>
                <a:cubicBezTo>
                  <a:pt x="709" y="474"/>
                  <a:pt x="707" y="472"/>
                  <a:pt x="704" y="470"/>
                </a:cubicBezTo>
                <a:cubicBezTo>
                  <a:pt x="702" y="469"/>
                  <a:pt x="701" y="472"/>
                  <a:pt x="699" y="471"/>
                </a:cubicBezTo>
                <a:cubicBezTo>
                  <a:pt x="701" y="469"/>
                  <a:pt x="705" y="468"/>
                  <a:pt x="704" y="464"/>
                </a:cubicBezTo>
                <a:cubicBezTo>
                  <a:pt x="706" y="459"/>
                  <a:pt x="706" y="459"/>
                  <a:pt x="706" y="459"/>
                </a:cubicBezTo>
                <a:cubicBezTo>
                  <a:pt x="705" y="457"/>
                  <a:pt x="703" y="454"/>
                  <a:pt x="704" y="451"/>
                </a:cubicBezTo>
                <a:cubicBezTo>
                  <a:pt x="706" y="455"/>
                  <a:pt x="710" y="462"/>
                  <a:pt x="715" y="460"/>
                </a:cubicBezTo>
                <a:cubicBezTo>
                  <a:pt x="719" y="460"/>
                  <a:pt x="722" y="457"/>
                  <a:pt x="724" y="454"/>
                </a:cubicBezTo>
                <a:cubicBezTo>
                  <a:pt x="724" y="453"/>
                  <a:pt x="725" y="451"/>
                  <a:pt x="727" y="451"/>
                </a:cubicBezTo>
                <a:close/>
                <a:moveTo>
                  <a:pt x="733" y="458"/>
                </a:moveTo>
                <a:cubicBezTo>
                  <a:pt x="733" y="459"/>
                  <a:pt x="733" y="460"/>
                  <a:pt x="733" y="460"/>
                </a:cubicBezTo>
                <a:cubicBezTo>
                  <a:pt x="733" y="458"/>
                  <a:pt x="733" y="458"/>
                  <a:pt x="733" y="458"/>
                </a:cubicBezTo>
                <a:close/>
                <a:moveTo>
                  <a:pt x="733" y="463"/>
                </a:moveTo>
                <a:cubicBezTo>
                  <a:pt x="732" y="464"/>
                  <a:pt x="732" y="467"/>
                  <a:pt x="730" y="467"/>
                </a:cubicBezTo>
                <a:cubicBezTo>
                  <a:pt x="729" y="466"/>
                  <a:pt x="730" y="466"/>
                  <a:pt x="730" y="464"/>
                </a:cubicBezTo>
                <a:cubicBezTo>
                  <a:pt x="730" y="463"/>
                  <a:pt x="731" y="463"/>
                  <a:pt x="733" y="463"/>
                </a:cubicBezTo>
                <a:close/>
                <a:moveTo>
                  <a:pt x="64" y="472"/>
                </a:moveTo>
                <a:cubicBezTo>
                  <a:pt x="64" y="474"/>
                  <a:pt x="64" y="474"/>
                  <a:pt x="63" y="474"/>
                </a:cubicBezTo>
                <a:cubicBezTo>
                  <a:pt x="59" y="474"/>
                  <a:pt x="56" y="473"/>
                  <a:pt x="53" y="474"/>
                </a:cubicBezTo>
                <a:cubicBezTo>
                  <a:pt x="50" y="477"/>
                  <a:pt x="46" y="480"/>
                  <a:pt x="45" y="483"/>
                </a:cubicBezTo>
                <a:cubicBezTo>
                  <a:pt x="44" y="486"/>
                  <a:pt x="47" y="489"/>
                  <a:pt x="45" y="489"/>
                </a:cubicBezTo>
                <a:cubicBezTo>
                  <a:pt x="42" y="489"/>
                  <a:pt x="41" y="485"/>
                  <a:pt x="40" y="483"/>
                </a:cubicBezTo>
                <a:cubicBezTo>
                  <a:pt x="39" y="478"/>
                  <a:pt x="44" y="476"/>
                  <a:pt x="44" y="471"/>
                </a:cubicBezTo>
                <a:cubicBezTo>
                  <a:pt x="46" y="469"/>
                  <a:pt x="49" y="467"/>
                  <a:pt x="52" y="467"/>
                </a:cubicBezTo>
                <a:cubicBezTo>
                  <a:pt x="56" y="468"/>
                  <a:pt x="61" y="468"/>
                  <a:pt x="64" y="472"/>
                </a:cubicBezTo>
                <a:close/>
                <a:moveTo>
                  <a:pt x="695" y="470"/>
                </a:moveTo>
                <a:cubicBezTo>
                  <a:pt x="692" y="472"/>
                  <a:pt x="690" y="474"/>
                  <a:pt x="688" y="477"/>
                </a:cubicBezTo>
                <a:cubicBezTo>
                  <a:pt x="686" y="482"/>
                  <a:pt x="690" y="486"/>
                  <a:pt x="694" y="488"/>
                </a:cubicBezTo>
                <a:cubicBezTo>
                  <a:pt x="699" y="488"/>
                  <a:pt x="703" y="490"/>
                  <a:pt x="707" y="487"/>
                </a:cubicBezTo>
                <a:cubicBezTo>
                  <a:pt x="707" y="487"/>
                  <a:pt x="709" y="487"/>
                  <a:pt x="709" y="488"/>
                </a:cubicBezTo>
                <a:cubicBezTo>
                  <a:pt x="707" y="489"/>
                  <a:pt x="704" y="489"/>
                  <a:pt x="704" y="491"/>
                </a:cubicBezTo>
                <a:cubicBezTo>
                  <a:pt x="707" y="495"/>
                  <a:pt x="707" y="501"/>
                  <a:pt x="705" y="506"/>
                </a:cubicBezTo>
                <a:cubicBezTo>
                  <a:pt x="703" y="510"/>
                  <a:pt x="700" y="512"/>
                  <a:pt x="698" y="513"/>
                </a:cubicBezTo>
                <a:cubicBezTo>
                  <a:pt x="698" y="515"/>
                  <a:pt x="701" y="516"/>
                  <a:pt x="701" y="517"/>
                </a:cubicBezTo>
                <a:cubicBezTo>
                  <a:pt x="707" y="518"/>
                  <a:pt x="711" y="514"/>
                  <a:pt x="713" y="510"/>
                </a:cubicBezTo>
                <a:cubicBezTo>
                  <a:pt x="713" y="507"/>
                  <a:pt x="714" y="505"/>
                  <a:pt x="716" y="503"/>
                </a:cubicBezTo>
                <a:cubicBezTo>
                  <a:pt x="716" y="500"/>
                  <a:pt x="716" y="497"/>
                  <a:pt x="716" y="494"/>
                </a:cubicBezTo>
                <a:cubicBezTo>
                  <a:pt x="718" y="495"/>
                  <a:pt x="718" y="497"/>
                  <a:pt x="718" y="500"/>
                </a:cubicBezTo>
                <a:cubicBezTo>
                  <a:pt x="718" y="503"/>
                  <a:pt x="715" y="508"/>
                  <a:pt x="714" y="512"/>
                </a:cubicBezTo>
                <a:cubicBezTo>
                  <a:pt x="712" y="515"/>
                  <a:pt x="708" y="518"/>
                  <a:pt x="704" y="518"/>
                </a:cubicBezTo>
                <a:cubicBezTo>
                  <a:pt x="701" y="522"/>
                  <a:pt x="704" y="526"/>
                  <a:pt x="701" y="529"/>
                </a:cubicBezTo>
                <a:cubicBezTo>
                  <a:pt x="701" y="532"/>
                  <a:pt x="701" y="532"/>
                  <a:pt x="701" y="532"/>
                </a:cubicBezTo>
                <a:cubicBezTo>
                  <a:pt x="698" y="534"/>
                  <a:pt x="696" y="540"/>
                  <a:pt x="692" y="540"/>
                </a:cubicBezTo>
                <a:cubicBezTo>
                  <a:pt x="691" y="542"/>
                  <a:pt x="687" y="540"/>
                  <a:pt x="687" y="543"/>
                </a:cubicBezTo>
                <a:cubicBezTo>
                  <a:pt x="688" y="551"/>
                  <a:pt x="689" y="560"/>
                  <a:pt x="681" y="564"/>
                </a:cubicBezTo>
                <a:cubicBezTo>
                  <a:pt x="678" y="567"/>
                  <a:pt x="672" y="565"/>
                  <a:pt x="671" y="571"/>
                </a:cubicBezTo>
                <a:cubicBezTo>
                  <a:pt x="669" y="575"/>
                  <a:pt x="669" y="582"/>
                  <a:pt x="668" y="587"/>
                </a:cubicBezTo>
                <a:cubicBezTo>
                  <a:pt x="664" y="596"/>
                  <a:pt x="664" y="596"/>
                  <a:pt x="664" y="596"/>
                </a:cubicBezTo>
                <a:cubicBezTo>
                  <a:pt x="661" y="601"/>
                  <a:pt x="654" y="604"/>
                  <a:pt x="652" y="610"/>
                </a:cubicBezTo>
                <a:cubicBezTo>
                  <a:pt x="649" y="612"/>
                  <a:pt x="648" y="616"/>
                  <a:pt x="644" y="616"/>
                </a:cubicBezTo>
                <a:cubicBezTo>
                  <a:pt x="644" y="614"/>
                  <a:pt x="646" y="613"/>
                  <a:pt x="648" y="613"/>
                </a:cubicBezTo>
                <a:cubicBezTo>
                  <a:pt x="649" y="607"/>
                  <a:pt x="652" y="602"/>
                  <a:pt x="658" y="600"/>
                </a:cubicBezTo>
                <a:cubicBezTo>
                  <a:pt x="664" y="595"/>
                  <a:pt x="669" y="585"/>
                  <a:pt x="667" y="576"/>
                </a:cubicBezTo>
                <a:cubicBezTo>
                  <a:pt x="667" y="575"/>
                  <a:pt x="669" y="572"/>
                  <a:pt x="670" y="571"/>
                </a:cubicBezTo>
                <a:cubicBezTo>
                  <a:pt x="672" y="565"/>
                  <a:pt x="671" y="558"/>
                  <a:pt x="666" y="554"/>
                </a:cubicBezTo>
                <a:cubicBezTo>
                  <a:pt x="664" y="552"/>
                  <a:pt x="661" y="552"/>
                  <a:pt x="658" y="552"/>
                </a:cubicBezTo>
                <a:cubicBezTo>
                  <a:pt x="654" y="555"/>
                  <a:pt x="659" y="558"/>
                  <a:pt x="659" y="562"/>
                </a:cubicBezTo>
                <a:cubicBezTo>
                  <a:pt x="661" y="569"/>
                  <a:pt x="657" y="573"/>
                  <a:pt x="657" y="580"/>
                </a:cubicBezTo>
                <a:cubicBezTo>
                  <a:pt x="655" y="582"/>
                  <a:pt x="656" y="586"/>
                  <a:pt x="653" y="587"/>
                </a:cubicBezTo>
                <a:cubicBezTo>
                  <a:pt x="652" y="584"/>
                  <a:pt x="655" y="582"/>
                  <a:pt x="656" y="579"/>
                </a:cubicBezTo>
                <a:cubicBezTo>
                  <a:pt x="655" y="576"/>
                  <a:pt x="656" y="573"/>
                  <a:pt x="658" y="571"/>
                </a:cubicBezTo>
                <a:cubicBezTo>
                  <a:pt x="658" y="564"/>
                  <a:pt x="658" y="557"/>
                  <a:pt x="652" y="553"/>
                </a:cubicBezTo>
                <a:cubicBezTo>
                  <a:pt x="647" y="550"/>
                  <a:pt x="643" y="552"/>
                  <a:pt x="639" y="555"/>
                </a:cubicBezTo>
                <a:cubicBezTo>
                  <a:pt x="638" y="558"/>
                  <a:pt x="635" y="558"/>
                  <a:pt x="634" y="558"/>
                </a:cubicBezTo>
                <a:cubicBezTo>
                  <a:pt x="627" y="561"/>
                  <a:pt x="626" y="568"/>
                  <a:pt x="625" y="575"/>
                </a:cubicBezTo>
                <a:cubicBezTo>
                  <a:pt x="625" y="579"/>
                  <a:pt x="629" y="582"/>
                  <a:pt x="632" y="584"/>
                </a:cubicBezTo>
                <a:cubicBezTo>
                  <a:pt x="636" y="585"/>
                  <a:pt x="639" y="583"/>
                  <a:pt x="642" y="580"/>
                </a:cubicBezTo>
                <a:cubicBezTo>
                  <a:pt x="644" y="577"/>
                  <a:pt x="643" y="574"/>
                  <a:pt x="643" y="571"/>
                </a:cubicBezTo>
                <a:cubicBezTo>
                  <a:pt x="645" y="571"/>
                  <a:pt x="646" y="575"/>
                  <a:pt x="645" y="576"/>
                </a:cubicBezTo>
                <a:cubicBezTo>
                  <a:pt x="645" y="580"/>
                  <a:pt x="641" y="584"/>
                  <a:pt x="638" y="585"/>
                </a:cubicBezTo>
                <a:cubicBezTo>
                  <a:pt x="632" y="587"/>
                  <a:pt x="632" y="587"/>
                  <a:pt x="632" y="587"/>
                </a:cubicBezTo>
                <a:cubicBezTo>
                  <a:pt x="632" y="592"/>
                  <a:pt x="632" y="597"/>
                  <a:pt x="626" y="598"/>
                </a:cubicBezTo>
                <a:cubicBezTo>
                  <a:pt x="626" y="598"/>
                  <a:pt x="626" y="598"/>
                  <a:pt x="626" y="598"/>
                </a:cubicBezTo>
                <a:cubicBezTo>
                  <a:pt x="629" y="595"/>
                  <a:pt x="630" y="592"/>
                  <a:pt x="630" y="587"/>
                </a:cubicBezTo>
                <a:cubicBezTo>
                  <a:pt x="629" y="584"/>
                  <a:pt x="626" y="581"/>
                  <a:pt x="622" y="581"/>
                </a:cubicBezTo>
                <a:cubicBezTo>
                  <a:pt x="617" y="581"/>
                  <a:pt x="614" y="584"/>
                  <a:pt x="610" y="586"/>
                </a:cubicBezTo>
                <a:cubicBezTo>
                  <a:pt x="606" y="590"/>
                  <a:pt x="604" y="595"/>
                  <a:pt x="604" y="601"/>
                </a:cubicBezTo>
                <a:cubicBezTo>
                  <a:pt x="603" y="601"/>
                  <a:pt x="603" y="604"/>
                  <a:pt x="601" y="602"/>
                </a:cubicBezTo>
                <a:cubicBezTo>
                  <a:pt x="603" y="596"/>
                  <a:pt x="603" y="590"/>
                  <a:pt x="607" y="586"/>
                </a:cubicBezTo>
                <a:cubicBezTo>
                  <a:pt x="612" y="583"/>
                  <a:pt x="617" y="578"/>
                  <a:pt x="623" y="579"/>
                </a:cubicBezTo>
                <a:cubicBezTo>
                  <a:pt x="624" y="569"/>
                  <a:pt x="624" y="569"/>
                  <a:pt x="624" y="569"/>
                </a:cubicBezTo>
                <a:cubicBezTo>
                  <a:pt x="629" y="559"/>
                  <a:pt x="629" y="559"/>
                  <a:pt x="629" y="559"/>
                </a:cubicBezTo>
                <a:cubicBezTo>
                  <a:pt x="635" y="558"/>
                  <a:pt x="638" y="553"/>
                  <a:pt x="643" y="551"/>
                </a:cubicBezTo>
                <a:cubicBezTo>
                  <a:pt x="646" y="548"/>
                  <a:pt x="643" y="544"/>
                  <a:pt x="646" y="541"/>
                </a:cubicBezTo>
                <a:cubicBezTo>
                  <a:pt x="648" y="538"/>
                  <a:pt x="649" y="532"/>
                  <a:pt x="654" y="533"/>
                </a:cubicBezTo>
                <a:cubicBezTo>
                  <a:pt x="658" y="532"/>
                  <a:pt x="661" y="531"/>
                  <a:pt x="665" y="528"/>
                </a:cubicBezTo>
                <a:cubicBezTo>
                  <a:pt x="666" y="528"/>
                  <a:pt x="667" y="526"/>
                  <a:pt x="668" y="526"/>
                </a:cubicBezTo>
                <a:cubicBezTo>
                  <a:pt x="673" y="522"/>
                  <a:pt x="679" y="525"/>
                  <a:pt x="684" y="527"/>
                </a:cubicBezTo>
                <a:cubicBezTo>
                  <a:pt x="680" y="529"/>
                  <a:pt x="672" y="523"/>
                  <a:pt x="667" y="529"/>
                </a:cubicBezTo>
                <a:cubicBezTo>
                  <a:pt x="661" y="532"/>
                  <a:pt x="656" y="536"/>
                  <a:pt x="657" y="544"/>
                </a:cubicBezTo>
                <a:cubicBezTo>
                  <a:pt x="657" y="546"/>
                  <a:pt x="658" y="549"/>
                  <a:pt x="661" y="550"/>
                </a:cubicBezTo>
                <a:cubicBezTo>
                  <a:pt x="665" y="550"/>
                  <a:pt x="668" y="553"/>
                  <a:pt x="671" y="551"/>
                </a:cubicBezTo>
                <a:cubicBezTo>
                  <a:pt x="675" y="547"/>
                  <a:pt x="677" y="544"/>
                  <a:pt x="675" y="539"/>
                </a:cubicBezTo>
                <a:cubicBezTo>
                  <a:pt x="673" y="538"/>
                  <a:pt x="672" y="537"/>
                  <a:pt x="669" y="538"/>
                </a:cubicBezTo>
                <a:cubicBezTo>
                  <a:pt x="667" y="538"/>
                  <a:pt x="669" y="543"/>
                  <a:pt x="666" y="542"/>
                </a:cubicBezTo>
                <a:cubicBezTo>
                  <a:pt x="664" y="541"/>
                  <a:pt x="666" y="539"/>
                  <a:pt x="666" y="538"/>
                </a:cubicBezTo>
                <a:cubicBezTo>
                  <a:pt x="669" y="536"/>
                  <a:pt x="672" y="535"/>
                  <a:pt x="675" y="536"/>
                </a:cubicBezTo>
                <a:cubicBezTo>
                  <a:pt x="679" y="539"/>
                  <a:pt x="676" y="544"/>
                  <a:pt x="675" y="548"/>
                </a:cubicBezTo>
                <a:cubicBezTo>
                  <a:pt x="675" y="552"/>
                  <a:pt x="667" y="553"/>
                  <a:pt x="671" y="557"/>
                </a:cubicBezTo>
                <a:cubicBezTo>
                  <a:pt x="672" y="560"/>
                  <a:pt x="671" y="564"/>
                  <a:pt x="674" y="565"/>
                </a:cubicBezTo>
                <a:cubicBezTo>
                  <a:pt x="678" y="564"/>
                  <a:pt x="680" y="562"/>
                  <a:pt x="683" y="560"/>
                </a:cubicBezTo>
                <a:cubicBezTo>
                  <a:pt x="684" y="555"/>
                  <a:pt x="690" y="549"/>
                  <a:pt x="685" y="544"/>
                </a:cubicBezTo>
                <a:cubicBezTo>
                  <a:pt x="681" y="541"/>
                  <a:pt x="681" y="541"/>
                  <a:pt x="681" y="541"/>
                </a:cubicBezTo>
                <a:cubicBezTo>
                  <a:pt x="682" y="538"/>
                  <a:pt x="684" y="542"/>
                  <a:pt x="685" y="542"/>
                </a:cubicBezTo>
                <a:cubicBezTo>
                  <a:pt x="688" y="540"/>
                  <a:pt x="692" y="541"/>
                  <a:pt x="695" y="538"/>
                </a:cubicBezTo>
                <a:cubicBezTo>
                  <a:pt x="697" y="535"/>
                  <a:pt x="698" y="532"/>
                  <a:pt x="700" y="530"/>
                </a:cubicBezTo>
                <a:cubicBezTo>
                  <a:pt x="701" y="526"/>
                  <a:pt x="701" y="522"/>
                  <a:pt x="701" y="519"/>
                </a:cubicBezTo>
                <a:cubicBezTo>
                  <a:pt x="698" y="517"/>
                  <a:pt x="695" y="515"/>
                  <a:pt x="694" y="511"/>
                </a:cubicBezTo>
                <a:cubicBezTo>
                  <a:pt x="695" y="510"/>
                  <a:pt x="697" y="512"/>
                  <a:pt x="699" y="511"/>
                </a:cubicBezTo>
                <a:cubicBezTo>
                  <a:pt x="703" y="508"/>
                  <a:pt x="704" y="503"/>
                  <a:pt x="705" y="498"/>
                </a:cubicBezTo>
                <a:cubicBezTo>
                  <a:pt x="704" y="494"/>
                  <a:pt x="701" y="492"/>
                  <a:pt x="698" y="490"/>
                </a:cubicBezTo>
                <a:cubicBezTo>
                  <a:pt x="695" y="489"/>
                  <a:pt x="689" y="489"/>
                  <a:pt x="687" y="484"/>
                </a:cubicBezTo>
                <a:cubicBezTo>
                  <a:pt x="684" y="480"/>
                  <a:pt x="687" y="476"/>
                  <a:pt x="688" y="472"/>
                </a:cubicBezTo>
                <a:cubicBezTo>
                  <a:pt x="690" y="471"/>
                  <a:pt x="692" y="469"/>
                  <a:pt x="694" y="469"/>
                </a:cubicBezTo>
                <a:cubicBezTo>
                  <a:pt x="695" y="469"/>
                  <a:pt x="695" y="470"/>
                  <a:pt x="695" y="470"/>
                </a:cubicBezTo>
                <a:close/>
                <a:moveTo>
                  <a:pt x="70" y="483"/>
                </a:moveTo>
                <a:cubicBezTo>
                  <a:pt x="74" y="490"/>
                  <a:pt x="70" y="497"/>
                  <a:pt x="67" y="504"/>
                </a:cubicBezTo>
                <a:cubicBezTo>
                  <a:pt x="67" y="509"/>
                  <a:pt x="71" y="510"/>
                  <a:pt x="73" y="513"/>
                </a:cubicBezTo>
                <a:cubicBezTo>
                  <a:pt x="77" y="518"/>
                  <a:pt x="82" y="512"/>
                  <a:pt x="86" y="516"/>
                </a:cubicBezTo>
                <a:cubicBezTo>
                  <a:pt x="89" y="520"/>
                  <a:pt x="90" y="523"/>
                  <a:pt x="90" y="528"/>
                </a:cubicBezTo>
                <a:cubicBezTo>
                  <a:pt x="90" y="532"/>
                  <a:pt x="84" y="532"/>
                  <a:pt x="82" y="536"/>
                </a:cubicBezTo>
                <a:cubicBezTo>
                  <a:pt x="82" y="548"/>
                  <a:pt x="82" y="548"/>
                  <a:pt x="82" y="548"/>
                </a:cubicBezTo>
                <a:cubicBezTo>
                  <a:pt x="80" y="547"/>
                  <a:pt x="77" y="547"/>
                  <a:pt x="75" y="547"/>
                </a:cubicBezTo>
                <a:cubicBezTo>
                  <a:pt x="73" y="549"/>
                  <a:pt x="71" y="552"/>
                  <a:pt x="73" y="554"/>
                </a:cubicBezTo>
                <a:cubicBezTo>
                  <a:pt x="74" y="555"/>
                  <a:pt x="74" y="555"/>
                  <a:pt x="76" y="555"/>
                </a:cubicBezTo>
                <a:cubicBezTo>
                  <a:pt x="76" y="553"/>
                  <a:pt x="73" y="551"/>
                  <a:pt x="76" y="549"/>
                </a:cubicBezTo>
                <a:cubicBezTo>
                  <a:pt x="79" y="549"/>
                  <a:pt x="82" y="553"/>
                  <a:pt x="84" y="550"/>
                </a:cubicBezTo>
                <a:cubicBezTo>
                  <a:pt x="85" y="552"/>
                  <a:pt x="87" y="551"/>
                  <a:pt x="88" y="549"/>
                </a:cubicBezTo>
                <a:cubicBezTo>
                  <a:pt x="89" y="549"/>
                  <a:pt x="90" y="547"/>
                  <a:pt x="89" y="546"/>
                </a:cubicBezTo>
                <a:cubicBezTo>
                  <a:pt x="87" y="544"/>
                  <a:pt x="87" y="547"/>
                  <a:pt x="86" y="547"/>
                </a:cubicBezTo>
                <a:cubicBezTo>
                  <a:pt x="84" y="547"/>
                  <a:pt x="84" y="546"/>
                  <a:pt x="83" y="544"/>
                </a:cubicBezTo>
                <a:cubicBezTo>
                  <a:pt x="84" y="543"/>
                  <a:pt x="84" y="540"/>
                  <a:pt x="87" y="539"/>
                </a:cubicBezTo>
                <a:cubicBezTo>
                  <a:pt x="90" y="538"/>
                  <a:pt x="93" y="541"/>
                  <a:pt x="97" y="541"/>
                </a:cubicBezTo>
                <a:cubicBezTo>
                  <a:pt x="96" y="538"/>
                  <a:pt x="94" y="538"/>
                  <a:pt x="93" y="537"/>
                </a:cubicBezTo>
                <a:cubicBezTo>
                  <a:pt x="87" y="537"/>
                  <a:pt x="87" y="537"/>
                  <a:pt x="87" y="537"/>
                </a:cubicBezTo>
                <a:cubicBezTo>
                  <a:pt x="87" y="537"/>
                  <a:pt x="87" y="537"/>
                  <a:pt x="86" y="536"/>
                </a:cubicBezTo>
                <a:cubicBezTo>
                  <a:pt x="87" y="534"/>
                  <a:pt x="89" y="534"/>
                  <a:pt x="90" y="533"/>
                </a:cubicBezTo>
                <a:cubicBezTo>
                  <a:pt x="97" y="532"/>
                  <a:pt x="101" y="538"/>
                  <a:pt x="105" y="542"/>
                </a:cubicBezTo>
                <a:cubicBezTo>
                  <a:pt x="107" y="546"/>
                  <a:pt x="108" y="549"/>
                  <a:pt x="107" y="554"/>
                </a:cubicBezTo>
                <a:cubicBezTo>
                  <a:pt x="105" y="556"/>
                  <a:pt x="103" y="559"/>
                  <a:pt x="100" y="561"/>
                </a:cubicBezTo>
                <a:cubicBezTo>
                  <a:pt x="99" y="561"/>
                  <a:pt x="96" y="561"/>
                  <a:pt x="95" y="560"/>
                </a:cubicBezTo>
                <a:cubicBezTo>
                  <a:pt x="94" y="558"/>
                  <a:pt x="98" y="557"/>
                  <a:pt x="98" y="555"/>
                </a:cubicBezTo>
                <a:cubicBezTo>
                  <a:pt x="99" y="551"/>
                  <a:pt x="101" y="546"/>
                  <a:pt x="98" y="542"/>
                </a:cubicBezTo>
                <a:cubicBezTo>
                  <a:pt x="96" y="544"/>
                  <a:pt x="99" y="548"/>
                  <a:pt x="97" y="552"/>
                </a:cubicBezTo>
                <a:cubicBezTo>
                  <a:pt x="96" y="560"/>
                  <a:pt x="87" y="558"/>
                  <a:pt x="83" y="564"/>
                </a:cubicBezTo>
                <a:cubicBezTo>
                  <a:pt x="84" y="568"/>
                  <a:pt x="83" y="572"/>
                  <a:pt x="86" y="575"/>
                </a:cubicBezTo>
                <a:cubicBezTo>
                  <a:pt x="88" y="575"/>
                  <a:pt x="90" y="577"/>
                  <a:pt x="92" y="578"/>
                </a:cubicBezTo>
                <a:cubicBezTo>
                  <a:pt x="97" y="579"/>
                  <a:pt x="101" y="575"/>
                  <a:pt x="107" y="576"/>
                </a:cubicBezTo>
                <a:cubicBezTo>
                  <a:pt x="111" y="580"/>
                  <a:pt x="119" y="581"/>
                  <a:pt x="119" y="588"/>
                </a:cubicBezTo>
                <a:cubicBezTo>
                  <a:pt x="119" y="591"/>
                  <a:pt x="119" y="596"/>
                  <a:pt x="115" y="596"/>
                </a:cubicBezTo>
                <a:cubicBezTo>
                  <a:pt x="111" y="597"/>
                  <a:pt x="108" y="599"/>
                  <a:pt x="105" y="596"/>
                </a:cubicBezTo>
                <a:cubicBezTo>
                  <a:pt x="102" y="595"/>
                  <a:pt x="100" y="593"/>
                  <a:pt x="99" y="590"/>
                </a:cubicBezTo>
                <a:cubicBezTo>
                  <a:pt x="100" y="588"/>
                  <a:pt x="102" y="585"/>
                  <a:pt x="105" y="584"/>
                </a:cubicBezTo>
                <a:cubicBezTo>
                  <a:pt x="107" y="584"/>
                  <a:pt x="108" y="585"/>
                  <a:pt x="109" y="587"/>
                </a:cubicBezTo>
                <a:cubicBezTo>
                  <a:pt x="109" y="588"/>
                  <a:pt x="108" y="590"/>
                  <a:pt x="109" y="590"/>
                </a:cubicBezTo>
                <a:cubicBezTo>
                  <a:pt x="110" y="592"/>
                  <a:pt x="110" y="590"/>
                  <a:pt x="111" y="590"/>
                </a:cubicBezTo>
                <a:cubicBezTo>
                  <a:pt x="112" y="586"/>
                  <a:pt x="110" y="584"/>
                  <a:pt x="108" y="582"/>
                </a:cubicBezTo>
                <a:cubicBezTo>
                  <a:pt x="99" y="579"/>
                  <a:pt x="99" y="591"/>
                  <a:pt x="91" y="589"/>
                </a:cubicBezTo>
                <a:cubicBezTo>
                  <a:pt x="87" y="587"/>
                  <a:pt x="81" y="590"/>
                  <a:pt x="78" y="585"/>
                </a:cubicBezTo>
                <a:cubicBezTo>
                  <a:pt x="76" y="581"/>
                  <a:pt x="73" y="577"/>
                  <a:pt x="74" y="573"/>
                </a:cubicBezTo>
                <a:cubicBezTo>
                  <a:pt x="76" y="569"/>
                  <a:pt x="80" y="567"/>
                  <a:pt x="81" y="562"/>
                </a:cubicBezTo>
                <a:cubicBezTo>
                  <a:pt x="81" y="559"/>
                  <a:pt x="84" y="556"/>
                  <a:pt x="82" y="553"/>
                </a:cubicBezTo>
                <a:cubicBezTo>
                  <a:pt x="80" y="555"/>
                  <a:pt x="82" y="561"/>
                  <a:pt x="76" y="561"/>
                </a:cubicBezTo>
                <a:cubicBezTo>
                  <a:pt x="73" y="560"/>
                  <a:pt x="70" y="561"/>
                  <a:pt x="67" y="558"/>
                </a:cubicBezTo>
                <a:cubicBezTo>
                  <a:pt x="67" y="552"/>
                  <a:pt x="65" y="545"/>
                  <a:pt x="71" y="542"/>
                </a:cubicBezTo>
                <a:cubicBezTo>
                  <a:pt x="75" y="540"/>
                  <a:pt x="79" y="538"/>
                  <a:pt x="82" y="533"/>
                </a:cubicBezTo>
                <a:cubicBezTo>
                  <a:pt x="82" y="530"/>
                  <a:pt x="82" y="526"/>
                  <a:pt x="79" y="523"/>
                </a:cubicBezTo>
                <a:cubicBezTo>
                  <a:pt x="75" y="520"/>
                  <a:pt x="68" y="524"/>
                  <a:pt x="64" y="520"/>
                </a:cubicBezTo>
                <a:cubicBezTo>
                  <a:pt x="61" y="518"/>
                  <a:pt x="64" y="512"/>
                  <a:pt x="59" y="509"/>
                </a:cubicBezTo>
                <a:cubicBezTo>
                  <a:pt x="60" y="504"/>
                  <a:pt x="59" y="500"/>
                  <a:pt x="56" y="496"/>
                </a:cubicBezTo>
                <a:cubicBezTo>
                  <a:pt x="57" y="494"/>
                  <a:pt x="60" y="492"/>
                  <a:pt x="61" y="490"/>
                </a:cubicBezTo>
                <a:cubicBezTo>
                  <a:pt x="61" y="487"/>
                  <a:pt x="61" y="484"/>
                  <a:pt x="58" y="483"/>
                </a:cubicBezTo>
                <a:cubicBezTo>
                  <a:pt x="57" y="483"/>
                  <a:pt x="56" y="483"/>
                  <a:pt x="56" y="484"/>
                </a:cubicBezTo>
                <a:cubicBezTo>
                  <a:pt x="58" y="486"/>
                  <a:pt x="59" y="489"/>
                  <a:pt x="58" y="490"/>
                </a:cubicBezTo>
                <a:cubicBezTo>
                  <a:pt x="56" y="492"/>
                  <a:pt x="53" y="493"/>
                  <a:pt x="50" y="492"/>
                </a:cubicBezTo>
                <a:cubicBezTo>
                  <a:pt x="48" y="490"/>
                  <a:pt x="49" y="486"/>
                  <a:pt x="48" y="484"/>
                </a:cubicBezTo>
                <a:cubicBezTo>
                  <a:pt x="50" y="480"/>
                  <a:pt x="52" y="477"/>
                  <a:pt x="56" y="476"/>
                </a:cubicBezTo>
                <a:cubicBezTo>
                  <a:pt x="61" y="477"/>
                  <a:pt x="67" y="477"/>
                  <a:pt x="70" y="483"/>
                </a:cubicBezTo>
                <a:close/>
                <a:moveTo>
                  <a:pt x="680" y="484"/>
                </a:moveTo>
                <a:cubicBezTo>
                  <a:pt x="683" y="484"/>
                  <a:pt x="684" y="488"/>
                  <a:pt x="685" y="489"/>
                </a:cubicBezTo>
                <a:cubicBezTo>
                  <a:pt x="682" y="490"/>
                  <a:pt x="680" y="486"/>
                  <a:pt x="677" y="489"/>
                </a:cubicBezTo>
                <a:cubicBezTo>
                  <a:pt x="670" y="491"/>
                  <a:pt x="673" y="500"/>
                  <a:pt x="673" y="505"/>
                </a:cubicBezTo>
                <a:cubicBezTo>
                  <a:pt x="671" y="505"/>
                  <a:pt x="671" y="503"/>
                  <a:pt x="670" y="501"/>
                </a:cubicBezTo>
                <a:cubicBezTo>
                  <a:pt x="669" y="497"/>
                  <a:pt x="672" y="492"/>
                  <a:pt x="673" y="489"/>
                </a:cubicBezTo>
                <a:cubicBezTo>
                  <a:pt x="675" y="488"/>
                  <a:pt x="677" y="489"/>
                  <a:pt x="677" y="486"/>
                </a:cubicBezTo>
                <a:cubicBezTo>
                  <a:pt x="672" y="485"/>
                  <a:pt x="669" y="489"/>
                  <a:pt x="666" y="492"/>
                </a:cubicBezTo>
                <a:cubicBezTo>
                  <a:pt x="661" y="498"/>
                  <a:pt x="666" y="504"/>
                  <a:pt x="668" y="509"/>
                </a:cubicBezTo>
                <a:cubicBezTo>
                  <a:pt x="669" y="511"/>
                  <a:pt x="672" y="512"/>
                  <a:pt x="674" y="512"/>
                </a:cubicBezTo>
                <a:cubicBezTo>
                  <a:pt x="676" y="512"/>
                  <a:pt x="675" y="510"/>
                  <a:pt x="675" y="509"/>
                </a:cubicBezTo>
                <a:cubicBezTo>
                  <a:pt x="678" y="510"/>
                  <a:pt x="681" y="512"/>
                  <a:pt x="685" y="512"/>
                </a:cubicBezTo>
                <a:cubicBezTo>
                  <a:pt x="690" y="518"/>
                  <a:pt x="690" y="518"/>
                  <a:pt x="690" y="518"/>
                </a:cubicBezTo>
                <a:cubicBezTo>
                  <a:pt x="690" y="521"/>
                  <a:pt x="690" y="526"/>
                  <a:pt x="687" y="526"/>
                </a:cubicBezTo>
                <a:cubicBezTo>
                  <a:pt x="685" y="524"/>
                  <a:pt x="689" y="523"/>
                  <a:pt x="688" y="520"/>
                </a:cubicBezTo>
                <a:cubicBezTo>
                  <a:pt x="687" y="517"/>
                  <a:pt x="686" y="513"/>
                  <a:pt x="682" y="513"/>
                </a:cubicBezTo>
                <a:cubicBezTo>
                  <a:pt x="678" y="512"/>
                  <a:pt x="675" y="515"/>
                  <a:pt x="670" y="513"/>
                </a:cubicBezTo>
                <a:cubicBezTo>
                  <a:pt x="664" y="511"/>
                  <a:pt x="664" y="503"/>
                  <a:pt x="661" y="497"/>
                </a:cubicBezTo>
                <a:cubicBezTo>
                  <a:pt x="664" y="492"/>
                  <a:pt x="669" y="486"/>
                  <a:pt x="674" y="483"/>
                </a:cubicBezTo>
                <a:cubicBezTo>
                  <a:pt x="678" y="483"/>
                  <a:pt x="673" y="479"/>
                  <a:pt x="677" y="479"/>
                </a:cubicBezTo>
                <a:cubicBezTo>
                  <a:pt x="677" y="480"/>
                  <a:pt x="678" y="483"/>
                  <a:pt x="680" y="484"/>
                </a:cubicBezTo>
                <a:close/>
                <a:moveTo>
                  <a:pt x="687" y="496"/>
                </a:moveTo>
                <a:cubicBezTo>
                  <a:pt x="687" y="498"/>
                  <a:pt x="686" y="500"/>
                  <a:pt x="684" y="500"/>
                </a:cubicBezTo>
                <a:cubicBezTo>
                  <a:pt x="682" y="500"/>
                  <a:pt x="681" y="499"/>
                  <a:pt x="680" y="497"/>
                </a:cubicBezTo>
                <a:cubicBezTo>
                  <a:pt x="680" y="497"/>
                  <a:pt x="680" y="496"/>
                  <a:pt x="681" y="496"/>
                </a:cubicBezTo>
                <a:cubicBezTo>
                  <a:pt x="683" y="497"/>
                  <a:pt x="685" y="499"/>
                  <a:pt x="687" y="496"/>
                </a:cubicBezTo>
                <a:close/>
                <a:moveTo>
                  <a:pt x="699" y="501"/>
                </a:moveTo>
                <a:cubicBezTo>
                  <a:pt x="699" y="502"/>
                  <a:pt x="698" y="503"/>
                  <a:pt x="698" y="503"/>
                </a:cubicBezTo>
                <a:cubicBezTo>
                  <a:pt x="697" y="502"/>
                  <a:pt x="695" y="500"/>
                  <a:pt x="693" y="501"/>
                </a:cubicBezTo>
                <a:cubicBezTo>
                  <a:pt x="692" y="503"/>
                  <a:pt x="690" y="506"/>
                  <a:pt x="690" y="508"/>
                </a:cubicBezTo>
                <a:cubicBezTo>
                  <a:pt x="690" y="506"/>
                  <a:pt x="690" y="504"/>
                  <a:pt x="690" y="503"/>
                </a:cubicBezTo>
                <a:cubicBezTo>
                  <a:pt x="691" y="500"/>
                  <a:pt x="692" y="500"/>
                  <a:pt x="695" y="500"/>
                </a:cubicBezTo>
                <a:cubicBezTo>
                  <a:pt x="696" y="500"/>
                  <a:pt x="698" y="500"/>
                  <a:pt x="699" y="501"/>
                </a:cubicBezTo>
                <a:close/>
                <a:moveTo>
                  <a:pt x="656" y="535"/>
                </a:moveTo>
                <a:cubicBezTo>
                  <a:pt x="656" y="536"/>
                  <a:pt x="655" y="538"/>
                  <a:pt x="655" y="539"/>
                </a:cubicBezTo>
                <a:cubicBezTo>
                  <a:pt x="654" y="544"/>
                  <a:pt x="656" y="547"/>
                  <a:pt x="656" y="551"/>
                </a:cubicBezTo>
                <a:cubicBezTo>
                  <a:pt x="653" y="552"/>
                  <a:pt x="650" y="549"/>
                  <a:pt x="648" y="549"/>
                </a:cubicBezTo>
                <a:cubicBezTo>
                  <a:pt x="645" y="544"/>
                  <a:pt x="649" y="541"/>
                  <a:pt x="650" y="537"/>
                </a:cubicBezTo>
                <a:cubicBezTo>
                  <a:pt x="652" y="535"/>
                  <a:pt x="653" y="533"/>
                  <a:pt x="656" y="535"/>
                </a:cubicBezTo>
                <a:close/>
                <a:moveTo>
                  <a:pt x="640" y="570"/>
                </a:moveTo>
                <a:cubicBezTo>
                  <a:pt x="638" y="570"/>
                  <a:pt x="635" y="572"/>
                  <a:pt x="635" y="575"/>
                </a:cubicBezTo>
                <a:cubicBezTo>
                  <a:pt x="635" y="575"/>
                  <a:pt x="634" y="575"/>
                  <a:pt x="633" y="575"/>
                </a:cubicBezTo>
                <a:cubicBezTo>
                  <a:pt x="631" y="572"/>
                  <a:pt x="636" y="571"/>
                  <a:pt x="637" y="569"/>
                </a:cubicBezTo>
                <a:cubicBezTo>
                  <a:pt x="638" y="567"/>
                  <a:pt x="640" y="568"/>
                  <a:pt x="640" y="570"/>
                </a:cubicBezTo>
                <a:close/>
                <a:moveTo>
                  <a:pt x="132" y="587"/>
                </a:moveTo>
                <a:cubicBezTo>
                  <a:pt x="132" y="588"/>
                  <a:pt x="134" y="590"/>
                  <a:pt x="133" y="592"/>
                </a:cubicBezTo>
                <a:cubicBezTo>
                  <a:pt x="128" y="591"/>
                  <a:pt x="125" y="598"/>
                  <a:pt x="120" y="595"/>
                </a:cubicBezTo>
                <a:cubicBezTo>
                  <a:pt x="123" y="589"/>
                  <a:pt x="121" y="582"/>
                  <a:pt x="116" y="578"/>
                </a:cubicBezTo>
                <a:cubicBezTo>
                  <a:pt x="119" y="575"/>
                  <a:pt x="124" y="578"/>
                  <a:pt x="127" y="581"/>
                </a:cubicBezTo>
                <a:cubicBezTo>
                  <a:pt x="128" y="584"/>
                  <a:pt x="130" y="585"/>
                  <a:pt x="132" y="587"/>
                </a:cubicBezTo>
                <a:close/>
                <a:moveTo>
                  <a:pt x="650" y="591"/>
                </a:moveTo>
                <a:cubicBezTo>
                  <a:pt x="644" y="595"/>
                  <a:pt x="641" y="601"/>
                  <a:pt x="638" y="607"/>
                </a:cubicBezTo>
                <a:cubicBezTo>
                  <a:pt x="633" y="613"/>
                  <a:pt x="626" y="613"/>
                  <a:pt x="620" y="617"/>
                </a:cubicBezTo>
                <a:cubicBezTo>
                  <a:pt x="616" y="617"/>
                  <a:pt x="609" y="621"/>
                  <a:pt x="605" y="617"/>
                </a:cubicBezTo>
                <a:cubicBezTo>
                  <a:pt x="600" y="615"/>
                  <a:pt x="600" y="610"/>
                  <a:pt x="598" y="607"/>
                </a:cubicBezTo>
                <a:cubicBezTo>
                  <a:pt x="594" y="607"/>
                  <a:pt x="589" y="609"/>
                  <a:pt x="586" y="613"/>
                </a:cubicBezTo>
                <a:cubicBezTo>
                  <a:pt x="585" y="614"/>
                  <a:pt x="586" y="616"/>
                  <a:pt x="586" y="617"/>
                </a:cubicBezTo>
                <a:cubicBezTo>
                  <a:pt x="588" y="619"/>
                  <a:pt x="589" y="616"/>
                  <a:pt x="592" y="616"/>
                </a:cubicBezTo>
                <a:cubicBezTo>
                  <a:pt x="596" y="616"/>
                  <a:pt x="600" y="618"/>
                  <a:pt x="603" y="619"/>
                </a:cubicBezTo>
                <a:cubicBezTo>
                  <a:pt x="603" y="624"/>
                  <a:pt x="603" y="627"/>
                  <a:pt x="606" y="630"/>
                </a:cubicBezTo>
                <a:cubicBezTo>
                  <a:pt x="609" y="633"/>
                  <a:pt x="614" y="632"/>
                  <a:pt x="617" y="632"/>
                </a:cubicBezTo>
                <a:cubicBezTo>
                  <a:pt x="621" y="629"/>
                  <a:pt x="627" y="629"/>
                  <a:pt x="629" y="624"/>
                </a:cubicBezTo>
                <a:cubicBezTo>
                  <a:pt x="634" y="622"/>
                  <a:pt x="639" y="619"/>
                  <a:pt x="643" y="617"/>
                </a:cubicBezTo>
                <a:cubicBezTo>
                  <a:pt x="643" y="618"/>
                  <a:pt x="643" y="618"/>
                  <a:pt x="643" y="618"/>
                </a:cubicBezTo>
                <a:cubicBezTo>
                  <a:pt x="639" y="623"/>
                  <a:pt x="633" y="623"/>
                  <a:pt x="628" y="627"/>
                </a:cubicBezTo>
                <a:cubicBezTo>
                  <a:pt x="626" y="628"/>
                  <a:pt x="624" y="633"/>
                  <a:pt x="620" y="633"/>
                </a:cubicBezTo>
                <a:cubicBezTo>
                  <a:pt x="619" y="633"/>
                  <a:pt x="620" y="636"/>
                  <a:pt x="618" y="637"/>
                </a:cubicBezTo>
                <a:cubicBezTo>
                  <a:pt x="617" y="631"/>
                  <a:pt x="610" y="636"/>
                  <a:pt x="606" y="633"/>
                </a:cubicBezTo>
                <a:cubicBezTo>
                  <a:pt x="603" y="633"/>
                  <a:pt x="603" y="636"/>
                  <a:pt x="602" y="637"/>
                </a:cubicBezTo>
                <a:cubicBezTo>
                  <a:pt x="600" y="639"/>
                  <a:pt x="596" y="639"/>
                  <a:pt x="595" y="642"/>
                </a:cubicBezTo>
                <a:cubicBezTo>
                  <a:pt x="595" y="645"/>
                  <a:pt x="597" y="645"/>
                  <a:pt x="600" y="646"/>
                </a:cubicBezTo>
                <a:cubicBezTo>
                  <a:pt x="605" y="647"/>
                  <a:pt x="611" y="645"/>
                  <a:pt x="615" y="641"/>
                </a:cubicBezTo>
                <a:cubicBezTo>
                  <a:pt x="615" y="641"/>
                  <a:pt x="616" y="641"/>
                  <a:pt x="616" y="642"/>
                </a:cubicBezTo>
                <a:cubicBezTo>
                  <a:pt x="614" y="645"/>
                  <a:pt x="609" y="645"/>
                  <a:pt x="606" y="648"/>
                </a:cubicBezTo>
                <a:cubicBezTo>
                  <a:pt x="603" y="648"/>
                  <a:pt x="598" y="647"/>
                  <a:pt x="597" y="650"/>
                </a:cubicBezTo>
                <a:cubicBezTo>
                  <a:pt x="596" y="656"/>
                  <a:pt x="593" y="659"/>
                  <a:pt x="590" y="662"/>
                </a:cubicBezTo>
                <a:cubicBezTo>
                  <a:pt x="587" y="665"/>
                  <a:pt x="583" y="666"/>
                  <a:pt x="578" y="668"/>
                </a:cubicBezTo>
                <a:cubicBezTo>
                  <a:pt x="577" y="671"/>
                  <a:pt x="578" y="673"/>
                  <a:pt x="575" y="674"/>
                </a:cubicBezTo>
                <a:cubicBezTo>
                  <a:pt x="576" y="671"/>
                  <a:pt x="577" y="666"/>
                  <a:pt x="574" y="662"/>
                </a:cubicBezTo>
                <a:cubicBezTo>
                  <a:pt x="572" y="662"/>
                  <a:pt x="571" y="660"/>
                  <a:pt x="569" y="661"/>
                </a:cubicBezTo>
                <a:cubicBezTo>
                  <a:pt x="568" y="663"/>
                  <a:pt x="569" y="667"/>
                  <a:pt x="567" y="668"/>
                </a:cubicBezTo>
                <a:cubicBezTo>
                  <a:pt x="565" y="667"/>
                  <a:pt x="568" y="663"/>
                  <a:pt x="566" y="662"/>
                </a:cubicBezTo>
                <a:cubicBezTo>
                  <a:pt x="563" y="659"/>
                  <a:pt x="561" y="659"/>
                  <a:pt x="558" y="659"/>
                </a:cubicBezTo>
                <a:cubicBezTo>
                  <a:pt x="556" y="659"/>
                  <a:pt x="555" y="661"/>
                  <a:pt x="555" y="662"/>
                </a:cubicBezTo>
                <a:cubicBezTo>
                  <a:pt x="554" y="665"/>
                  <a:pt x="558" y="665"/>
                  <a:pt x="558" y="667"/>
                </a:cubicBezTo>
                <a:cubicBezTo>
                  <a:pt x="556" y="667"/>
                  <a:pt x="553" y="665"/>
                  <a:pt x="553" y="663"/>
                </a:cubicBezTo>
                <a:cubicBezTo>
                  <a:pt x="551" y="658"/>
                  <a:pt x="557" y="659"/>
                  <a:pt x="560" y="657"/>
                </a:cubicBezTo>
                <a:cubicBezTo>
                  <a:pt x="565" y="659"/>
                  <a:pt x="571" y="657"/>
                  <a:pt x="575" y="662"/>
                </a:cubicBezTo>
                <a:cubicBezTo>
                  <a:pt x="576" y="665"/>
                  <a:pt x="580" y="666"/>
                  <a:pt x="583" y="665"/>
                </a:cubicBezTo>
                <a:cubicBezTo>
                  <a:pt x="589" y="662"/>
                  <a:pt x="595" y="655"/>
                  <a:pt x="597" y="648"/>
                </a:cubicBezTo>
                <a:cubicBezTo>
                  <a:pt x="593" y="644"/>
                  <a:pt x="592" y="639"/>
                  <a:pt x="587" y="636"/>
                </a:cubicBezTo>
                <a:cubicBezTo>
                  <a:pt x="587" y="634"/>
                  <a:pt x="587" y="633"/>
                  <a:pt x="589" y="631"/>
                </a:cubicBezTo>
                <a:cubicBezTo>
                  <a:pt x="588" y="635"/>
                  <a:pt x="592" y="637"/>
                  <a:pt x="594" y="639"/>
                </a:cubicBezTo>
                <a:cubicBezTo>
                  <a:pt x="598" y="639"/>
                  <a:pt x="601" y="636"/>
                  <a:pt x="603" y="633"/>
                </a:cubicBezTo>
                <a:cubicBezTo>
                  <a:pt x="603" y="629"/>
                  <a:pt x="600" y="626"/>
                  <a:pt x="601" y="621"/>
                </a:cubicBezTo>
                <a:cubicBezTo>
                  <a:pt x="600" y="619"/>
                  <a:pt x="595" y="619"/>
                  <a:pt x="593" y="617"/>
                </a:cubicBezTo>
                <a:cubicBezTo>
                  <a:pt x="586" y="618"/>
                  <a:pt x="583" y="625"/>
                  <a:pt x="579" y="630"/>
                </a:cubicBezTo>
                <a:cubicBezTo>
                  <a:pt x="577" y="630"/>
                  <a:pt x="577" y="628"/>
                  <a:pt x="577" y="627"/>
                </a:cubicBezTo>
                <a:cubicBezTo>
                  <a:pt x="579" y="624"/>
                  <a:pt x="582" y="624"/>
                  <a:pt x="583" y="621"/>
                </a:cubicBezTo>
                <a:cubicBezTo>
                  <a:pt x="583" y="618"/>
                  <a:pt x="583" y="613"/>
                  <a:pt x="585" y="610"/>
                </a:cubicBezTo>
                <a:cubicBezTo>
                  <a:pt x="589" y="605"/>
                  <a:pt x="595" y="605"/>
                  <a:pt x="600" y="604"/>
                </a:cubicBezTo>
                <a:cubicBezTo>
                  <a:pt x="601" y="607"/>
                  <a:pt x="599" y="612"/>
                  <a:pt x="604" y="614"/>
                </a:cubicBezTo>
                <a:cubicBezTo>
                  <a:pt x="609" y="618"/>
                  <a:pt x="616" y="618"/>
                  <a:pt x="621" y="615"/>
                </a:cubicBezTo>
                <a:cubicBezTo>
                  <a:pt x="625" y="610"/>
                  <a:pt x="631" y="612"/>
                  <a:pt x="635" y="607"/>
                </a:cubicBezTo>
                <a:cubicBezTo>
                  <a:pt x="640" y="604"/>
                  <a:pt x="638" y="596"/>
                  <a:pt x="644" y="593"/>
                </a:cubicBezTo>
                <a:cubicBezTo>
                  <a:pt x="647" y="594"/>
                  <a:pt x="649" y="590"/>
                  <a:pt x="650" y="591"/>
                </a:cubicBezTo>
                <a:close/>
                <a:moveTo>
                  <a:pt x="99" y="596"/>
                </a:moveTo>
                <a:cubicBezTo>
                  <a:pt x="102" y="599"/>
                  <a:pt x="110" y="598"/>
                  <a:pt x="107" y="604"/>
                </a:cubicBezTo>
                <a:cubicBezTo>
                  <a:pt x="105" y="608"/>
                  <a:pt x="107" y="612"/>
                  <a:pt x="105" y="616"/>
                </a:cubicBezTo>
                <a:cubicBezTo>
                  <a:pt x="103" y="617"/>
                  <a:pt x="100" y="615"/>
                  <a:pt x="98" y="614"/>
                </a:cubicBezTo>
                <a:cubicBezTo>
                  <a:pt x="96" y="607"/>
                  <a:pt x="89" y="602"/>
                  <a:pt x="92" y="595"/>
                </a:cubicBezTo>
                <a:cubicBezTo>
                  <a:pt x="93" y="593"/>
                  <a:pt x="94" y="591"/>
                  <a:pt x="96" y="590"/>
                </a:cubicBezTo>
                <a:cubicBezTo>
                  <a:pt x="99" y="590"/>
                  <a:pt x="97" y="595"/>
                  <a:pt x="99" y="596"/>
                </a:cubicBezTo>
                <a:close/>
                <a:moveTo>
                  <a:pt x="622" y="593"/>
                </a:moveTo>
                <a:cubicBezTo>
                  <a:pt x="620" y="594"/>
                  <a:pt x="617" y="593"/>
                  <a:pt x="617" y="596"/>
                </a:cubicBezTo>
                <a:cubicBezTo>
                  <a:pt x="617" y="598"/>
                  <a:pt x="618" y="599"/>
                  <a:pt x="620" y="600"/>
                </a:cubicBezTo>
                <a:cubicBezTo>
                  <a:pt x="621" y="599"/>
                  <a:pt x="623" y="598"/>
                  <a:pt x="623" y="600"/>
                </a:cubicBezTo>
                <a:cubicBezTo>
                  <a:pt x="624" y="601"/>
                  <a:pt x="622" y="601"/>
                  <a:pt x="620" y="601"/>
                </a:cubicBezTo>
                <a:cubicBezTo>
                  <a:pt x="618" y="601"/>
                  <a:pt x="615" y="601"/>
                  <a:pt x="615" y="598"/>
                </a:cubicBezTo>
                <a:cubicBezTo>
                  <a:pt x="615" y="595"/>
                  <a:pt x="616" y="593"/>
                  <a:pt x="618" y="592"/>
                </a:cubicBezTo>
                <a:cubicBezTo>
                  <a:pt x="620" y="591"/>
                  <a:pt x="621" y="591"/>
                  <a:pt x="622" y="593"/>
                </a:cubicBezTo>
                <a:close/>
                <a:moveTo>
                  <a:pt x="139" y="601"/>
                </a:moveTo>
                <a:cubicBezTo>
                  <a:pt x="143" y="599"/>
                  <a:pt x="148" y="601"/>
                  <a:pt x="151" y="603"/>
                </a:cubicBezTo>
                <a:cubicBezTo>
                  <a:pt x="154" y="607"/>
                  <a:pt x="156" y="612"/>
                  <a:pt x="156" y="616"/>
                </a:cubicBezTo>
                <a:cubicBezTo>
                  <a:pt x="155" y="619"/>
                  <a:pt x="154" y="624"/>
                  <a:pt x="151" y="625"/>
                </a:cubicBezTo>
                <a:cubicBezTo>
                  <a:pt x="147" y="626"/>
                  <a:pt x="142" y="624"/>
                  <a:pt x="139" y="621"/>
                </a:cubicBezTo>
                <a:cubicBezTo>
                  <a:pt x="138" y="621"/>
                  <a:pt x="137" y="623"/>
                  <a:pt x="137" y="624"/>
                </a:cubicBezTo>
                <a:cubicBezTo>
                  <a:pt x="140" y="627"/>
                  <a:pt x="146" y="627"/>
                  <a:pt x="151" y="627"/>
                </a:cubicBezTo>
                <a:cubicBezTo>
                  <a:pt x="151" y="631"/>
                  <a:pt x="151" y="635"/>
                  <a:pt x="154" y="638"/>
                </a:cubicBezTo>
                <a:cubicBezTo>
                  <a:pt x="156" y="641"/>
                  <a:pt x="159" y="641"/>
                  <a:pt x="162" y="642"/>
                </a:cubicBezTo>
                <a:cubicBezTo>
                  <a:pt x="164" y="641"/>
                  <a:pt x="168" y="642"/>
                  <a:pt x="169" y="639"/>
                </a:cubicBezTo>
                <a:cubicBezTo>
                  <a:pt x="171" y="634"/>
                  <a:pt x="168" y="630"/>
                  <a:pt x="165" y="628"/>
                </a:cubicBezTo>
                <a:cubicBezTo>
                  <a:pt x="163" y="627"/>
                  <a:pt x="162" y="630"/>
                  <a:pt x="161" y="631"/>
                </a:cubicBezTo>
                <a:cubicBezTo>
                  <a:pt x="161" y="632"/>
                  <a:pt x="162" y="633"/>
                  <a:pt x="162" y="633"/>
                </a:cubicBezTo>
                <a:cubicBezTo>
                  <a:pt x="164" y="633"/>
                  <a:pt x="166" y="630"/>
                  <a:pt x="168" y="632"/>
                </a:cubicBezTo>
                <a:cubicBezTo>
                  <a:pt x="169" y="636"/>
                  <a:pt x="167" y="638"/>
                  <a:pt x="165" y="640"/>
                </a:cubicBezTo>
                <a:cubicBezTo>
                  <a:pt x="160" y="641"/>
                  <a:pt x="156" y="638"/>
                  <a:pt x="154" y="634"/>
                </a:cubicBezTo>
                <a:cubicBezTo>
                  <a:pt x="152" y="628"/>
                  <a:pt x="157" y="625"/>
                  <a:pt x="159" y="621"/>
                </a:cubicBezTo>
                <a:cubicBezTo>
                  <a:pt x="164" y="618"/>
                  <a:pt x="170" y="620"/>
                  <a:pt x="174" y="623"/>
                </a:cubicBezTo>
                <a:cubicBezTo>
                  <a:pt x="178" y="625"/>
                  <a:pt x="181" y="628"/>
                  <a:pt x="181" y="633"/>
                </a:cubicBezTo>
                <a:cubicBezTo>
                  <a:pt x="185" y="635"/>
                  <a:pt x="186" y="639"/>
                  <a:pt x="187" y="643"/>
                </a:cubicBezTo>
                <a:cubicBezTo>
                  <a:pt x="187" y="648"/>
                  <a:pt x="185" y="652"/>
                  <a:pt x="181" y="655"/>
                </a:cubicBezTo>
                <a:cubicBezTo>
                  <a:pt x="175" y="656"/>
                  <a:pt x="168" y="656"/>
                  <a:pt x="163" y="653"/>
                </a:cubicBezTo>
                <a:cubicBezTo>
                  <a:pt x="155" y="653"/>
                  <a:pt x="148" y="648"/>
                  <a:pt x="145" y="642"/>
                </a:cubicBezTo>
                <a:cubicBezTo>
                  <a:pt x="145" y="632"/>
                  <a:pt x="133" y="637"/>
                  <a:pt x="129" y="629"/>
                </a:cubicBezTo>
                <a:cubicBezTo>
                  <a:pt x="125" y="624"/>
                  <a:pt x="126" y="617"/>
                  <a:pt x="122" y="612"/>
                </a:cubicBezTo>
                <a:cubicBezTo>
                  <a:pt x="119" y="607"/>
                  <a:pt x="122" y="603"/>
                  <a:pt x="123" y="599"/>
                </a:cubicBezTo>
                <a:cubicBezTo>
                  <a:pt x="125" y="596"/>
                  <a:pt x="129" y="595"/>
                  <a:pt x="132" y="595"/>
                </a:cubicBezTo>
                <a:cubicBezTo>
                  <a:pt x="136" y="595"/>
                  <a:pt x="138" y="598"/>
                  <a:pt x="139" y="601"/>
                </a:cubicBezTo>
                <a:close/>
                <a:moveTo>
                  <a:pt x="148" y="612"/>
                </a:moveTo>
                <a:cubicBezTo>
                  <a:pt x="147" y="615"/>
                  <a:pt x="147" y="615"/>
                  <a:pt x="147" y="615"/>
                </a:cubicBezTo>
                <a:cubicBezTo>
                  <a:pt x="144" y="616"/>
                  <a:pt x="145" y="612"/>
                  <a:pt x="142" y="612"/>
                </a:cubicBezTo>
                <a:cubicBezTo>
                  <a:pt x="140" y="611"/>
                  <a:pt x="138" y="613"/>
                  <a:pt x="137" y="616"/>
                </a:cubicBezTo>
                <a:cubicBezTo>
                  <a:pt x="136" y="618"/>
                  <a:pt x="139" y="620"/>
                  <a:pt x="136" y="621"/>
                </a:cubicBezTo>
                <a:cubicBezTo>
                  <a:pt x="136" y="617"/>
                  <a:pt x="135" y="613"/>
                  <a:pt x="139" y="610"/>
                </a:cubicBezTo>
                <a:cubicBezTo>
                  <a:pt x="142" y="610"/>
                  <a:pt x="146" y="609"/>
                  <a:pt x="148" y="612"/>
                </a:cubicBezTo>
                <a:close/>
                <a:moveTo>
                  <a:pt x="594" y="628"/>
                </a:moveTo>
                <a:cubicBezTo>
                  <a:pt x="594" y="630"/>
                  <a:pt x="591" y="629"/>
                  <a:pt x="589" y="631"/>
                </a:cubicBezTo>
                <a:cubicBezTo>
                  <a:pt x="589" y="628"/>
                  <a:pt x="591" y="628"/>
                  <a:pt x="592" y="627"/>
                </a:cubicBezTo>
                <a:cubicBezTo>
                  <a:pt x="594" y="627"/>
                  <a:pt x="594" y="627"/>
                  <a:pt x="594" y="628"/>
                </a:cubicBezTo>
                <a:close/>
                <a:moveTo>
                  <a:pt x="566" y="642"/>
                </a:moveTo>
                <a:cubicBezTo>
                  <a:pt x="565" y="646"/>
                  <a:pt x="568" y="650"/>
                  <a:pt x="570" y="653"/>
                </a:cubicBezTo>
                <a:cubicBezTo>
                  <a:pt x="572" y="654"/>
                  <a:pt x="575" y="654"/>
                  <a:pt x="577" y="653"/>
                </a:cubicBezTo>
                <a:cubicBezTo>
                  <a:pt x="584" y="647"/>
                  <a:pt x="571" y="641"/>
                  <a:pt x="577" y="633"/>
                </a:cubicBezTo>
                <a:cubicBezTo>
                  <a:pt x="579" y="635"/>
                  <a:pt x="577" y="639"/>
                  <a:pt x="579" y="641"/>
                </a:cubicBezTo>
                <a:cubicBezTo>
                  <a:pt x="581" y="644"/>
                  <a:pt x="582" y="647"/>
                  <a:pt x="582" y="649"/>
                </a:cubicBezTo>
                <a:cubicBezTo>
                  <a:pt x="581" y="653"/>
                  <a:pt x="578" y="656"/>
                  <a:pt x="574" y="656"/>
                </a:cubicBezTo>
                <a:cubicBezTo>
                  <a:pt x="571" y="657"/>
                  <a:pt x="568" y="653"/>
                  <a:pt x="566" y="650"/>
                </a:cubicBezTo>
                <a:cubicBezTo>
                  <a:pt x="565" y="647"/>
                  <a:pt x="563" y="645"/>
                  <a:pt x="560" y="642"/>
                </a:cubicBezTo>
                <a:cubicBezTo>
                  <a:pt x="556" y="642"/>
                  <a:pt x="552" y="642"/>
                  <a:pt x="549" y="643"/>
                </a:cubicBezTo>
                <a:cubicBezTo>
                  <a:pt x="546" y="645"/>
                  <a:pt x="545" y="647"/>
                  <a:pt x="545" y="650"/>
                </a:cubicBezTo>
                <a:cubicBezTo>
                  <a:pt x="544" y="653"/>
                  <a:pt x="547" y="655"/>
                  <a:pt x="549" y="657"/>
                </a:cubicBezTo>
                <a:cubicBezTo>
                  <a:pt x="551" y="657"/>
                  <a:pt x="552" y="657"/>
                  <a:pt x="553" y="656"/>
                </a:cubicBezTo>
                <a:cubicBezTo>
                  <a:pt x="552" y="654"/>
                  <a:pt x="551" y="653"/>
                  <a:pt x="551" y="652"/>
                </a:cubicBezTo>
                <a:cubicBezTo>
                  <a:pt x="552" y="651"/>
                  <a:pt x="554" y="651"/>
                  <a:pt x="554" y="653"/>
                </a:cubicBezTo>
                <a:cubicBezTo>
                  <a:pt x="555" y="655"/>
                  <a:pt x="554" y="656"/>
                  <a:pt x="554" y="658"/>
                </a:cubicBezTo>
                <a:cubicBezTo>
                  <a:pt x="549" y="662"/>
                  <a:pt x="545" y="655"/>
                  <a:pt x="540" y="655"/>
                </a:cubicBezTo>
                <a:cubicBezTo>
                  <a:pt x="537" y="654"/>
                  <a:pt x="537" y="650"/>
                  <a:pt x="534" y="649"/>
                </a:cubicBezTo>
                <a:cubicBezTo>
                  <a:pt x="529" y="650"/>
                  <a:pt x="522" y="652"/>
                  <a:pt x="520" y="659"/>
                </a:cubicBezTo>
                <a:cubicBezTo>
                  <a:pt x="518" y="667"/>
                  <a:pt x="518" y="667"/>
                  <a:pt x="518" y="667"/>
                </a:cubicBezTo>
                <a:cubicBezTo>
                  <a:pt x="514" y="670"/>
                  <a:pt x="511" y="673"/>
                  <a:pt x="505" y="671"/>
                </a:cubicBezTo>
                <a:cubicBezTo>
                  <a:pt x="499" y="668"/>
                  <a:pt x="492" y="671"/>
                  <a:pt x="487" y="674"/>
                </a:cubicBezTo>
                <a:cubicBezTo>
                  <a:pt x="484" y="675"/>
                  <a:pt x="485" y="679"/>
                  <a:pt x="482" y="680"/>
                </a:cubicBezTo>
                <a:cubicBezTo>
                  <a:pt x="481" y="678"/>
                  <a:pt x="479" y="676"/>
                  <a:pt x="478" y="678"/>
                </a:cubicBezTo>
                <a:cubicBezTo>
                  <a:pt x="472" y="680"/>
                  <a:pt x="473" y="686"/>
                  <a:pt x="472" y="691"/>
                </a:cubicBezTo>
                <a:cubicBezTo>
                  <a:pt x="473" y="694"/>
                  <a:pt x="477" y="697"/>
                  <a:pt x="479" y="700"/>
                </a:cubicBezTo>
                <a:cubicBezTo>
                  <a:pt x="475" y="702"/>
                  <a:pt x="473" y="708"/>
                  <a:pt x="468" y="710"/>
                </a:cubicBezTo>
                <a:cubicBezTo>
                  <a:pt x="465" y="708"/>
                  <a:pt x="457" y="714"/>
                  <a:pt x="456" y="707"/>
                </a:cubicBezTo>
                <a:cubicBezTo>
                  <a:pt x="459" y="706"/>
                  <a:pt x="459" y="710"/>
                  <a:pt x="462" y="708"/>
                </a:cubicBezTo>
                <a:cubicBezTo>
                  <a:pt x="463" y="706"/>
                  <a:pt x="462" y="703"/>
                  <a:pt x="463" y="702"/>
                </a:cubicBezTo>
                <a:cubicBezTo>
                  <a:pt x="466" y="703"/>
                  <a:pt x="462" y="708"/>
                  <a:pt x="466" y="708"/>
                </a:cubicBezTo>
                <a:cubicBezTo>
                  <a:pt x="470" y="708"/>
                  <a:pt x="473" y="705"/>
                  <a:pt x="474" y="702"/>
                </a:cubicBezTo>
                <a:cubicBezTo>
                  <a:pt x="476" y="698"/>
                  <a:pt x="472" y="695"/>
                  <a:pt x="471" y="691"/>
                </a:cubicBezTo>
                <a:cubicBezTo>
                  <a:pt x="468" y="686"/>
                  <a:pt x="473" y="682"/>
                  <a:pt x="475" y="678"/>
                </a:cubicBezTo>
                <a:cubicBezTo>
                  <a:pt x="479" y="674"/>
                  <a:pt x="484" y="674"/>
                  <a:pt x="488" y="671"/>
                </a:cubicBezTo>
                <a:cubicBezTo>
                  <a:pt x="494" y="667"/>
                  <a:pt x="502" y="668"/>
                  <a:pt x="508" y="670"/>
                </a:cubicBezTo>
                <a:cubicBezTo>
                  <a:pt x="513" y="671"/>
                  <a:pt x="515" y="666"/>
                  <a:pt x="517" y="663"/>
                </a:cubicBezTo>
                <a:cubicBezTo>
                  <a:pt x="517" y="659"/>
                  <a:pt x="519" y="655"/>
                  <a:pt x="522" y="652"/>
                </a:cubicBezTo>
                <a:cubicBezTo>
                  <a:pt x="526" y="650"/>
                  <a:pt x="530" y="647"/>
                  <a:pt x="534" y="647"/>
                </a:cubicBezTo>
                <a:cubicBezTo>
                  <a:pt x="537" y="644"/>
                  <a:pt x="537" y="640"/>
                  <a:pt x="540" y="638"/>
                </a:cubicBezTo>
                <a:cubicBezTo>
                  <a:pt x="543" y="635"/>
                  <a:pt x="548" y="635"/>
                  <a:pt x="553" y="633"/>
                </a:cubicBezTo>
                <a:cubicBezTo>
                  <a:pt x="558" y="633"/>
                  <a:pt x="564" y="636"/>
                  <a:pt x="566" y="642"/>
                </a:cubicBezTo>
                <a:close/>
                <a:moveTo>
                  <a:pt x="563" y="641"/>
                </a:moveTo>
                <a:cubicBezTo>
                  <a:pt x="559" y="641"/>
                  <a:pt x="552" y="637"/>
                  <a:pt x="548" y="642"/>
                </a:cubicBezTo>
                <a:cubicBezTo>
                  <a:pt x="543" y="644"/>
                  <a:pt x="543" y="650"/>
                  <a:pt x="542" y="653"/>
                </a:cubicBezTo>
                <a:cubicBezTo>
                  <a:pt x="540" y="652"/>
                  <a:pt x="538" y="649"/>
                  <a:pt x="538" y="647"/>
                </a:cubicBezTo>
                <a:cubicBezTo>
                  <a:pt x="538" y="642"/>
                  <a:pt x="541" y="639"/>
                  <a:pt x="545" y="638"/>
                </a:cubicBezTo>
                <a:cubicBezTo>
                  <a:pt x="550" y="639"/>
                  <a:pt x="554" y="633"/>
                  <a:pt x="558" y="636"/>
                </a:cubicBezTo>
                <a:cubicBezTo>
                  <a:pt x="561" y="637"/>
                  <a:pt x="562" y="639"/>
                  <a:pt x="563" y="641"/>
                </a:cubicBezTo>
                <a:close/>
                <a:moveTo>
                  <a:pt x="617" y="639"/>
                </a:moveTo>
                <a:cubicBezTo>
                  <a:pt x="617" y="639"/>
                  <a:pt x="617" y="639"/>
                  <a:pt x="617" y="639"/>
                </a:cubicBezTo>
                <a:cubicBezTo>
                  <a:pt x="617" y="639"/>
                  <a:pt x="617" y="639"/>
                  <a:pt x="617" y="639"/>
                </a:cubicBezTo>
                <a:close/>
                <a:moveTo>
                  <a:pt x="204" y="650"/>
                </a:moveTo>
                <a:cubicBezTo>
                  <a:pt x="202" y="651"/>
                  <a:pt x="199" y="650"/>
                  <a:pt x="195" y="650"/>
                </a:cubicBezTo>
                <a:cubicBezTo>
                  <a:pt x="193" y="649"/>
                  <a:pt x="191" y="652"/>
                  <a:pt x="188" y="651"/>
                </a:cubicBezTo>
                <a:cubicBezTo>
                  <a:pt x="190" y="647"/>
                  <a:pt x="188" y="642"/>
                  <a:pt x="191" y="639"/>
                </a:cubicBezTo>
                <a:cubicBezTo>
                  <a:pt x="197" y="640"/>
                  <a:pt x="203" y="645"/>
                  <a:pt x="204" y="650"/>
                </a:cubicBezTo>
                <a:close/>
                <a:moveTo>
                  <a:pt x="544" y="665"/>
                </a:moveTo>
                <a:cubicBezTo>
                  <a:pt x="546" y="671"/>
                  <a:pt x="551" y="673"/>
                  <a:pt x="557" y="673"/>
                </a:cubicBezTo>
                <a:cubicBezTo>
                  <a:pt x="560" y="671"/>
                  <a:pt x="563" y="671"/>
                  <a:pt x="566" y="669"/>
                </a:cubicBezTo>
                <a:cubicBezTo>
                  <a:pt x="567" y="669"/>
                  <a:pt x="567" y="671"/>
                  <a:pt x="566" y="671"/>
                </a:cubicBezTo>
                <a:cubicBezTo>
                  <a:pt x="563" y="674"/>
                  <a:pt x="558" y="674"/>
                  <a:pt x="553" y="674"/>
                </a:cubicBezTo>
                <a:cubicBezTo>
                  <a:pt x="546" y="673"/>
                  <a:pt x="543" y="667"/>
                  <a:pt x="539" y="662"/>
                </a:cubicBezTo>
                <a:cubicBezTo>
                  <a:pt x="537" y="660"/>
                  <a:pt x="534" y="659"/>
                  <a:pt x="532" y="660"/>
                </a:cubicBezTo>
                <a:cubicBezTo>
                  <a:pt x="531" y="662"/>
                  <a:pt x="529" y="664"/>
                  <a:pt x="528" y="666"/>
                </a:cubicBezTo>
                <a:cubicBezTo>
                  <a:pt x="531" y="671"/>
                  <a:pt x="527" y="674"/>
                  <a:pt x="525" y="679"/>
                </a:cubicBezTo>
                <a:cubicBezTo>
                  <a:pt x="524" y="679"/>
                  <a:pt x="521" y="679"/>
                  <a:pt x="522" y="682"/>
                </a:cubicBezTo>
                <a:cubicBezTo>
                  <a:pt x="525" y="684"/>
                  <a:pt x="525" y="687"/>
                  <a:pt x="526" y="690"/>
                </a:cubicBezTo>
                <a:cubicBezTo>
                  <a:pt x="525" y="694"/>
                  <a:pt x="522" y="699"/>
                  <a:pt x="520" y="702"/>
                </a:cubicBezTo>
                <a:cubicBezTo>
                  <a:pt x="516" y="704"/>
                  <a:pt x="512" y="708"/>
                  <a:pt x="508" y="707"/>
                </a:cubicBezTo>
                <a:cubicBezTo>
                  <a:pt x="508" y="706"/>
                  <a:pt x="508" y="706"/>
                  <a:pt x="508" y="706"/>
                </a:cubicBezTo>
                <a:cubicBezTo>
                  <a:pt x="514" y="705"/>
                  <a:pt x="519" y="701"/>
                  <a:pt x="522" y="695"/>
                </a:cubicBezTo>
                <a:cubicBezTo>
                  <a:pt x="524" y="691"/>
                  <a:pt x="525" y="686"/>
                  <a:pt x="522" y="682"/>
                </a:cubicBezTo>
                <a:cubicBezTo>
                  <a:pt x="519" y="680"/>
                  <a:pt x="514" y="680"/>
                  <a:pt x="510" y="681"/>
                </a:cubicBezTo>
                <a:cubicBezTo>
                  <a:pt x="506" y="682"/>
                  <a:pt x="501" y="685"/>
                  <a:pt x="501" y="691"/>
                </a:cubicBezTo>
                <a:cubicBezTo>
                  <a:pt x="501" y="692"/>
                  <a:pt x="503" y="693"/>
                  <a:pt x="505" y="694"/>
                </a:cubicBezTo>
                <a:cubicBezTo>
                  <a:pt x="507" y="694"/>
                  <a:pt x="508" y="692"/>
                  <a:pt x="509" y="691"/>
                </a:cubicBezTo>
                <a:cubicBezTo>
                  <a:pt x="510" y="690"/>
                  <a:pt x="508" y="688"/>
                  <a:pt x="510" y="688"/>
                </a:cubicBezTo>
                <a:cubicBezTo>
                  <a:pt x="511" y="688"/>
                  <a:pt x="511" y="689"/>
                  <a:pt x="512" y="690"/>
                </a:cubicBezTo>
                <a:cubicBezTo>
                  <a:pt x="511" y="692"/>
                  <a:pt x="510" y="694"/>
                  <a:pt x="508" y="694"/>
                </a:cubicBezTo>
                <a:cubicBezTo>
                  <a:pt x="505" y="695"/>
                  <a:pt x="503" y="696"/>
                  <a:pt x="502" y="695"/>
                </a:cubicBezTo>
                <a:cubicBezTo>
                  <a:pt x="501" y="694"/>
                  <a:pt x="499" y="693"/>
                  <a:pt x="499" y="694"/>
                </a:cubicBezTo>
                <a:cubicBezTo>
                  <a:pt x="496" y="698"/>
                  <a:pt x="494" y="701"/>
                  <a:pt x="489" y="702"/>
                </a:cubicBezTo>
                <a:cubicBezTo>
                  <a:pt x="491" y="699"/>
                  <a:pt x="496" y="698"/>
                  <a:pt x="496" y="694"/>
                </a:cubicBezTo>
                <a:cubicBezTo>
                  <a:pt x="493" y="694"/>
                  <a:pt x="489" y="694"/>
                  <a:pt x="486" y="692"/>
                </a:cubicBezTo>
                <a:cubicBezTo>
                  <a:pt x="484" y="691"/>
                  <a:pt x="482" y="689"/>
                  <a:pt x="482" y="686"/>
                </a:cubicBezTo>
                <a:cubicBezTo>
                  <a:pt x="482" y="685"/>
                  <a:pt x="482" y="685"/>
                  <a:pt x="482" y="685"/>
                </a:cubicBezTo>
                <a:cubicBezTo>
                  <a:pt x="485" y="690"/>
                  <a:pt x="490" y="694"/>
                  <a:pt x="496" y="691"/>
                </a:cubicBezTo>
                <a:cubicBezTo>
                  <a:pt x="500" y="688"/>
                  <a:pt x="502" y="681"/>
                  <a:pt x="508" y="679"/>
                </a:cubicBezTo>
                <a:cubicBezTo>
                  <a:pt x="515" y="676"/>
                  <a:pt x="524" y="682"/>
                  <a:pt x="527" y="672"/>
                </a:cubicBezTo>
                <a:cubicBezTo>
                  <a:pt x="527" y="668"/>
                  <a:pt x="525" y="661"/>
                  <a:pt x="531" y="659"/>
                </a:cubicBezTo>
                <a:cubicBezTo>
                  <a:pt x="536" y="656"/>
                  <a:pt x="541" y="661"/>
                  <a:pt x="544" y="665"/>
                </a:cubicBezTo>
                <a:close/>
                <a:moveTo>
                  <a:pt x="253" y="665"/>
                </a:moveTo>
                <a:cubicBezTo>
                  <a:pt x="256" y="668"/>
                  <a:pt x="257" y="673"/>
                  <a:pt x="256" y="679"/>
                </a:cubicBezTo>
                <a:cubicBezTo>
                  <a:pt x="254" y="679"/>
                  <a:pt x="253" y="681"/>
                  <a:pt x="252" y="679"/>
                </a:cubicBezTo>
                <a:cubicBezTo>
                  <a:pt x="253" y="676"/>
                  <a:pt x="253" y="671"/>
                  <a:pt x="249" y="670"/>
                </a:cubicBezTo>
                <a:cubicBezTo>
                  <a:pt x="246" y="666"/>
                  <a:pt x="240" y="666"/>
                  <a:pt x="235" y="668"/>
                </a:cubicBezTo>
                <a:cubicBezTo>
                  <a:pt x="233" y="668"/>
                  <a:pt x="230" y="671"/>
                  <a:pt x="228" y="671"/>
                </a:cubicBezTo>
                <a:cubicBezTo>
                  <a:pt x="228" y="668"/>
                  <a:pt x="230" y="665"/>
                  <a:pt x="232" y="662"/>
                </a:cubicBezTo>
                <a:cubicBezTo>
                  <a:pt x="236" y="659"/>
                  <a:pt x="242" y="659"/>
                  <a:pt x="246" y="660"/>
                </a:cubicBezTo>
                <a:cubicBezTo>
                  <a:pt x="248" y="663"/>
                  <a:pt x="251" y="663"/>
                  <a:pt x="253" y="665"/>
                </a:cubicBezTo>
                <a:close/>
                <a:moveTo>
                  <a:pt x="198" y="676"/>
                </a:moveTo>
                <a:cubicBezTo>
                  <a:pt x="199" y="679"/>
                  <a:pt x="194" y="681"/>
                  <a:pt x="192" y="682"/>
                </a:cubicBezTo>
                <a:cubicBezTo>
                  <a:pt x="183" y="682"/>
                  <a:pt x="174" y="681"/>
                  <a:pt x="170" y="672"/>
                </a:cubicBezTo>
                <a:cubicBezTo>
                  <a:pt x="170" y="671"/>
                  <a:pt x="170" y="671"/>
                  <a:pt x="170" y="671"/>
                </a:cubicBezTo>
                <a:cubicBezTo>
                  <a:pt x="174" y="670"/>
                  <a:pt x="180" y="671"/>
                  <a:pt x="185" y="668"/>
                </a:cubicBezTo>
                <a:cubicBezTo>
                  <a:pt x="188" y="672"/>
                  <a:pt x="193" y="676"/>
                  <a:pt x="198" y="676"/>
                </a:cubicBezTo>
                <a:close/>
                <a:moveTo>
                  <a:pt x="561" y="684"/>
                </a:moveTo>
                <a:cubicBezTo>
                  <a:pt x="566" y="685"/>
                  <a:pt x="570" y="681"/>
                  <a:pt x="573" y="678"/>
                </a:cubicBezTo>
                <a:cubicBezTo>
                  <a:pt x="574" y="678"/>
                  <a:pt x="574" y="678"/>
                  <a:pt x="574" y="679"/>
                </a:cubicBezTo>
                <a:cubicBezTo>
                  <a:pt x="572" y="682"/>
                  <a:pt x="567" y="685"/>
                  <a:pt x="563" y="685"/>
                </a:cubicBezTo>
                <a:cubicBezTo>
                  <a:pt x="558" y="686"/>
                  <a:pt x="554" y="683"/>
                  <a:pt x="551" y="681"/>
                </a:cubicBezTo>
                <a:cubicBezTo>
                  <a:pt x="551" y="680"/>
                  <a:pt x="548" y="678"/>
                  <a:pt x="550" y="676"/>
                </a:cubicBezTo>
                <a:cubicBezTo>
                  <a:pt x="553" y="679"/>
                  <a:pt x="556" y="684"/>
                  <a:pt x="561" y="684"/>
                </a:cubicBezTo>
                <a:close/>
                <a:moveTo>
                  <a:pt x="537" y="686"/>
                </a:moveTo>
                <a:cubicBezTo>
                  <a:pt x="537" y="695"/>
                  <a:pt x="537" y="695"/>
                  <a:pt x="537" y="695"/>
                </a:cubicBezTo>
                <a:cubicBezTo>
                  <a:pt x="532" y="702"/>
                  <a:pt x="532" y="702"/>
                  <a:pt x="532" y="702"/>
                </a:cubicBezTo>
                <a:cubicBezTo>
                  <a:pt x="529" y="704"/>
                  <a:pt x="525" y="705"/>
                  <a:pt x="521" y="705"/>
                </a:cubicBezTo>
                <a:cubicBezTo>
                  <a:pt x="521" y="704"/>
                  <a:pt x="521" y="703"/>
                  <a:pt x="521" y="703"/>
                </a:cubicBezTo>
                <a:cubicBezTo>
                  <a:pt x="527" y="703"/>
                  <a:pt x="533" y="702"/>
                  <a:pt x="536" y="696"/>
                </a:cubicBezTo>
                <a:cubicBezTo>
                  <a:pt x="537" y="692"/>
                  <a:pt x="534" y="691"/>
                  <a:pt x="536" y="688"/>
                </a:cubicBezTo>
                <a:cubicBezTo>
                  <a:pt x="536" y="682"/>
                  <a:pt x="531" y="682"/>
                  <a:pt x="528" y="679"/>
                </a:cubicBezTo>
                <a:cubicBezTo>
                  <a:pt x="530" y="676"/>
                  <a:pt x="532" y="679"/>
                  <a:pt x="534" y="681"/>
                </a:cubicBezTo>
                <a:lnTo>
                  <a:pt x="537" y="686"/>
                </a:lnTo>
                <a:close/>
                <a:moveTo>
                  <a:pt x="499" y="681"/>
                </a:moveTo>
                <a:cubicBezTo>
                  <a:pt x="498" y="682"/>
                  <a:pt x="494" y="680"/>
                  <a:pt x="493" y="683"/>
                </a:cubicBezTo>
                <a:cubicBezTo>
                  <a:pt x="492" y="684"/>
                  <a:pt x="492" y="683"/>
                  <a:pt x="491" y="683"/>
                </a:cubicBezTo>
                <a:cubicBezTo>
                  <a:pt x="491" y="681"/>
                  <a:pt x="493" y="679"/>
                  <a:pt x="495" y="679"/>
                </a:cubicBezTo>
                <a:cubicBezTo>
                  <a:pt x="496" y="680"/>
                  <a:pt x="499" y="679"/>
                  <a:pt x="499" y="681"/>
                </a:cubicBezTo>
                <a:close/>
                <a:moveTo>
                  <a:pt x="451" y="688"/>
                </a:moveTo>
                <a:cubicBezTo>
                  <a:pt x="445" y="689"/>
                  <a:pt x="437" y="685"/>
                  <a:pt x="432" y="691"/>
                </a:cubicBezTo>
                <a:cubicBezTo>
                  <a:pt x="429" y="695"/>
                  <a:pt x="436" y="695"/>
                  <a:pt x="436" y="699"/>
                </a:cubicBezTo>
                <a:cubicBezTo>
                  <a:pt x="435" y="703"/>
                  <a:pt x="436" y="708"/>
                  <a:pt x="431" y="712"/>
                </a:cubicBezTo>
                <a:cubicBezTo>
                  <a:pt x="424" y="717"/>
                  <a:pt x="416" y="726"/>
                  <a:pt x="405" y="721"/>
                </a:cubicBezTo>
                <a:cubicBezTo>
                  <a:pt x="403" y="721"/>
                  <a:pt x="399" y="722"/>
                  <a:pt x="396" y="723"/>
                </a:cubicBezTo>
                <a:cubicBezTo>
                  <a:pt x="395" y="723"/>
                  <a:pt x="395" y="723"/>
                  <a:pt x="394" y="722"/>
                </a:cubicBezTo>
                <a:cubicBezTo>
                  <a:pt x="396" y="720"/>
                  <a:pt x="401" y="722"/>
                  <a:pt x="403" y="719"/>
                </a:cubicBezTo>
                <a:cubicBezTo>
                  <a:pt x="407" y="720"/>
                  <a:pt x="413" y="722"/>
                  <a:pt x="418" y="720"/>
                </a:cubicBezTo>
                <a:cubicBezTo>
                  <a:pt x="422" y="712"/>
                  <a:pt x="432" y="714"/>
                  <a:pt x="433" y="705"/>
                </a:cubicBezTo>
                <a:cubicBezTo>
                  <a:pt x="434" y="702"/>
                  <a:pt x="433" y="699"/>
                  <a:pt x="431" y="696"/>
                </a:cubicBezTo>
                <a:cubicBezTo>
                  <a:pt x="427" y="694"/>
                  <a:pt x="423" y="693"/>
                  <a:pt x="419" y="690"/>
                </a:cubicBezTo>
                <a:cubicBezTo>
                  <a:pt x="416" y="688"/>
                  <a:pt x="413" y="688"/>
                  <a:pt x="410" y="689"/>
                </a:cubicBezTo>
                <a:cubicBezTo>
                  <a:pt x="407" y="691"/>
                  <a:pt x="404" y="693"/>
                  <a:pt x="403" y="696"/>
                </a:cubicBezTo>
                <a:cubicBezTo>
                  <a:pt x="403" y="698"/>
                  <a:pt x="403" y="701"/>
                  <a:pt x="404" y="703"/>
                </a:cubicBezTo>
                <a:cubicBezTo>
                  <a:pt x="406" y="705"/>
                  <a:pt x="410" y="705"/>
                  <a:pt x="412" y="703"/>
                </a:cubicBezTo>
                <a:cubicBezTo>
                  <a:pt x="415" y="702"/>
                  <a:pt x="410" y="697"/>
                  <a:pt x="415" y="699"/>
                </a:cubicBezTo>
                <a:cubicBezTo>
                  <a:pt x="416" y="700"/>
                  <a:pt x="416" y="702"/>
                  <a:pt x="415" y="703"/>
                </a:cubicBezTo>
                <a:cubicBezTo>
                  <a:pt x="413" y="707"/>
                  <a:pt x="410" y="706"/>
                  <a:pt x="407" y="707"/>
                </a:cubicBezTo>
                <a:cubicBezTo>
                  <a:pt x="404" y="706"/>
                  <a:pt x="400" y="703"/>
                  <a:pt x="398" y="708"/>
                </a:cubicBezTo>
                <a:cubicBezTo>
                  <a:pt x="396" y="708"/>
                  <a:pt x="393" y="708"/>
                  <a:pt x="392" y="706"/>
                </a:cubicBezTo>
                <a:cubicBezTo>
                  <a:pt x="390" y="705"/>
                  <a:pt x="389" y="702"/>
                  <a:pt x="390" y="700"/>
                </a:cubicBezTo>
                <a:cubicBezTo>
                  <a:pt x="390" y="699"/>
                  <a:pt x="392" y="699"/>
                  <a:pt x="393" y="700"/>
                </a:cubicBezTo>
                <a:cubicBezTo>
                  <a:pt x="392" y="702"/>
                  <a:pt x="390" y="704"/>
                  <a:pt x="393" y="705"/>
                </a:cubicBezTo>
                <a:cubicBezTo>
                  <a:pt x="394" y="707"/>
                  <a:pt x="397" y="705"/>
                  <a:pt x="399" y="705"/>
                </a:cubicBezTo>
                <a:cubicBezTo>
                  <a:pt x="401" y="702"/>
                  <a:pt x="401" y="699"/>
                  <a:pt x="401" y="696"/>
                </a:cubicBezTo>
                <a:cubicBezTo>
                  <a:pt x="399" y="691"/>
                  <a:pt x="395" y="691"/>
                  <a:pt x="391" y="691"/>
                </a:cubicBezTo>
                <a:cubicBezTo>
                  <a:pt x="384" y="691"/>
                  <a:pt x="377" y="694"/>
                  <a:pt x="373" y="702"/>
                </a:cubicBezTo>
                <a:cubicBezTo>
                  <a:pt x="373" y="705"/>
                  <a:pt x="373" y="711"/>
                  <a:pt x="376" y="715"/>
                </a:cubicBezTo>
                <a:cubicBezTo>
                  <a:pt x="380" y="718"/>
                  <a:pt x="385" y="717"/>
                  <a:pt x="388" y="721"/>
                </a:cubicBezTo>
                <a:cubicBezTo>
                  <a:pt x="387" y="723"/>
                  <a:pt x="384" y="721"/>
                  <a:pt x="381" y="720"/>
                </a:cubicBezTo>
                <a:cubicBezTo>
                  <a:pt x="378" y="720"/>
                  <a:pt x="375" y="717"/>
                  <a:pt x="373" y="714"/>
                </a:cubicBezTo>
                <a:cubicBezTo>
                  <a:pt x="371" y="711"/>
                  <a:pt x="372" y="708"/>
                  <a:pt x="370" y="705"/>
                </a:cubicBezTo>
                <a:cubicBezTo>
                  <a:pt x="366" y="705"/>
                  <a:pt x="364" y="708"/>
                  <a:pt x="361" y="711"/>
                </a:cubicBezTo>
                <a:cubicBezTo>
                  <a:pt x="361" y="714"/>
                  <a:pt x="361" y="719"/>
                  <a:pt x="363" y="722"/>
                </a:cubicBezTo>
                <a:cubicBezTo>
                  <a:pt x="368" y="728"/>
                  <a:pt x="376" y="728"/>
                  <a:pt x="382" y="733"/>
                </a:cubicBezTo>
                <a:cubicBezTo>
                  <a:pt x="386" y="736"/>
                  <a:pt x="390" y="734"/>
                  <a:pt x="395" y="736"/>
                </a:cubicBezTo>
                <a:cubicBezTo>
                  <a:pt x="386" y="739"/>
                  <a:pt x="379" y="731"/>
                  <a:pt x="371" y="731"/>
                </a:cubicBezTo>
                <a:cubicBezTo>
                  <a:pt x="370" y="731"/>
                  <a:pt x="370" y="733"/>
                  <a:pt x="368" y="733"/>
                </a:cubicBezTo>
                <a:cubicBezTo>
                  <a:pt x="367" y="731"/>
                  <a:pt x="370" y="729"/>
                  <a:pt x="367" y="728"/>
                </a:cubicBezTo>
                <a:cubicBezTo>
                  <a:pt x="366" y="727"/>
                  <a:pt x="364" y="725"/>
                  <a:pt x="362" y="727"/>
                </a:cubicBezTo>
                <a:cubicBezTo>
                  <a:pt x="361" y="728"/>
                  <a:pt x="359" y="730"/>
                  <a:pt x="358" y="729"/>
                </a:cubicBezTo>
                <a:cubicBezTo>
                  <a:pt x="358" y="728"/>
                  <a:pt x="362" y="726"/>
                  <a:pt x="362" y="723"/>
                </a:cubicBezTo>
                <a:cubicBezTo>
                  <a:pt x="360" y="719"/>
                  <a:pt x="358" y="714"/>
                  <a:pt x="360" y="710"/>
                </a:cubicBezTo>
                <a:cubicBezTo>
                  <a:pt x="358" y="706"/>
                  <a:pt x="354" y="708"/>
                  <a:pt x="352" y="706"/>
                </a:cubicBezTo>
                <a:cubicBezTo>
                  <a:pt x="352" y="704"/>
                  <a:pt x="356" y="705"/>
                  <a:pt x="358" y="705"/>
                </a:cubicBezTo>
                <a:cubicBezTo>
                  <a:pt x="363" y="709"/>
                  <a:pt x="367" y="702"/>
                  <a:pt x="371" y="702"/>
                </a:cubicBezTo>
                <a:cubicBezTo>
                  <a:pt x="372" y="700"/>
                  <a:pt x="373" y="699"/>
                  <a:pt x="373" y="698"/>
                </a:cubicBezTo>
                <a:cubicBezTo>
                  <a:pt x="367" y="694"/>
                  <a:pt x="367" y="694"/>
                  <a:pt x="367" y="694"/>
                </a:cubicBezTo>
                <a:cubicBezTo>
                  <a:pt x="370" y="692"/>
                  <a:pt x="372" y="697"/>
                  <a:pt x="375" y="696"/>
                </a:cubicBezTo>
                <a:cubicBezTo>
                  <a:pt x="381" y="691"/>
                  <a:pt x="390" y="686"/>
                  <a:pt x="398" y="691"/>
                </a:cubicBezTo>
                <a:cubicBezTo>
                  <a:pt x="401" y="693"/>
                  <a:pt x="401" y="693"/>
                  <a:pt x="401" y="693"/>
                </a:cubicBezTo>
                <a:cubicBezTo>
                  <a:pt x="405" y="689"/>
                  <a:pt x="410" y="685"/>
                  <a:pt x="416" y="687"/>
                </a:cubicBezTo>
                <a:cubicBezTo>
                  <a:pt x="421" y="687"/>
                  <a:pt x="424" y="692"/>
                  <a:pt x="429" y="691"/>
                </a:cubicBezTo>
                <a:cubicBezTo>
                  <a:pt x="434" y="685"/>
                  <a:pt x="444" y="685"/>
                  <a:pt x="450" y="686"/>
                </a:cubicBezTo>
                <a:cubicBezTo>
                  <a:pt x="451" y="687"/>
                  <a:pt x="452" y="687"/>
                  <a:pt x="451" y="688"/>
                </a:cubicBezTo>
                <a:close/>
                <a:moveTo>
                  <a:pt x="329" y="695"/>
                </a:moveTo>
                <a:cubicBezTo>
                  <a:pt x="331" y="702"/>
                  <a:pt x="331" y="708"/>
                  <a:pt x="327" y="713"/>
                </a:cubicBezTo>
                <a:cubicBezTo>
                  <a:pt x="325" y="713"/>
                  <a:pt x="323" y="714"/>
                  <a:pt x="321" y="715"/>
                </a:cubicBezTo>
                <a:cubicBezTo>
                  <a:pt x="316" y="716"/>
                  <a:pt x="311" y="714"/>
                  <a:pt x="308" y="711"/>
                </a:cubicBezTo>
                <a:cubicBezTo>
                  <a:pt x="307" y="711"/>
                  <a:pt x="307" y="709"/>
                  <a:pt x="306" y="709"/>
                </a:cubicBezTo>
                <a:cubicBezTo>
                  <a:pt x="304" y="711"/>
                  <a:pt x="305" y="712"/>
                  <a:pt x="304" y="714"/>
                </a:cubicBezTo>
                <a:cubicBezTo>
                  <a:pt x="303" y="717"/>
                  <a:pt x="299" y="717"/>
                  <a:pt x="296" y="717"/>
                </a:cubicBezTo>
                <a:cubicBezTo>
                  <a:pt x="295" y="717"/>
                  <a:pt x="295" y="715"/>
                  <a:pt x="295" y="714"/>
                </a:cubicBezTo>
                <a:cubicBezTo>
                  <a:pt x="295" y="714"/>
                  <a:pt x="296" y="713"/>
                  <a:pt x="297" y="713"/>
                </a:cubicBezTo>
                <a:cubicBezTo>
                  <a:pt x="297" y="714"/>
                  <a:pt x="298" y="715"/>
                  <a:pt x="298" y="715"/>
                </a:cubicBezTo>
                <a:cubicBezTo>
                  <a:pt x="301" y="716"/>
                  <a:pt x="303" y="714"/>
                  <a:pt x="303" y="712"/>
                </a:cubicBezTo>
                <a:cubicBezTo>
                  <a:pt x="303" y="710"/>
                  <a:pt x="303" y="708"/>
                  <a:pt x="302" y="705"/>
                </a:cubicBezTo>
                <a:cubicBezTo>
                  <a:pt x="299" y="703"/>
                  <a:pt x="296" y="702"/>
                  <a:pt x="292" y="702"/>
                </a:cubicBezTo>
                <a:cubicBezTo>
                  <a:pt x="287" y="703"/>
                  <a:pt x="283" y="707"/>
                  <a:pt x="281" y="711"/>
                </a:cubicBezTo>
                <a:cubicBezTo>
                  <a:pt x="280" y="714"/>
                  <a:pt x="280" y="717"/>
                  <a:pt x="282" y="720"/>
                </a:cubicBezTo>
                <a:cubicBezTo>
                  <a:pt x="286" y="726"/>
                  <a:pt x="292" y="728"/>
                  <a:pt x="300" y="728"/>
                </a:cubicBezTo>
                <a:cubicBezTo>
                  <a:pt x="305" y="728"/>
                  <a:pt x="309" y="723"/>
                  <a:pt x="315" y="725"/>
                </a:cubicBezTo>
                <a:cubicBezTo>
                  <a:pt x="321" y="731"/>
                  <a:pt x="329" y="735"/>
                  <a:pt x="338" y="734"/>
                </a:cubicBezTo>
                <a:cubicBezTo>
                  <a:pt x="341" y="734"/>
                  <a:pt x="344" y="728"/>
                  <a:pt x="349" y="730"/>
                </a:cubicBezTo>
                <a:cubicBezTo>
                  <a:pt x="351" y="731"/>
                  <a:pt x="352" y="729"/>
                  <a:pt x="355" y="730"/>
                </a:cubicBezTo>
                <a:cubicBezTo>
                  <a:pt x="354" y="732"/>
                  <a:pt x="355" y="734"/>
                  <a:pt x="358" y="734"/>
                </a:cubicBezTo>
                <a:cubicBezTo>
                  <a:pt x="362" y="734"/>
                  <a:pt x="362" y="734"/>
                  <a:pt x="362" y="734"/>
                </a:cubicBezTo>
                <a:cubicBezTo>
                  <a:pt x="363" y="736"/>
                  <a:pt x="361" y="736"/>
                  <a:pt x="361" y="736"/>
                </a:cubicBezTo>
                <a:cubicBezTo>
                  <a:pt x="355" y="737"/>
                  <a:pt x="352" y="733"/>
                  <a:pt x="347" y="732"/>
                </a:cubicBezTo>
                <a:cubicBezTo>
                  <a:pt x="340" y="734"/>
                  <a:pt x="332" y="737"/>
                  <a:pt x="325" y="734"/>
                </a:cubicBezTo>
                <a:cubicBezTo>
                  <a:pt x="320" y="733"/>
                  <a:pt x="318" y="727"/>
                  <a:pt x="312" y="726"/>
                </a:cubicBezTo>
                <a:cubicBezTo>
                  <a:pt x="306" y="728"/>
                  <a:pt x="299" y="731"/>
                  <a:pt x="292" y="729"/>
                </a:cubicBezTo>
                <a:cubicBezTo>
                  <a:pt x="288" y="730"/>
                  <a:pt x="286" y="723"/>
                  <a:pt x="280" y="726"/>
                </a:cubicBezTo>
                <a:cubicBezTo>
                  <a:pt x="277" y="726"/>
                  <a:pt x="275" y="725"/>
                  <a:pt x="272" y="723"/>
                </a:cubicBezTo>
                <a:cubicBezTo>
                  <a:pt x="268" y="720"/>
                  <a:pt x="266" y="714"/>
                  <a:pt x="267" y="710"/>
                </a:cubicBezTo>
                <a:cubicBezTo>
                  <a:pt x="267" y="707"/>
                  <a:pt x="269" y="704"/>
                  <a:pt x="272" y="702"/>
                </a:cubicBezTo>
                <a:cubicBezTo>
                  <a:pt x="270" y="699"/>
                  <a:pt x="267" y="696"/>
                  <a:pt x="267" y="694"/>
                </a:cubicBezTo>
                <a:cubicBezTo>
                  <a:pt x="270" y="695"/>
                  <a:pt x="272" y="701"/>
                  <a:pt x="276" y="699"/>
                </a:cubicBezTo>
                <a:cubicBezTo>
                  <a:pt x="278" y="699"/>
                  <a:pt x="281" y="697"/>
                  <a:pt x="283" y="699"/>
                </a:cubicBezTo>
                <a:cubicBezTo>
                  <a:pt x="282" y="701"/>
                  <a:pt x="280" y="699"/>
                  <a:pt x="277" y="701"/>
                </a:cubicBezTo>
                <a:cubicBezTo>
                  <a:pt x="272" y="702"/>
                  <a:pt x="269" y="707"/>
                  <a:pt x="268" y="712"/>
                </a:cubicBezTo>
                <a:cubicBezTo>
                  <a:pt x="269" y="717"/>
                  <a:pt x="272" y="723"/>
                  <a:pt x="277" y="724"/>
                </a:cubicBezTo>
                <a:cubicBezTo>
                  <a:pt x="277" y="725"/>
                  <a:pt x="279" y="725"/>
                  <a:pt x="280" y="725"/>
                </a:cubicBezTo>
                <a:cubicBezTo>
                  <a:pt x="283" y="722"/>
                  <a:pt x="278" y="720"/>
                  <a:pt x="279" y="716"/>
                </a:cubicBezTo>
                <a:cubicBezTo>
                  <a:pt x="278" y="708"/>
                  <a:pt x="283" y="704"/>
                  <a:pt x="289" y="701"/>
                </a:cubicBezTo>
                <a:cubicBezTo>
                  <a:pt x="293" y="699"/>
                  <a:pt x="298" y="702"/>
                  <a:pt x="301" y="701"/>
                </a:cubicBezTo>
                <a:cubicBezTo>
                  <a:pt x="302" y="698"/>
                  <a:pt x="303" y="695"/>
                  <a:pt x="307" y="695"/>
                </a:cubicBezTo>
                <a:cubicBezTo>
                  <a:pt x="309" y="696"/>
                  <a:pt x="309" y="696"/>
                  <a:pt x="309" y="696"/>
                </a:cubicBezTo>
                <a:cubicBezTo>
                  <a:pt x="308" y="698"/>
                  <a:pt x="304" y="697"/>
                  <a:pt x="304" y="699"/>
                </a:cubicBezTo>
                <a:cubicBezTo>
                  <a:pt x="303" y="702"/>
                  <a:pt x="304" y="705"/>
                  <a:pt x="306" y="706"/>
                </a:cubicBezTo>
                <a:cubicBezTo>
                  <a:pt x="309" y="708"/>
                  <a:pt x="312" y="708"/>
                  <a:pt x="315" y="707"/>
                </a:cubicBezTo>
                <a:cubicBezTo>
                  <a:pt x="317" y="706"/>
                  <a:pt x="319" y="702"/>
                  <a:pt x="321" y="704"/>
                </a:cubicBezTo>
                <a:cubicBezTo>
                  <a:pt x="319" y="707"/>
                  <a:pt x="316" y="710"/>
                  <a:pt x="312" y="710"/>
                </a:cubicBezTo>
                <a:cubicBezTo>
                  <a:pt x="312" y="711"/>
                  <a:pt x="312" y="711"/>
                  <a:pt x="313" y="712"/>
                </a:cubicBezTo>
                <a:cubicBezTo>
                  <a:pt x="316" y="714"/>
                  <a:pt x="320" y="713"/>
                  <a:pt x="324" y="712"/>
                </a:cubicBezTo>
                <a:cubicBezTo>
                  <a:pt x="326" y="709"/>
                  <a:pt x="329" y="708"/>
                  <a:pt x="329" y="703"/>
                </a:cubicBezTo>
                <a:cubicBezTo>
                  <a:pt x="328" y="699"/>
                  <a:pt x="327" y="694"/>
                  <a:pt x="323" y="691"/>
                </a:cubicBezTo>
                <a:cubicBezTo>
                  <a:pt x="322" y="691"/>
                  <a:pt x="321" y="691"/>
                  <a:pt x="321" y="692"/>
                </a:cubicBezTo>
                <a:cubicBezTo>
                  <a:pt x="321" y="694"/>
                  <a:pt x="323" y="698"/>
                  <a:pt x="321" y="699"/>
                </a:cubicBezTo>
                <a:cubicBezTo>
                  <a:pt x="320" y="696"/>
                  <a:pt x="319" y="692"/>
                  <a:pt x="317" y="689"/>
                </a:cubicBezTo>
                <a:cubicBezTo>
                  <a:pt x="318" y="688"/>
                  <a:pt x="318" y="688"/>
                  <a:pt x="318" y="688"/>
                </a:cubicBezTo>
                <a:cubicBezTo>
                  <a:pt x="322" y="688"/>
                  <a:pt x="327" y="691"/>
                  <a:pt x="329" y="695"/>
                </a:cubicBezTo>
                <a:close/>
                <a:moveTo>
                  <a:pt x="228" y="688"/>
                </a:moveTo>
                <a:cubicBezTo>
                  <a:pt x="226" y="691"/>
                  <a:pt x="224" y="692"/>
                  <a:pt x="222" y="694"/>
                </a:cubicBezTo>
                <a:cubicBezTo>
                  <a:pt x="221" y="694"/>
                  <a:pt x="221" y="692"/>
                  <a:pt x="222" y="691"/>
                </a:cubicBezTo>
                <a:cubicBezTo>
                  <a:pt x="224" y="691"/>
                  <a:pt x="226" y="688"/>
                  <a:pt x="228" y="688"/>
                </a:cubicBezTo>
                <a:close/>
                <a:moveTo>
                  <a:pt x="460" y="695"/>
                </a:moveTo>
                <a:cubicBezTo>
                  <a:pt x="458" y="698"/>
                  <a:pt x="462" y="698"/>
                  <a:pt x="462" y="700"/>
                </a:cubicBezTo>
                <a:cubicBezTo>
                  <a:pt x="458" y="698"/>
                  <a:pt x="454" y="698"/>
                  <a:pt x="450" y="699"/>
                </a:cubicBezTo>
                <a:cubicBezTo>
                  <a:pt x="448" y="701"/>
                  <a:pt x="445" y="702"/>
                  <a:pt x="444" y="705"/>
                </a:cubicBezTo>
                <a:cubicBezTo>
                  <a:pt x="443" y="709"/>
                  <a:pt x="443" y="713"/>
                  <a:pt x="445" y="717"/>
                </a:cubicBezTo>
                <a:cubicBezTo>
                  <a:pt x="450" y="723"/>
                  <a:pt x="459" y="722"/>
                  <a:pt x="465" y="725"/>
                </a:cubicBezTo>
                <a:cubicBezTo>
                  <a:pt x="474" y="723"/>
                  <a:pt x="483" y="719"/>
                  <a:pt x="488" y="711"/>
                </a:cubicBezTo>
                <a:cubicBezTo>
                  <a:pt x="492" y="708"/>
                  <a:pt x="495" y="703"/>
                  <a:pt x="500" y="705"/>
                </a:cubicBezTo>
                <a:cubicBezTo>
                  <a:pt x="502" y="706"/>
                  <a:pt x="505" y="705"/>
                  <a:pt x="505" y="708"/>
                </a:cubicBezTo>
                <a:cubicBezTo>
                  <a:pt x="499" y="708"/>
                  <a:pt x="496" y="705"/>
                  <a:pt x="492" y="710"/>
                </a:cubicBezTo>
                <a:cubicBezTo>
                  <a:pt x="484" y="719"/>
                  <a:pt x="474" y="728"/>
                  <a:pt x="460" y="726"/>
                </a:cubicBezTo>
                <a:cubicBezTo>
                  <a:pt x="458" y="724"/>
                  <a:pt x="455" y="725"/>
                  <a:pt x="452" y="725"/>
                </a:cubicBezTo>
                <a:cubicBezTo>
                  <a:pt x="449" y="728"/>
                  <a:pt x="447" y="731"/>
                  <a:pt x="442" y="730"/>
                </a:cubicBezTo>
                <a:cubicBezTo>
                  <a:pt x="439" y="728"/>
                  <a:pt x="434" y="728"/>
                  <a:pt x="431" y="725"/>
                </a:cubicBezTo>
                <a:cubicBezTo>
                  <a:pt x="425" y="730"/>
                  <a:pt x="419" y="735"/>
                  <a:pt x="411" y="735"/>
                </a:cubicBezTo>
                <a:cubicBezTo>
                  <a:pt x="407" y="734"/>
                  <a:pt x="404" y="734"/>
                  <a:pt x="399" y="736"/>
                </a:cubicBezTo>
                <a:cubicBezTo>
                  <a:pt x="399" y="734"/>
                  <a:pt x="404" y="734"/>
                  <a:pt x="404" y="732"/>
                </a:cubicBezTo>
                <a:cubicBezTo>
                  <a:pt x="412" y="733"/>
                  <a:pt x="420" y="733"/>
                  <a:pt x="426" y="727"/>
                </a:cubicBezTo>
                <a:cubicBezTo>
                  <a:pt x="433" y="721"/>
                  <a:pt x="442" y="714"/>
                  <a:pt x="441" y="705"/>
                </a:cubicBezTo>
                <a:cubicBezTo>
                  <a:pt x="441" y="702"/>
                  <a:pt x="441" y="702"/>
                  <a:pt x="441" y="702"/>
                </a:cubicBezTo>
                <a:cubicBezTo>
                  <a:pt x="446" y="698"/>
                  <a:pt x="451" y="697"/>
                  <a:pt x="458" y="696"/>
                </a:cubicBezTo>
                <a:cubicBezTo>
                  <a:pt x="458" y="691"/>
                  <a:pt x="458" y="691"/>
                  <a:pt x="458" y="691"/>
                </a:cubicBezTo>
                <a:cubicBezTo>
                  <a:pt x="459" y="692"/>
                  <a:pt x="460" y="694"/>
                  <a:pt x="460" y="695"/>
                </a:cubicBezTo>
                <a:close/>
                <a:moveTo>
                  <a:pt x="365" y="694"/>
                </a:moveTo>
                <a:cubicBezTo>
                  <a:pt x="358" y="696"/>
                  <a:pt x="347" y="697"/>
                  <a:pt x="344" y="706"/>
                </a:cubicBezTo>
                <a:cubicBezTo>
                  <a:pt x="349" y="711"/>
                  <a:pt x="339" y="713"/>
                  <a:pt x="342" y="719"/>
                </a:cubicBezTo>
                <a:cubicBezTo>
                  <a:pt x="344" y="721"/>
                  <a:pt x="347" y="723"/>
                  <a:pt x="350" y="721"/>
                </a:cubicBezTo>
                <a:cubicBezTo>
                  <a:pt x="352" y="720"/>
                  <a:pt x="352" y="719"/>
                  <a:pt x="352" y="717"/>
                </a:cubicBezTo>
                <a:cubicBezTo>
                  <a:pt x="352" y="716"/>
                  <a:pt x="350" y="717"/>
                  <a:pt x="350" y="715"/>
                </a:cubicBezTo>
                <a:cubicBezTo>
                  <a:pt x="350" y="714"/>
                  <a:pt x="352" y="713"/>
                  <a:pt x="352" y="714"/>
                </a:cubicBezTo>
                <a:cubicBezTo>
                  <a:pt x="354" y="716"/>
                  <a:pt x="355" y="718"/>
                  <a:pt x="354" y="720"/>
                </a:cubicBezTo>
                <a:cubicBezTo>
                  <a:pt x="352" y="723"/>
                  <a:pt x="347" y="724"/>
                  <a:pt x="344" y="723"/>
                </a:cubicBezTo>
                <a:cubicBezTo>
                  <a:pt x="342" y="723"/>
                  <a:pt x="342" y="720"/>
                  <a:pt x="340" y="719"/>
                </a:cubicBezTo>
                <a:cubicBezTo>
                  <a:pt x="337" y="720"/>
                  <a:pt x="332" y="721"/>
                  <a:pt x="329" y="718"/>
                </a:cubicBezTo>
                <a:cubicBezTo>
                  <a:pt x="329" y="717"/>
                  <a:pt x="326" y="716"/>
                  <a:pt x="328" y="714"/>
                </a:cubicBezTo>
                <a:cubicBezTo>
                  <a:pt x="330" y="717"/>
                  <a:pt x="334" y="719"/>
                  <a:pt x="338" y="718"/>
                </a:cubicBezTo>
                <a:cubicBezTo>
                  <a:pt x="345" y="714"/>
                  <a:pt x="340" y="705"/>
                  <a:pt x="345" y="700"/>
                </a:cubicBezTo>
                <a:cubicBezTo>
                  <a:pt x="350" y="695"/>
                  <a:pt x="358" y="693"/>
                  <a:pt x="364" y="692"/>
                </a:cubicBezTo>
                <a:lnTo>
                  <a:pt x="365" y="694"/>
                </a:lnTo>
                <a:close/>
                <a:moveTo>
                  <a:pt x="487" y="702"/>
                </a:moveTo>
                <a:cubicBezTo>
                  <a:pt x="485" y="702"/>
                  <a:pt x="484" y="702"/>
                  <a:pt x="482" y="702"/>
                </a:cubicBezTo>
                <a:cubicBezTo>
                  <a:pt x="480" y="701"/>
                  <a:pt x="480" y="701"/>
                  <a:pt x="480" y="701"/>
                </a:cubicBezTo>
                <a:cubicBezTo>
                  <a:pt x="482" y="700"/>
                  <a:pt x="485" y="701"/>
                  <a:pt x="487" y="702"/>
                </a:cubicBezTo>
                <a:close/>
                <a:moveTo>
                  <a:pt x="450" y="723"/>
                </a:moveTo>
                <a:cubicBezTo>
                  <a:pt x="450" y="723"/>
                  <a:pt x="450" y="724"/>
                  <a:pt x="450" y="725"/>
                </a:cubicBezTo>
                <a:cubicBezTo>
                  <a:pt x="445" y="727"/>
                  <a:pt x="439" y="729"/>
                  <a:pt x="435" y="725"/>
                </a:cubicBezTo>
                <a:cubicBezTo>
                  <a:pt x="433" y="723"/>
                  <a:pt x="436" y="723"/>
                  <a:pt x="436" y="721"/>
                </a:cubicBezTo>
                <a:cubicBezTo>
                  <a:pt x="438" y="718"/>
                  <a:pt x="440" y="717"/>
                  <a:pt x="442" y="714"/>
                </a:cubicBezTo>
                <a:cubicBezTo>
                  <a:pt x="444" y="717"/>
                  <a:pt x="447" y="720"/>
                  <a:pt x="450" y="723"/>
                </a:cubicBezTo>
                <a:close/>
              </a:path>
            </a:pathLst>
          </a:custGeom>
          <a:solidFill>
            <a:srgbClr val="FF0000"/>
          </a:solidFill>
          <a:ln w="19050">
            <a:solidFill>
              <a:srgbClr val="FF0000"/>
            </a:solidFill>
          </a:ln>
        </p:spPr>
        <p:txBody>
          <a:bodyPr vert="horz" wrap="square" lIns="91440" tIns="45720" rIns="91440" bIns="45720" numCol="1" anchor="t" anchorCtr="0" compatLnSpc="1">
            <a:prstTxWarp prst="textNoShape">
              <a:avLst/>
            </a:prstTxWarp>
          </a:bodyPr>
          <a:lstStyle/>
          <a:p>
            <a:endParaRPr lang="zh-CN" altLang="en-US"/>
          </a:p>
        </p:txBody>
      </p:sp>
      <p:sp>
        <p:nvSpPr>
          <p:cNvPr id="10" name="矩形 40">
            <a:extLst>
              <a:ext uri="{FF2B5EF4-FFF2-40B4-BE49-F238E27FC236}">
                <a16:creationId xmlns:a16="http://schemas.microsoft.com/office/drawing/2014/main" id="{B9857A5B-A826-4601-8AEA-9B5B403BF583}"/>
              </a:ext>
            </a:extLst>
          </p:cNvPr>
          <p:cNvSpPr/>
          <p:nvPr/>
        </p:nvSpPr>
        <p:spPr>
          <a:xfrm>
            <a:off x="5520881" y="1852985"/>
            <a:ext cx="1857622" cy="1546559"/>
          </a:xfrm>
          <a:prstGeom prst="rect">
            <a:avLst/>
          </a:prstGeom>
          <a:noFill/>
        </p:spPr>
        <p:txBody>
          <a:bodyPr vert="horz" wrap="square" lIns="68562" tIns="34281" rIns="68562" bIns="34281" rtlCol="0">
            <a:spAutoFit/>
          </a:bodyPr>
          <a:lstStyle/>
          <a:p>
            <a:pPr algn="ctr" defTabSz="914400"/>
            <a:r>
              <a:rPr lang="en-SG" altLang="zh-CN" sz="9600" b="1" dirty="0" smtClean="0">
                <a:solidFill>
                  <a:srgbClr val="C00000"/>
                </a:solidFill>
                <a:effectLst>
                  <a:outerShdw blurRad="38100" dist="38100" dir="2700000" algn="tl">
                    <a:srgbClr val="000000">
                      <a:alpha val="43137"/>
                    </a:srgbClr>
                  </a:outerShdw>
                </a:effectLst>
                <a:latin typeface="Times New Roman" pitchFamily="18" charset="0"/>
                <a:ea typeface="+mj-ea"/>
                <a:cs typeface="Times New Roman" pitchFamily="18" charset="0"/>
              </a:rPr>
              <a:t>III</a:t>
            </a:r>
            <a:endParaRPr lang="en-US" altLang="zh-CN" sz="9600" b="1" dirty="0">
              <a:solidFill>
                <a:srgbClr val="C00000"/>
              </a:solidFill>
              <a:effectLst>
                <a:outerShdw blurRad="38100" dist="38100" dir="2700000" algn="tl">
                  <a:srgbClr val="000000">
                    <a:alpha val="43137"/>
                  </a:srgbClr>
                </a:outerShdw>
              </a:effectLst>
              <a:latin typeface="#9Slide03 Arima Madurai Black" panose="00000A00000000000000" pitchFamily="2" charset="0"/>
              <a:ea typeface="+mj-ea"/>
              <a:cs typeface="#9Slide03 Arima Madurai Black" panose="00000A00000000000000" pitchFamily="2" charset="0"/>
            </a:endParaRPr>
          </a:p>
        </p:txBody>
      </p:sp>
      <p:sp>
        <p:nvSpPr>
          <p:cNvPr id="11" name="矩形 40">
            <a:extLst>
              <a:ext uri="{FF2B5EF4-FFF2-40B4-BE49-F238E27FC236}">
                <a16:creationId xmlns:a16="http://schemas.microsoft.com/office/drawing/2014/main" id="{C3C978C3-65EA-4BB4-97B9-FFDAE016176C}"/>
              </a:ext>
            </a:extLst>
          </p:cNvPr>
          <p:cNvSpPr/>
          <p:nvPr/>
        </p:nvSpPr>
        <p:spPr>
          <a:xfrm>
            <a:off x="1992572" y="3501706"/>
            <a:ext cx="8647871" cy="1546559"/>
          </a:xfrm>
          <a:prstGeom prst="rect">
            <a:avLst/>
          </a:prstGeom>
          <a:noFill/>
        </p:spPr>
        <p:txBody>
          <a:bodyPr vert="horz" wrap="square" lIns="68562" tIns="34281" rIns="68562" bIns="34281" rtlCol="0">
            <a:spAutoFit/>
          </a:bodyPr>
          <a:lstStyle/>
          <a:p>
            <a:pPr algn="ctr" defTabSz="914400"/>
            <a:r>
              <a:rPr lang="en-SG" altLang="zh-CN" sz="9600" b="1" dirty="0" err="1" smtClean="0">
                <a:solidFill>
                  <a:srgbClr val="C00000"/>
                </a:solidFill>
                <a:latin typeface="Times New Roman" pitchFamily="18" charset="0"/>
                <a:ea typeface="+mj-ea"/>
                <a:cs typeface="Times New Roman" pitchFamily="18" charset="0"/>
              </a:rPr>
              <a:t>Tổng</a:t>
            </a:r>
            <a:r>
              <a:rPr lang="en-SG" altLang="zh-CN" sz="9600" b="1" dirty="0" smtClean="0">
                <a:solidFill>
                  <a:srgbClr val="C00000"/>
                </a:solidFill>
                <a:latin typeface="Times New Roman" pitchFamily="18" charset="0"/>
                <a:ea typeface="+mj-ea"/>
                <a:cs typeface="Times New Roman" pitchFamily="18" charset="0"/>
              </a:rPr>
              <a:t> </a:t>
            </a:r>
            <a:r>
              <a:rPr lang="en-SG" altLang="zh-CN" sz="9600" b="1" dirty="0" err="1" smtClean="0">
                <a:solidFill>
                  <a:srgbClr val="C00000"/>
                </a:solidFill>
                <a:latin typeface="Times New Roman" pitchFamily="18" charset="0"/>
                <a:ea typeface="+mj-ea"/>
                <a:cs typeface="Times New Roman" pitchFamily="18" charset="0"/>
              </a:rPr>
              <a:t>kết</a:t>
            </a:r>
            <a:endParaRPr lang="en-US" altLang="zh-CN" sz="9600" b="1" dirty="0">
              <a:solidFill>
                <a:srgbClr val="C00000"/>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3531645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50"/>
                                        <p:tgtEl>
                                          <p:spTgt spid="9"/>
                                        </p:tgtEl>
                                      </p:cBhvr>
                                    </p:animEffect>
                                  </p:childTnLst>
                                </p:cTn>
                              </p:par>
                            </p:childTnLst>
                          </p:cTn>
                        </p:par>
                        <p:par>
                          <p:cTn id="8" fill="hold">
                            <p:stCondLst>
                              <p:cond delay="25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250"/>
                                        <p:tgtEl>
                                          <p:spTgt spid="10"/>
                                        </p:tgtEl>
                                      </p:cBhvr>
                                    </p:animEffect>
                                  </p:childTnLst>
                                </p:cTn>
                              </p:par>
                            </p:childTnLst>
                          </p:cTn>
                        </p:par>
                        <p:par>
                          <p:cTn id="12" fill="hold">
                            <p:stCondLst>
                              <p:cond delay="500"/>
                            </p:stCondLst>
                            <p:childTnLst>
                              <p:par>
                                <p:cTn id="13" presetID="14" presetClass="entr" presetSubtype="1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6462D47-92E4-4664-9997-CE46AF1D95A1}"/>
              </a:ext>
            </a:extLst>
          </p:cNvPr>
          <p:cNvSpPr/>
          <p:nvPr/>
        </p:nvSpPr>
        <p:spPr>
          <a:xfrm>
            <a:off x="4664364" y="230909"/>
            <a:ext cx="2863272" cy="90516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smtClean="0">
                <a:solidFill>
                  <a:srgbClr val="FF0000"/>
                </a:solidFill>
                <a:latin typeface="Times New Roman" pitchFamily="18" charset="0"/>
                <a:cs typeface="Times New Roman" pitchFamily="18" charset="0"/>
              </a:rPr>
              <a:t>1. Nội </a:t>
            </a:r>
            <a:r>
              <a:rPr lang="en-SG" sz="3600" dirty="0">
                <a:solidFill>
                  <a:srgbClr val="FF0000"/>
                </a:solidFill>
                <a:latin typeface="Times New Roman" pitchFamily="18" charset="0"/>
                <a:cs typeface="Times New Roman" pitchFamily="18" charset="0"/>
              </a:rPr>
              <a:t>dung</a:t>
            </a:r>
          </a:p>
        </p:txBody>
      </p:sp>
      <p:sp>
        <p:nvSpPr>
          <p:cNvPr id="4" name="Rectangle: Rounded Corners 3">
            <a:extLst>
              <a:ext uri="{FF2B5EF4-FFF2-40B4-BE49-F238E27FC236}">
                <a16:creationId xmlns:a16="http://schemas.microsoft.com/office/drawing/2014/main" id="{1D10487C-96B0-4A0F-A3C8-2F4C2576B47D}"/>
              </a:ext>
            </a:extLst>
          </p:cNvPr>
          <p:cNvSpPr/>
          <p:nvPr/>
        </p:nvSpPr>
        <p:spPr>
          <a:xfrm>
            <a:off x="711199" y="1648690"/>
            <a:ext cx="3814619" cy="8174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rgbClr val="7030A0"/>
                </a:solidFill>
                <a:latin typeface="Times New Roman" pitchFamily="18" charset="0"/>
                <a:cs typeface="Times New Roman" pitchFamily="18" charset="0"/>
              </a:rPr>
              <a:t>Giá</a:t>
            </a:r>
            <a:r>
              <a:rPr lang="en-SG" sz="3200" dirty="0">
                <a:solidFill>
                  <a:srgbClr val="7030A0"/>
                </a:solidFill>
                <a:latin typeface="Times New Roman" pitchFamily="18" charset="0"/>
                <a:cs typeface="Times New Roman" pitchFamily="18" charset="0"/>
              </a:rPr>
              <a:t> </a:t>
            </a:r>
            <a:r>
              <a:rPr lang="en-SG" sz="3200" dirty="0" err="1">
                <a:solidFill>
                  <a:srgbClr val="7030A0"/>
                </a:solidFill>
                <a:latin typeface="Times New Roman" pitchFamily="18" charset="0"/>
                <a:cs typeface="Times New Roman" pitchFamily="18" charset="0"/>
              </a:rPr>
              <a:t>trị</a:t>
            </a:r>
            <a:r>
              <a:rPr lang="en-SG" sz="3200" dirty="0">
                <a:solidFill>
                  <a:srgbClr val="7030A0"/>
                </a:solidFill>
                <a:latin typeface="Times New Roman" pitchFamily="18" charset="0"/>
                <a:cs typeface="Times New Roman" pitchFamily="18" charset="0"/>
              </a:rPr>
              <a:t> </a:t>
            </a:r>
            <a:r>
              <a:rPr lang="en-SG" sz="3200" dirty="0" err="1">
                <a:solidFill>
                  <a:srgbClr val="7030A0"/>
                </a:solidFill>
                <a:latin typeface="Times New Roman" pitchFamily="18" charset="0"/>
                <a:cs typeface="Times New Roman" pitchFamily="18" charset="0"/>
              </a:rPr>
              <a:t>hiện</a:t>
            </a:r>
            <a:r>
              <a:rPr lang="en-SG" sz="3200" dirty="0">
                <a:solidFill>
                  <a:srgbClr val="7030A0"/>
                </a:solidFill>
                <a:latin typeface="Times New Roman" pitchFamily="18" charset="0"/>
                <a:cs typeface="Times New Roman" pitchFamily="18" charset="0"/>
              </a:rPr>
              <a:t> </a:t>
            </a:r>
            <a:r>
              <a:rPr lang="en-SG" sz="3200" dirty="0" err="1">
                <a:solidFill>
                  <a:srgbClr val="7030A0"/>
                </a:solidFill>
                <a:latin typeface="Times New Roman" pitchFamily="18" charset="0"/>
                <a:cs typeface="Times New Roman" pitchFamily="18" charset="0"/>
              </a:rPr>
              <a:t>thực</a:t>
            </a:r>
            <a:endParaRPr lang="en-SG" sz="3200" dirty="0">
              <a:solidFill>
                <a:srgbClr val="7030A0"/>
              </a:solidFill>
              <a:latin typeface="Times New Roman" pitchFamily="18" charset="0"/>
              <a:cs typeface="Times New Roman" pitchFamily="18" charset="0"/>
            </a:endParaRPr>
          </a:p>
        </p:txBody>
      </p:sp>
      <p:sp>
        <p:nvSpPr>
          <p:cNvPr id="5" name="Rectangle: Rounded Corners 4">
            <a:extLst>
              <a:ext uri="{FF2B5EF4-FFF2-40B4-BE49-F238E27FC236}">
                <a16:creationId xmlns:a16="http://schemas.microsoft.com/office/drawing/2014/main" id="{CFEA1406-5939-43AD-9BAE-A5E81826612E}"/>
              </a:ext>
            </a:extLst>
          </p:cNvPr>
          <p:cNvSpPr/>
          <p:nvPr/>
        </p:nvSpPr>
        <p:spPr>
          <a:xfrm>
            <a:off x="7218218" y="1648689"/>
            <a:ext cx="4082473" cy="8174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rgbClr val="7030A0"/>
                </a:solidFill>
                <a:latin typeface="Times New Roman" pitchFamily="18" charset="0"/>
                <a:cs typeface="Times New Roman" pitchFamily="18" charset="0"/>
              </a:rPr>
              <a:t>Giá</a:t>
            </a:r>
            <a:r>
              <a:rPr lang="en-SG" sz="3200" dirty="0">
                <a:solidFill>
                  <a:srgbClr val="7030A0"/>
                </a:solidFill>
                <a:latin typeface="Times New Roman" pitchFamily="18" charset="0"/>
                <a:cs typeface="Times New Roman" pitchFamily="18" charset="0"/>
              </a:rPr>
              <a:t> </a:t>
            </a:r>
            <a:r>
              <a:rPr lang="en-SG" sz="3200" dirty="0" err="1">
                <a:solidFill>
                  <a:srgbClr val="7030A0"/>
                </a:solidFill>
                <a:latin typeface="Times New Roman" pitchFamily="18" charset="0"/>
                <a:cs typeface="Times New Roman" pitchFamily="18" charset="0"/>
              </a:rPr>
              <a:t>trị</a:t>
            </a:r>
            <a:r>
              <a:rPr lang="en-SG" sz="3200" dirty="0">
                <a:solidFill>
                  <a:srgbClr val="7030A0"/>
                </a:solidFill>
                <a:latin typeface="Times New Roman" pitchFamily="18" charset="0"/>
                <a:cs typeface="Times New Roman" pitchFamily="18" charset="0"/>
              </a:rPr>
              <a:t> </a:t>
            </a:r>
            <a:r>
              <a:rPr lang="en-SG" sz="3200" dirty="0" err="1">
                <a:solidFill>
                  <a:srgbClr val="7030A0"/>
                </a:solidFill>
                <a:latin typeface="Times New Roman" pitchFamily="18" charset="0"/>
                <a:cs typeface="Times New Roman" pitchFamily="18" charset="0"/>
              </a:rPr>
              <a:t>nhân</a:t>
            </a:r>
            <a:r>
              <a:rPr lang="en-SG" sz="3200" dirty="0">
                <a:solidFill>
                  <a:srgbClr val="7030A0"/>
                </a:solidFill>
                <a:latin typeface="Times New Roman" pitchFamily="18" charset="0"/>
                <a:cs typeface="Times New Roman" pitchFamily="18" charset="0"/>
              </a:rPr>
              <a:t> </a:t>
            </a:r>
            <a:r>
              <a:rPr lang="en-SG" sz="3200" dirty="0" err="1">
                <a:solidFill>
                  <a:srgbClr val="7030A0"/>
                </a:solidFill>
                <a:latin typeface="Times New Roman" pitchFamily="18" charset="0"/>
                <a:cs typeface="Times New Roman" pitchFamily="18" charset="0"/>
              </a:rPr>
              <a:t>đạo</a:t>
            </a:r>
            <a:endParaRPr lang="en-SG" sz="3200" dirty="0">
              <a:solidFill>
                <a:srgbClr val="7030A0"/>
              </a:solidFill>
              <a:latin typeface="Times New Roman" pitchFamily="18" charset="0"/>
              <a:cs typeface="Times New Roman" pitchFamily="18" charset="0"/>
            </a:endParaRPr>
          </a:p>
        </p:txBody>
      </p:sp>
      <p:sp>
        <p:nvSpPr>
          <p:cNvPr id="6" name="Rectangle: Rounded Corners 5">
            <a:extLst>
              <a:ext uri="{FF2B5EF4-FFF2-40B4-BE49-F238E27FC236}">
                <a16:creationId xmlns:a16="http://schemas.microsoft.com/office/drawing/2014/main" id="{2DC2974D-DE3C-4A51-B74E-8E27C7303189}"/>
              </a:ext>
            </a:extLst>
          </p:cNvPr>
          <p:cNvSpPr/>
          <p:nvPr/>
        </p:nvSpPr>
        <p:spPr>
          <a:xfrm>
            <a:off x="383308" y="3110346"/>
            <a:ext cx="2204110" cy="341976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600" dirty="0" err="1">
                <a:solidFill>
                  <a:schemeClr val="tx1"/>
                </a:solidFill>
                <a:latin typeface="Times New Roman" pitchFamily="18" charset="0"/>
                <a:cs typeface="Times New Roman" pitchFamily="18" charset="0"/>
              </a:rPr>
              <a:t>Tố</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cáo</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xã</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hội</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phong</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kiến</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nam</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quyền</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bất</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công</a:t>
            </a:r>
            <a:endParaRPr lang="en-SG" sz="2600" dirty="0">
              <a:solidFill>
                <a:schemeClr val="tx1"/>
              </a:solidFill>
              <a:latin typeface="Times New Roman" pitchFamily="18" charset="0"/>
              <a:cs typeface="Times New Roman" pitchFamily="18" charset="0"/>
            </a:endParaRPr>
          </a:p>
        </p:txBody>
      </p:sp>
      <p:sp>
        <p:nvSpPr>
          <p:cNvPr id="8" name="Rectangle: Rounded Corners 7">
            <a:extLst>
              <a:ext uri="{FF2B5EF4-FFF2-40B4-BE49-F238E27FC236}">
                <a16:creationId xmlns:a16="http://schemas.microsoft.com/office/drawing/2014/main" id="{CBD2A226-5C28-4375-9772-696B026A6628}"/>
              </a:ext>
            </a:extLst>
          </p:cNvPr>
          <p:cNvSpPr/>
          <p:nvPr/>
        </p:nvSpPr>
        <p:spPr>
          <a:xfrm>
            <a:off x="2947554" y="3110345"/>
            <a:ext cx="2289464" cy="341976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600" dirty="0" err="1">
                <a:solidFill>
                  <a:schemeClr val="tx1"/>
                </a:solidFill>
                <a:latin typeface="Times New Roman" pitchFamily="18" charset="0"/>
                <a:cs typeface="Times New Roman" pitchFamily="18" charset="0"/>
              </a:rPr>
              <a:t>Chiến</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tranh</a:t>
            </a:r>
            <a:r>
              <a:rPr lang="en-SG" sz="2600" dirty="0">
                <a:solidFill>
                  <a:schemeClr val="tx1"/>
                </a:solidFill>
                <a:latin typeface="Times New Roman" pitchFamily="18" charset="0"/>
                <a:cs typeface="Times New Roman" pitchFamily="18" charset="0"/>
              </a:rPr>
              <a:t> phi </a:t>
            </a:r>
            <a:r>
              <a:rPr lang="en-SG" sz="2600" dirty="0" err="1">
                <a:solidFill>
                  <a:schemeClr val="tx1"/>
                </a:solidFill>
                <a:latin typeface="Times New Roman" pitchFamily="18" charset="0"/>
                <a:cs typeface="Times New Roman" pitchFamily="18" charset="0"/>
              </a:rPr>
              <a:t>nghĩa</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loạn</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lạc</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đã</a:t>
            </a:r>
            <a:r>
              <a:rPr lang="en-SG" sz="2600" dirty="0">
                <a:solidFill>
                  <a:schemeClr val="tx1"/>
                </a:solidFill>
                <a:latin typeface="Times New Roman" pitchFamily="18" charset="0"/>
                <a:cs typeface="Times New Roman" pitchFamily="18" charset="0"/>
              </a:rPr>
              <a:t> chia </a:t>
            </a:r>
            <a:r>
              <a:rPr lang="en-SG" sz="2600" dirty="0" err="1">
                <a:solidFill>
                  <a:schemeClr val="tx1"/>
                </a:solidFill>
                <a:latin typeface="Times New Roman" pitchFamily="18" charset="0"/>
                <a:cs typeface="Times New Roman" pitchFamily="18" charset="0"/>
              </a:rPr>
              <a:t>cắt</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gia</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đình</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gây</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nên</a:t>
            </a:r>
            <a:r>
              <a:rPr lang="en-SG" sz="2600" dirty="0">
                <a:solidFill>
                  <a:schemeClr val="tx1"/>
                </a:solidFill>
                <a:latin typeface="Times New Roman" pitchFamily="18" charset="0"/>
                <a:cs typeface="Times New Roman" pitchFamily="18" charset="0"/>
              </a:rPr>
              <a:t> bi </a:t>
            </a:r>
            <a:r>
              <a:rPr lang="en-SG" sz="2600" dirty="0" err="1">
                <a:solidFill>
                  <a:schemeClr val="tx1"/>
                </a:solidFill>
                <a:latin typeface="Times New Roman" pitchFamily="18" charset="0"/>
                <a:cs typeface="Times New Roman" pitchFamily="18" charset="0"/>
              </a:rPr>
              <a:t>kịch</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cho</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người</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dân</a:t>
            </a:r>
            <a:endParaRPr lang="en-SG" sz="2600" dirty="0">
              <a:solidFill>
                <a:schemeClr val="tx1"/>
              </a:solidFill>
              <a:latin typeface="Times New Roman" pitchFamily="18" charset="0"/>
              <a:cs typeface="Times New Roman" pitchFamily="18" charset="0"/>
            </a:endParaRPr>
          </a:p>
        </p:txBody>
      </p:sp>
      <p:sp>
        <p:nvSpPr>
          <p:cNvPr id="10" name="Rectangle: Rounded Corners 9">
            <a:extLst>
              <a:ext uri="{FF2B5EF4-FFF2-40B4-BE49-F238E27FC236}">
                <a16:creationId xmlns:a16="http://schemas.microsoft.com/office/drawing/2014/main" id="{F6311E70-500C-4FB5-AA9A-A10682ED4F7F}"/>
              </a:ext>
            </a:extLst>
          </p:cNvPr>
          <p:cNvSpPr/>
          <p:nvPr/>
        </p:nvSpPr>
        <p:spPr>
          <a:xfrm>
            <a:off x="9573491" y="3110344"/>
            <a:ext cx="2618509" cy="341976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600" dirty="0" err="1">
                <a:solidFill>
                  <a:schemeClr val="tx1"/>
                </a:solidFill>
                <a:latin typeface="Times New Roman" pitchFamily="18" charset="0"/>
                <a:cs typeface="Times New Roman" pitchFamily="18" charset="0"/>
              </a:rPr>
              <a:t>Thể</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hiện</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niềm</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cảm</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thương</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đối</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với</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số</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phận</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oan</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nghiệt</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của</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người</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phụ</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nữ</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dưới</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chế</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độ</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phong</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kiến</a:t>
            </a:r>
            <a:endParaRPr lang="en-SG" sz="2600" dirty="0">
              <a:solidFill>
                <a:schemeClr val="tx1"/>
              </a:solidFill>
              <a:latin typeface="Times New Roman" pitchFamily="18" charset="0"/>
              <a:cs typeface="Times New Roman" pitchFamily="18" charset="0"/>
            </a:endParaRPr>
          </a:p>
        </p:txBody>
      </p:sp>
      <p:sp>
        <p:nvSpPr>
          <p:cNvPr id="11" name="Rectangle: Rounded Corners 10">
            <a:extLst>
              <a:ext uri="{FF2B5EF4-FFF2-40B4-BE49-F238E27FC236}">
                <a16:creationId xmlns:a16="http://schemas.microsoft.com/office/drawing/2014/main" id="{DC2A58BE-4AEE-4E92-85ED-A53B6A8347EC}"/>
              </a:ext>
            </a:extLst>
          </p:cNvPr>
          <p:cNvSpPr/>
          <p:nvPr/>
        </p:nvSpPr>
        <p:spPr>
          <a:xfrm>
            <a:off x="6301509" y="3110342"/>
            <a:ext cx="2452254" cy="341976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600" dirty="0" err="1">
                <a:solidFill>
                  <a:schemeClr val="tx1"/>
                </a:solidFill>
                <a:latin typeface="Times New Roman" pitchFamily="18" charset="0"/>
                <a:cs typeface="Times New Roman" pitchFamily="18" charset="0"/>
              </a:rPr>
              <a:t>Khẳng</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định</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vẻ</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đẹp</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truyền</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thống</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và</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phẩm</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chất</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của</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người</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phụ</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nữ</a:t>
            </a:r>
            <a:r>
              <a:rPr lang="en-SG" sz="2600" dirty="0">
                <a:solidFill>
                  <a:schemeClr val="tx1"/>
                </a:solidFill>
                <a:latin typeface="Times New Roman" pitchFamily="18" charset="0"/>
                <a:cs typeface="Times New Roman" pitchFamily="18" charset="0"/>
              </a:rPr>
              <a:t> VN</a:t>
            </a:r>
          </a:p>
        </p:txBody>
      </p:sp>
      <p:cxnSp>
        <p:nvCxnSpPr>
          <p:cNvPr id="13" name="Straight Arrow Connector 12">
            <a:extLst>
              <a:ext uri="{FF2B5EF4-FFF2-40B4-BE49-F238E27FC236}">
                <a16:creationId xmlns:a16="http://schemas.microsoft.com/office/drawing/2014/main" id="{FBB35CA2-093D-4500-B287-73E3B40836BC}"/>
              </a:ext>
            </a:extLst>
          </p:cNvPr>
          <p:cNvCxnSpPr>
            <a:cxnSpLocks/>
            <a:stCxn id="3" idx="2"/>
            <a:endCxn id="4" idx="0"/>
          </p:cNvCxnSpPr>
          <p:nvPr/>
        </p:nvCxnSpPr>
        <p:spPr>
          <a:xfrm flipH="1">
            <a:off x="2618509" y="1136074"/>
            <a:ext cx="3477491" cy="512616"/>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2884074-9F19-4528-8F90-B1C785D7FBB7}"/>
              </a:ext>
            </a:extLst>
          </p:cNvPr>
          <p:cNvCxnSpPr>
            <a:cxnSpLocks/>
            <a:stCxn id="3" idx="2"/>
            <a:endCxn id="5" idx="0"/>
          </p:cNvCxnSpPr>
          <p:nvPr/>
        </p:nvCxnSpPr>
        <p:spPr>
          <a:xfrm>
            <a:off x="6096000" y="1136074"/>
            <a:ext cx="3163455" cy="512615"/>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ABAFE74-E4DC-4F39-AF8C-4DAEA1CB5CCA}"/>
              </a:ext>
            </a:extLst>
          </p:cNvPr>
          <p:cNvCxnSpPr>
            <a:cxnSpLocks/>
            <a:stCxn id="4" idx="2"/>
            <a:endCxn id="8" idx="0"/>
          </p:cNvCxnSpPr>
          <p:nvPr/>
        </p:nvCxnSpPr>
        <p:spPr>
          <a:xfrm>
            <a:off x="2618509" y="2466109"/>
            <a:ext cx="1473777" cy="6442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16583B8-CE82-4779-AB38-12869F56DBCE}"/>
              </a:ext>
            </a:extLst>
          </p:cNvPr>
          <p:cNvCxnSpPr>
            <a:cxnSpLocks/>
            <a:stCxn id="4" idx="2"/>
            <a:endCxn id="6" idx="0"/>
          </p:cNvCxnSpPr>
          <p:nvPr/>
        </p:nvCxnSpPr>
        <p:spPr>
          <a:xfrm flipH="1">
            <a:off x="1485363" y="2466109"/>
            <a:ext cx="1133146" cy="6442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1AF40E4-0793-42DB-9877-53DDB090D26E}"/>
              </a:ext>
            </a:extLst>
          </p:cNvPr>
          <p:cNvCxnSpPr>
            <a:cxnSpLocks/>
            <a:stCxn id="5" idx="2"/>
            <a:endCxn id="10" idx="0"/>
          </p:cNvCxnSpPr>
          <p:nvPr/>
        </p:nvCxnSpPr>
        <p:spPr>
          <a:xfrm>
            <a:off x="9259455" y="2466108"/>
            <a:ext cx="1623291" cy="6442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449EC2D-29EC-4AF3-8105-22F1B26543FC}"/>
              </a:ext>
            </a:extLst>
          </p:cNvPr>
          <p:cNvCxnSpPr>
            <a:cxnSpLocks/>
            <a:stCxn id="5" idx="2"/>
            <a:endCxn id="11" idx="0"/>
          </p:cNvCxnSpPr>
          <p:nvPr/>
        </p:nvCxnSpPr>
        <p:spPr>
          <a:xfrm flipH="1">
            <a:off x="7527636" y="2466108"/>
            <a:ext cx="1731819" cy="6442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03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randombar(horizont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randombar(horizontal)">
                                      <p:cBhvr>
                                        <p:cTn id="52" dur="500"/>
                                        <p:tgtEl>
                                          <p:spTgt spid="2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randombar(horizontal)">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6462D47-92E4-4664-9997-CE46AF1D95A1}"/>
              </a:ext>
            </a:extLst>
          </p:cNvPr>
          <p:cNvSpPr/>
          <p:nvPr/>
        </p:nvSpPr>
        <p:spPr>
          <a:xfrm>
            <a:off x="4664364" y="249381"/>
            <a:ext cx="2863272" cy="90516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smtClean="0">
                <a:solidFill>
                  <a:srgbClr val="FF0000"/>
                </a:solidFill>
                <a:latin typeface="Times New Roman" pitchFamily="18" charset="0"/>
                <a:cs typeface="Times New Roman" pitchFamily="18" charset="0"/>
              </a:rPr>
              <a:t>2. Nghệ </a:t>
            </a:r>
            <a:r>
              <a:rPr lang="en-SG" sz="3600" dirty="0">
                <a:solidFill>
                  <a:srgbClr val="FF0000"/>
                </a:solidFill>
                <a:latin typeface="Times New Roman" pitchFamily="18" charset="0"/>
                <a:cs typeface="Times New Roman" pitchFamily="18" charset="0"/>
              </a:rPr>
              <a:t>thuật</a:t>
            </a:r>
          </a:p>
        </p:txBody>
      </p:sp>
      <p:sp>
        <p:nvSpPr>
          <p:cNvPr id="4" name="Rectangle: Rounded Corners 3">
            <a:extLst>
              <a:ext uri="{FF2B5EF4-FFF2-40B4-BE49-F238E27FC236}">
                <a16:creationId xmlns:a16="http://schemas.microsoft.com/office/drawing/2014/main" id="{1D10487C-96B0-4A0F-A3C8-2F4C2576B47D}"/>
              </a:ext>
            </a:extLst>
          </p:cNvPr>
          <p:cNvSpPr/>
          <p:nvPr/>
        </p:nvSpPr>
        <p:spPr>
          <a:xfrm>
            <a:off x="711199" y="1648690"/>
            <a:ext cx="3814619" cy="8174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rgbClr val="7030A0"/>
                </a:solidFill>
                <a:latin typeface="Times New Roman" pitchFamily="18" charset="0"/>
                <a:cs typeface="Times New Roman" pitchFamily="18" charset="0"/>
              </a:rPr>
              <a:t>Xây</a:t>
            </a:r>
            <a:r>
              <a:rPr lang="en-SG" sz="3200" dirty="0">
                <a:solidFill>
                  <a:srgbClr val="7030A0"/>
                </a:solidFill>
                <a:latin typeface="Times New Roman" pitchFamily="18" charset="0"/>
                <a:cs typeface="Times New Roman" pitchFamily="18" charset="0"/>
              </a:rPr>
              <a:t> </a:t>
            </a:r>
            <a:r>
              <a:rPr lang="en-SG" sz="3200" dirty="0" err="1">
                <a:solidFill>
                  <a:srgbClr val="7030A0"/>
                </a:solidFill>
                <a:latin typeface="Times New Roman" pitchFamily="18" charset="0"/>
                <a:cs typeface="Times New Roman" pitchFamily="18" charset="0"/>
              </a:rPr>
              <a:t>dựng</a:t>
            </a:r>
            <a:r>
              <a:rPr lang="en-SG" sz="3200" dirty="0">
                <a:solidFill>
                  <a:srgbClr val="7030A0"/>
                </a:solidFill>
                <a:latin typeface="Times New Roman" pitchFamily="18" charset="0"/>
                <a:cs typeface="Times New Roman" pitchFamily="18" charset="0"/>
              </a:rPr>
              <a:t> </a:t>
            </a:r>
            <a:r>
              <a:rPr lang="en-SG" sz="3200" dirty="0" err="1">
                <a:solidFill>
                  <a:srgbClr val="7030A0"/>
                </a:solidFill>
                <a:latin typeface="Times New Roman" pitchFamily="18" charset="0"/>
                <a:cs typeface="Times New Roman" pitchFamily="18" charset="0"/>
              </a:rPr>
              <a:t>nhân</a:t>
            </a:r>
            <a:r>
              <a:rPr lang="en-SG" sz="3200" dirty="0">
                <a:solidFill>
                  <a:srgbClr val="7030A0"/>
                </a:solidFill>
                <a:latin typeface="Times New Roman" pitchFamily="18" charset="0"/>
                <a:cs typeface="Times New Roman" pitchFamily="18" charset="0"/>
              </a:rPr>
              <a:t> </a:t>
            </a:r>
            <a:r>
              <a:rPr lang="en-SG" sz="3200" dirty="0" err="1">
                <a:solidFill>
                  <a:srgbClr val="7030A0"/>
                </a:solidFill>
                <a:latin typeface="Times New Roman" pitchFamily="18" charset="0"/>
                <a:cs typeface="Times New Roman" pitchFamily="18" charset="0"/>
              </a:rPr>
              <a:t>vật</a:t>
            </a:r>
            <a:endParaRPr lang="en-SG" sz="3200" dirty="0">
              <a:solidFill>
                <a:srgbClr val="7030A0"/>
              </a:solidFill>
              <a:latin typeface="Times New Roman" pitchFamily="18" charset="0"/>
              <a:cs typeface="Times New Roman" pitchFamily="18" charset="0"/>
            </a:endParaRPr>
          </a:p>
        </p:txBody>
      </p:sp>
      <p:sp>
        <p:nvSpPr>
          <p:cNvPr id="5" name="Rectangle: Rounded Corners 4">
            <a:extLst>
              <a:ext uri="{FF2B5EF4-FFF2-40B4-BE49-F238E27FC236}">
                <a16:creationId xmlns:a16="http://schemas.microsoft.com/office/drawing/2014/main" id="{CFEA1406-5939-43AD-9BAE-A5E81826612E}"/>
              </a:ext>
            </a:extLst>
          </p:cNvPr>
          <p:cNvSpPr/>
          <p:nvPr/>
        </p:nvSpPr>
        <p:spPr>
          <a:xfrm>
            <a:off x="7218218" y="1648689"/>
            <a:ext cx="4082473" cy="8174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rgbClr val="7030A0"/>
                </a:solidFill>
                <a:latin typeface="Times New Roman" pitchFamily="18" charset="0"/>
                <a:cs typeface="Times New Roman" pitchFamily="18" charset="0"/>
              </a:rPr>
              <a:t>Xây</a:t>
            </a:r>
            <a:r>
              <a:rPr lang="en-SG" sz="3200" dirty="0">
                <a:solidFill>
                  <a:srgbClr val="7030A0"/>
                </a:solidFill>
                <a:latin typeface="Times New Roman" pitchFamily="18" charset="0"/>
                <a:cs typeface="Times New Roman" pitchFamily="18" charset="0"/>
              </a:rPr>
              <a:t> </a:t>
            </a:r>
            <a:r>
              <a:rPr lang="en-SG" sz="3200" dirty="0" err="1">
                <a:solidFill>
                  <a:srgbClr val="7030A0"/>
                </a:solidFill>
                <a:latin typeface="Times New Roman" pitchFamily="18" charset="0"/>
                <a:cs typeface="Times New Roman" pitchFamily="18" charset="0"/>
              </a:rPr>
              <a:t>dựng</a:t>
            </a:r>
            <a:r>
              <a:rPr lang="en-SG" sz="3200" dirty="0">
                <a:solidFill>
                  <a:srgbClr val="7030A0"/>
                </a:solidFill>
                <a:latin typeface="Times New Roman" pitchFamily="18" charset="0"/>
                <a:cs typeface="Times New Roman" pitchFamily="18" charset="0"/>
              </a:rPr>
              <a:t> </a:t>
            </a:r>
            <a:r>
              <a:rPr lang="en-SG" sz="3200" dirty="0" err="1">
                <a:solidFill>
                  <a:srgbClr val="7030A0"/>
                </a:solidFill>
                <a:latin typeface="Times New Roman" pitchFamily="18" charset="0"/>
                <a:cs typeface="Times New Roman" pitchFamily="18" charset="0"/>
              </a:rPr>
              <a:t>tình</a:t>
            </a:r>
            <a:r>
              <a:rPr lang="en-SG" sz="3200" dirty="0">
                <a:solidFill>
                  <a:srgbClr val="7030A0"/>
                </a:solidFill>
                <a:latin typeface="Times New Roman" pitchFamily="18" charset="0"/>
                <a:cs typeface="Times New Roman" pitchFamily="18" charset="0"/>
              </a:rPr>
              <a:t> </a:t>
            </a:r>
            <a:r>
              <a:rPr lang="en-SG" sz="3200" dirty="0" err="1">
                <a:solidFill>
                  <a:srgbClr val="7030A0"/>
                </a:solidFill>
                <a:latin typeface="Times New Roman" pitchFamily="18" charset="0"/>
                <a:cs typeface="Times New Roman" pitchFamily="18" charset="0"/>
              </a:rPr>
              <a:t>huống</a:t>
            </a:r>
            <a:endParaRPr lang="en-SG" sz="3200" dirty="0">
              <a:solidFill>
                <a:srgbClr val="7030A0"/>
              </a:solidFill>
              <a:latin typeface="Times New Roman" pitchFamily="18" charset="0"/>
              <a:cs typeface="Times New Roman" pitchFamily="18" charset="0"/>
            </a:endParaRPr>
          </a:p>
        </p:txBody>
      </p:sp>
      <p:sp>
        <p:nvSpPr>
          <p:cNvPr id="6" name="Rectangle: Rounded Corners 5">
            <a:extLst>
              <a:ext uri="{FF2B5EF4-FFF2-40B4-BE49-F238E27FC236}">
                <a16:creationId xmlns:a16="http://schemas.microsoft.com/office/drawing/2014/main" id="{2DC2974D-DE3C-4A51-B74E-8E27C7303189}"/>
              </a:ext>
            </a:extLst>
          </p:cNvPr>
          <p:cNvSpPr/>
          <p:nvPr/>
        </p:nvSpPr>
        <p:spPr>
          <a:xfrm>
            <a:off x="383308" y="3110346"/>
            <a:ext cx="2027382" cy="341976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600" dirty="0" err="1">
                <a:solidFill>
                  <a:schemeClr val="tx1"/>
                </a:solidFill>
                <a:latin typeface="Times New Roman" pitchFamily="18" charset="0"/>
                <a:cs typeface="Times New Roman" pitchFamily="18" charset="0"/>
              </a:rPr>
              <a:t>Ngôn</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ngữ</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đối</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thoại</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lời</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tự</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bạch</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làm</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nổi</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bật</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tâm</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lí</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và</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tính</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cách</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nhân</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vật</a:t>
            </a:r>
            <a:endParaRPr lang="en-SG" sz="2600" dirty="0">
              <a:solidFill>
                <a:schemeClr val="tx1"/>
              </a:solidFill>
              <a:latin typeface="Times New Roman" pitchFamily="18" charset="0"/>
              <a:cs typeface="Times New Roman" pitchFamily="18" charset="0"/>
            </a:endParaRPr>
          </a:p>
        </p:txBody>
      </p:sp>
      <p:sp>
        <p:nvSpPr>
          <p:cNvPr id="8" name="Rectangle: Rounded Corners 7">
            <a:extLst>
              <a:ext uri="{FF2B5EF4-FFF2-40B4-BE49-F238E27FC236}">
                <a16:creationId xmlns:a16="http://schemas.microsoft.com/office/drawing/2014/main" id="{CBD2A226-5C28-4375-9772-696B026A6628}"/>
              </a:ext>
            </a:extLst>
          </p:cNvPr>
          <p:cNvSpPr/>
          <p:nvPr/>
        </p:nvSpPr>
        <p:spPr>
          <a:xfrm>
            <a:off x="3195781" y="3110345"/>
            <a:ext cx="1402771" cy="341976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600" dirty="0" err="1">
                <a:solidFill>
                  <a:schemeClr val="tx1"/>
                </a:solidFill>
                <a:latin typeface="Times New Roman" pitchFamily="18" charset="0"/>
                <a:cs typeface="Times New Roman" pitchFamily="18" charset="0"/>
              </a:rPr>
              <a:t>Nhân</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vật</a:t>
            </a:r>
            <a:r>
              <a:rPr lang="en-SG" sz="2600" dirty="0">
                <a:solidFill>
                  <a:schemeClr val="tx1"/>
                </a:solidFill>
                <a:latin typeface="Times New Roman" pitchFamily="18" charset="0"/>
                <a:cs typeface="Times New Roman" pitchFamily="18" charset="0"/>
              </a:rPr>
              <a:t> mang </a:t>
            </a:r>
            <a:r>
              <a:rPr lang="en-SG" sz="2600" dirty="0" err="1">
                <a:solidFill>
                  <a:schemeClr val="tx1"/>
                </a:solidFill>
                <a:latin typeface="Times New Roman" pitchFamily="18" charset="0"/>
                <a:cs typeface="Times New Roman" pitchFamily="18" charset="0"/>
              </a:rPr>
              <a:t>tính</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điển</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hình</a:t>
            </a:r>
            <a:endParaRPr lang="en-SG" sz="2600" dirty="0">
              <a:solidFill>
                <a:schemeClr val="tx1"/>
              </a:solidFill>
              <a:latin typeface="Times New Roman" pitchFamily="18" charset="0"/>
              <a:cs typeface="Times New Roman" pitchFamily="18" charset="0"/>
            </a:endParaRPr>
          </a:p>
        </p:txBody>
      </p:sp>
      <p:sp>
        <p:nvSpPr>
          <p:cNvPr id="9" name="Rectangle: Rounded Corners 8">
            <a:extLst>
              <a:ext uri="{FF2B5EF4-FFF2-40B4-BE49-F238E27FC236}">
                <a16:creationId xmlns:a16="http://schemas.microsoft.com/office/drawing/2014/main" id="{9CD205A0-435A-4D8B-8611-56F263D6FBC1}"/>
              </a:ext>
            </a:extLst>
          </p:cNvPr>
          <p:cNvSpPr/>
          <p:nvPr/>
        </p:nvSpPr>
        <p:spPr>
          <a:xfrm>
            <a:off x="8391231" y="3110343"/>
            <a:ext cx="1782619" cy="341976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600" dirty="0">
                <a:solidFill>
                  <a:schemeClr val="tx1"/>
                </a:solidFill>
                <a:latin typeface="Times New Roman" pitchFamily="18" charset="0"/>
                <a:cs typeface="Times New Roman" pitchFamily="18" charset="0"/>
              </a:rPr>
              <a:t>Ý </a:t>
            </a:r>
            <a:r>
              <a:rPr lang="en-SG" sz="2600" dirty="0" err="1">
                <a:solidFill>
                  <a:schemeClr val="tx1"/>
                </a:solidFill>
                <a:latin typeface="Times New Roman" pitchFamily="18" charset="0"/>
                <a:cs typeface="Times New Roman" pitchFamily="18" charset="0"/>
              </a:rPr>
              <a:t>nghĩa</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của</a:t>
            </a:r>
            <a:r>
              <a:rPr lang="en-SG" sz="2600" dirty="0">
                <a:solidFill>
                  <a:schemeClr val="tx1"/>
                </a:solidFill>
                <a:latin typeface="Times New Roman" pitchFamily="18" charset="0"/>
                <a:cs typeface="Times New Roman" pitchFamily="18" charset="0"/>
              </a:rPr>
              <a:t> chi </a:t>
            </a:r>
            <a:r>
              <a:rPr lang="en-SG" sz="2600" dirty="0" err="1">
                <a:solidFill>
                  <a:schemeClr val="tx1"/>
                </a:solidFill>
                <a:latin typeface="Times New Roman" pitchFamily="18" charset="0"/>
                <a:cs typeface="Times New Roman" pitchFamily="18" charset="0"/>
              </a:rPr>
              <a:t>tiết</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cái</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bóng</a:t>
            </a:r>
            <a:r>
              <a:rPr lang="en-SG" sz="2600" dirty="0">
                <a:solidFill>
                  <a:schemeClr val="tx1"/>
                </a:solidFill>
                <a:latin typeface="Times New Roman" pitchFamily="18" charset="0"/>
                <a:cs typeface="Times New Roman" pitchFamily="18" charset="0"/>
              </a:rPr>
              <a:t>” – chi </a:t>
            </a:r>
            <a:r>
              <a:rPr lang="en-SG" sz="2600" dirty="0" err="1">
                <a:solidFill>
                  <a:schemeClr val="tx1"/>
                </a:solidFill>
                <a:latin typeface="Times New Roman" pitchFamily="18" charset="0"/>
                <a:cs typeface="Times New Roman" pitchFamily="18" charset="0"/>
              </a:rPr>
              <a:t>tiết</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mở</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nút</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thắt</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nút</a:t>
            </a:r>
            <a:endParaRPr lang="en-SG" sz="2600" dirty="0">
              <a:solidFill>
                <a:schemeClr val="tx1"/>
              </a:solidFill>
              <a:latin typeface="Times New Roman" pitchFamily="18" charset="0"/>
              <a:cs typeface="Times New Roman" pitchFamily="18" charset="0"/>
            </a:endParaRPr>
          </a:p>
        </p:txBody>
      </p:sp>
      <p:sp>
        <p:nvSpPr>
          <p:cNvPr id="10" name="Rectangle: Rounded Corners 9">
            <a:extLst>
              <a:ext uri="{FF2B5EF4-FFF2-40B4-BE49-F238E27FC236}">
                <a16:creationId xmlns:a16="http://schemas.microsoft.com/office/drawing/2014/main" id="{F6311E70-500C-4FB5-AA9A-A10682ED4F7F}"/>
              </a:ext>
            </a:extLst>
          </p:cNvPr>
          <p:cNvSpPr/>
          <p:nvPr/>
        </p:nvSpPr>
        <p:spPr>
          <a:xfrm>
            <a:off x="10409382" y="3110344"/>
            <a:ext cx="1782618" cy="341976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600" dirty="0" err="1">
                <a:solidFill>
                  <a:schemeClr val="tx1"/>
                </a:solidFill>
                <a:latin typeface="Times New Roman" pitchFamily="18" charset="0"/>
                <a:cs typeface="Times New Roman" pitchFamily="18" charset="0"/>
              </a:rPr>
              <a:t>Vận</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dụng</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những</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yếu</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tố</a:t>
            </a:r>
            <a:r>
              <a:rPr lang="en-SG" sz="2600" dirty="0">
                <a:solidFill>
                  <a:schemeClr val="tx1"/>
                </a:solidFill>
                <a:latin typeface="Times New Roman" pitchFamily="18" charset="0"/>
                <a:cs typeface="Times New Roman" pitchFamily="18" charset="0"/>
              </a:rPr>
              <a:t> t</a:t>
            </a:r>
            <a:r>
              <a:rPr lang="vi-VN" sz="2600" dirty="0">
                <a:solidFill>
                  <a:schemeClr val="tx1"/>
                </a:solidFill>
                <a:latin typeface="Times New Roman" pitchFamily="18" charset="0"/>
                <a:cs typeface="Times New Roman" pitchFamily="18" charset="0"/>
              </a:rPr>
              <a:t>ư</a:t>
            </a:r>
            <a:r>
              <a:rPr lang="en-SG" sz="2600" dirty="0" err="1">
                <a:solidFill>
                  <a:schemeClr val="tx1"/>
                </a:solidFill>
                <a:latin typeface="Times New Roman" pitchFamily="18" charset="0"/>
                <a:cs typeface="Times New Roman" pitchFamily="18" charset="0"/>
              </a:rPr>
              <a:t>ởng</a:t>
            </a:r>
            <a:r>
              <a:rPr lang="en-SG" sz="2600" dirty="0">
                <a:solidFill>
                  <a:schemeClr val="tx1"/>
                </a:solidFill>
                <a:latin typeface="Times New Roman" pitchFamily="18" charset="0"/>
                <a:cs typeface="Times New Roman" pitchFamily="18" charset="0"/>
              </a:rPr>
              <a:t> t</a:t>
            </a:r>
            <a:r>
              <a:rPr lang="vi-VN" sz="2600" dirty="0">
                <a:solidFill>
                  <a:schemeClr val="tx1"/>
                </a:solidFill>
                <a:latin typeface="Times New Roman" pitchFamily="18" charset="0"/>
                <a:cs typeface="Times New Roman" pitchFamily="18" charset="0"/>
              </a:rPr>
              <a:t>ư</a:t>
            </a:r>
            <a:r>
              <a:rPr lang="en-SG" sz="2600" dirty="0" err="1">
                <a:solidFill>
                  <a:schemeClr val="tx1"/>
                </a:solidFill>
                <a:latin typeface="Times New Roman" pitchFamily="18" charset="0"/>
                <a:cs typeface="Times New Roman" pitchFamily="18" charset="0"/>
              </a:rPr>
              <a:t>ợng</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kì</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ảo</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có</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tác</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dụng</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đặc</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sắc</a:t>
            </a:r>
            <a:endParaRPr lang="en-SG" sz="2600" dirty="0">
              <a:solidFill>
                <a:schemeClr val="tx1"/>
              </a:solidFill>
              <a:latin typeface="Times New Roman" pitchFamily="18" charset="0"/>
              <a:cs typeface="Times New Roman" pitchFamily="18" charset="0"/>
            </a:endParaRPr>
          </a:p>
        </p:txBody>
      </p:sp>
      <p:sp>
        <p:nvSpPr>
          <p:cNvPr id="11" name="Rectangle: Rounded Corners 10">
            <a:extLst>
              <a:ext uri="{FF2B5EF4-FFF2-40B4-BE49-F238E27FC236}">
                <a16:creationId xmlns:a16="http://schemas.microsoft.com/office/drawing/2014/main" id="{DC2A58BE-4AEE-4E92-85ED-A53B6A8347EC}"/>
              </a:ext>
            </a:extLst>
          </p:cNvPr>
          <p:cNvSpPr/>
          <p:nvPr/>
        </p:nvSpPr>
        <p:spPr>
          <a:xfrm>
            <a:off x="5878946" y="3110342"/>
            <a:ext cx="2205175" cy="341976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600" dirty="0" err="1">
                <a:solidFill>
                  <a:schemeClr val="tx1"/>
                </a:solidFill>
                <a:latin typeface="Times New Roman" pitchFamily="18" charset="0"/>
                <a:cs typeface="Times New Roman" pitchFamily="18" charset="0"/>
              </a:rPr>
              <a:t>Trên</a:t>
            </a:r>
            <a:r>
              <a:rPr lang="en-SG" sz="2600" dirty="0">
                <a:solidFill>
                  <a:schemeClr val="tx1"/>
                </a:solidFill>
                <a:latin typeface="Times New Roman" pitchFamily="18" charset="0"/>
                <a:cs typeface="Times New Roman" pitchFamily="18" charset="0"/>
              </a:rPr>
              <a:t> c</a:t>
            </a:r>
            <a:r>
              <a:rPr lang="vi-VN" sz="2600" dirty="0">
                <a:solidFill>
                  <a:schemeClr val="tx1"/>
                </a:solidFill>
                <a:latin typeface="Times New Roman" pitchFamily="18" charset="0"/>
                <a:cs typeface="Times New Roman" pitchFamily="18" charset="0"/>
              </a:rPr>
              <a:t>ơ</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sở</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tình</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huống</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có</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sẵn</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tác</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giả</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đã</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thêm</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bớt</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diễn</a:t>
            </a:r>
            <a:r>
              <a:rPr lang="en-SG" sz="2600" dirty="0">
                <a:solidFill>
                  <a:schemeClr val="tx1"/>
                </a:solidFill>
                <a:latin typeface="Times New Roman" pitchFamily="18" charset="0"/>
                <a:cs typeface="Times New Roman" pitchFamily="18" charset="0"/>
              </a:rPr>
              <a:t> </a:t>
            </a:r>
            <a:r>
              <a:rPr lang="en-SG" sz="2600" dirty="0" err="1">
                <a:solidFill>
                  <a:schemeClr val="tx1"/>
                </a:solidFill>
                <a:latin typeface="Times New Roman" pitchFamily="18" charset="0"/>
                <a:cs typeface="Times New Roman" pitchFamily="18" charset="0"/>
              </a:rPr>
              <a:t>biến</a:t>
            </a:r>
            <a:r>
              <a:rPr lang="en-SG" sz="2600" dirty="0">
                <a:solidFill>
                  <a:schemeClr val="tx1"/>
                </a:solidFill>
                <a:latin typeface="Times New Roman" pitchFamily="18" charset="0"/>
                <a:cs typeface="Times New Roman" pitchFamily="18" charset="0"/>
              </a:rPr>
              <a:t> </a:t>
            </a:r>
            <a:r>
              <a:rPr lang="en-SG" sz="2600" dirty="0">
                <a:solidFill>
                  <a:schemeClr val="tx1"/>
                </a:solidFill>
                <a:latin typeface="Times New Roman" pitchFamily="18" charset="0"/>
                <a:cs typeface="Times New Roman" pitchFamily="18" charset="0"/>
                <a:sym typeface="Wingdings" panose="05000000000000000000" pitchFamily="2" charset="2"/>
              </a:rPr>
              <a:t> </a:t>
            </a:r>
            <a:r>
              <a:rPr lang="en-SG" sz="2600" dirty="0" err="1">
                <a:solidFill>
                  <a:schemeClr val="tx1"/>
                </a:solidFill>
                <a:latin typeface="Times New Roman" pitchFamily="18" charset="0"/>
                <a:cs typeface="Times New Roman" pitchFamily="18" charset="0"/>
                <a:sym typeface="Wingdings" panose="05000000000000000000" pitchFamily="2" charset="2"/>
              </a:rPr>
              <a:t>tình</a:t>
            </a:r>
            <a:r>
              <a:rPr lang="en-SG" sz="2600" dirty="0">
                <a:solidFill>
                  <a:schemeClr val="tx1"/>
                </a:solidFill>
                <a:latin typeface="Times New Roman" pitchFamily="18" charset="0"/>
                <a:cs typeface="Times New Roman" pitchFamily="18" charset="0"/>
                <a:sym typeface="Wingdings" panose="05000000000000000000" pitchFamily="2" charset="2"/>
              </a:rPr>
              <a:t> </a:t>
            </a:r>
            <a:r>
              <a:rPr lang="en-SG" sz="2600" dirty="0" err="1">
                <a:solidFill>
                  <a:schemeClr val="tx1"/>
                </a:solidFill>
                <a:latin typeface="Times New Roman" pitchFamily="18" charset="0"/>
                <a:cs typeface="Times New Roman" pitchFamily="18" charset="0"/>
                <a:sym typeface="Wingdings" panose="05000000000000000000" pitchFamily="2" charset="2"/>
              </a:rPr>
              <a:t>huống</a:t>
            </a:r>
            <a:r>
              <a:rPr lang="en-SG" sz="2600" dirty="0">
                <a:solidFill>
                  <a:schemeClr val="tx1"/>
                </a:solidFill>
                <a:latin typeface="Times New Roman" pitchFamily="18" charset="0"/>
                <a:cs typeface="Times New Roman" pitchFamily="18" charset="0"/>
                <a:sym typeface="Wingdings" panose="05000000000000000000" pitchFamily="2" charset="2"/>
              </a:rPr>
              <a:t> </a:t>
            </a:r>
            <a:r>
              <a:rPr lang="en-SG" sz="2600" dirty="0" err="1">
                <a:solidFill>
                  <a:schemeClr val="tx1"/>
                </a:solidFill>
                <a:latin typeface="Times New Roman" pitchFamily="18" charset="0"/>
                <a:cs typeface="Times New Roman" pitchFamily="18" charset="0"/>
                <a:sym typeface="Wingdings" panose="05000000000000000000" pitchFamily="2" charset="2"/>
              </a:rPr>
              <a:t>tăng</a:t>
            </a:r>
            <a:r>
              <a:rPr lang="en-SG" sz="2600" dirty="0">
                <a:solidFill>
                  <a:schemeClr val="tx1"/>
                </a:solidFill>
                <a:latin typeface="Times New Roman" pitchFamily="18" charset="0"/>
                <a:cs typeface="Times New Roman" pitchFamily="18" charset="0"/>
                <a:sym typeface="Wingdings" panose="05000000000000000000" pitchFamily="2" charset="2"/>
              </a:rPr>
              <a:t> </a:t>
            </a:r>
            <a:r>
              <a:rPr lang="en-SG" sz="2600" dirty="0" err="1">
                <a:solidFill>
                  <a:schemeClr val="tx1"/>
                </a:solidFill>
                <a:latin typeface="Times New Roman" pitchFamily="18" charset="0"/>
                <a:cs typeface="Times New Roman" pitchFamily="18" charset="0"/>
                <a:sym typeface="Wingdings" panose="05000000000000000000" pitchFamily="2" charset="2"/>
              </a:rPr>
              <a:t>tính</a:t>
            </a:r>
            <a:r>
              <a:rPr lang="en-SG" sz="2600" dirty="0">
                <a:solidFill>
                  <a:schemeClr val="tx1"/>
                </a:solidFill>
                <a:latin typeface="Times New Roman" pitchFamily="18" charset="0"/>
                <a:cs typeface="Times New Roman" pitchFamily="18" charset="0"/>
                <a:sym typeface="Wingdings" panose="05000000000000000000" pitchFamily="2" charset="2"/>
              </a:rPr>
              <a:t> bi </a:t>
            </a:r>
            <a:r>
              <a:rPr lang="en-SG" sz="2600" dirty="0" err="1">
                <a:solidFill>
                  <a:schemeClr val="tx1"/>
                </a:solidFill>
                <a:latin typeface="Times New Roman" pitchFamily="18" charset="0"/>
                <a:cs typeface="Times New Roman" pitchFamily="18" charset="0"/>
                <a:sym typeface="Wingdings" panose="05000000000000000000" pitchFamily="2" charset="2"/>
              </a:rPr>
              <a:t>kịch</a:t>
            </a:r>
            <a:endParaRPr lang="en-SG" sz="2600" dirty="0">
              <a:solidFill>
                <a:schemeClr val="tx1"/>
              </a:solidFill>
              <a:latin typeface="Times New Roman" pitchFamily="18" charset="0"/>
              <a:cs typeface="Times New Roman" pitchFamily="18" charset="0"/>
            </a:endParaRPr>
          </a:p>
        </p:txBody>
      </p:sp>
      <p:cxnSp>
        <p:nvCxnSpPr>
          <p:cNvPr id="13" name="Straight Arrow Connector 12">
            <a:extLst>
              <a:ext uri="{FF2B5EF4-FFF2-40B4-BE49-F238E27FC236}">
                <a16:creationId xmlns:a16="http://schemas.microsoft.com/office/drawing/2014/main" id="{FBB35CA2-093D-4500-B287-73E3B40836BC}"/>
              </a:ext>
            </a:extLst>
          </p:cNvPr>
          <p:cNvCxnSpPr>
            <a:cxnSpLocks/>
            <a:stCxn id="3" idx="2"/>
            <a:endCxn id="4" idx="0"/>
          </p:cNvCxnSpPr>
          <p:nvPr/>
        </p:nvCxnSpPr>
        <p:spPr>
          <a:xfrm flipH="1">
            <a:off x="2618509" y="1154546"/>
            <a:ext cx="3477491" cy="494144"/>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2884074-9F19-4528-8F90-B1C785D7FBB7}"/>
              </a:ext>
            </a:extLst>
          </p:cNvPr>
          <p:cNvCxnSpPr>
            <a:cxnSpLocks/>
            <a:stCxn id="3" idx="2"/>
            <a:endCxn id="5" idx="0"/>
          </p:cNvCxnSpPr>
          <p:nvPr/>
        </p:nvCxnSpPr>
        <p:spPr>
          <a:xfrm>
            <a:off x="6096000" y="1154546"/>
            <a:ext cx="3163455" cy="494143"/>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ABAFE74-E4DC-4F39-AF8C-4DAEA1CB5CCA}"/>
              </a:ext>
            </a:extLst>
          </p:cNvPr>
          <p:cNvCxnSpPr>
            <a:cxnSpLocks/>
            <a:stCxn id="4" idx="2"/>
            <a:endCxn id="8" idx="0"/>
          </p:cNvCxnSpPr>
          <p:nvPr/>
        </p:nvCxnSpPr>
        <p:spPr>
          <a:xfrm>
            <a:off x="2618509" y="2466109"/>
            <a:ext cx="1278658" cy="6442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16583B8-CE82-4779-AB38-12869F56DBCE}"/>
              </a:ext>
            </a:extLst>
          </p:cNvPr>
          <p:cNvCxnSpPr>
            <a:cxnSpLocks/>
            <a:stCxn id="4" idx="2"/>
            <a:endCxn id="6" idx="0"/>
          </p:cNvCxnSpPr>
          <p:nvPr/>
        </p:nvCxnSpPr>
        <p:spPr>
          <a:xfrm flipH="1">
            <a:off x="1396999" y="2466109"/>
            <a:ext cx="1221510" cy="6442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84ED381-BAA5-4E59-877A-E88CB9A7D155}"/>
              </a:ext>
            </a:extLst>
          </p:cNvPr>
          <p:cNvCxnSpPr>
            <a:cxnSpLocks/>
            <a:stCxn id="5" idx="2"/>
            <a:endCxn id="9" idx="0"/>
          </p:cNvCxnSpPr>
          <p:nvPr/>
        </p:nvCxnSpPr>
        <p:spPr>
          <a:xfrm>
            <a:off x="9259455" y="2466108"/>
            <a:ext cx="23086" cy="6442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1AF40E4-0793-42DB-9877-53DDB090D26E}"/>
              </a:ext>
            </a:extLst>
          </p:cNvPr>
          <p:cNvCxnSpPr>
            <a:cxnSpLocks/>
            <a:stCxn id="5" idx="2"/>
            <a:endCxn id="10" idx="0"/>
          </p:cNvCxnSpPr>
          <p:nvPr/>
        </p:nvCxnSpPr>
        <p:spPr>
          <a:xfrm>
            <a:off x="9259455" y="2466108"/>
            <a:ext cx="2041236" cy="6442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449EC2D-29EC-4AF3-8105-22F1B26543FC}"/>
              </a:ext>
            </a:extLst>
          </p:cNvPr>
          <p:cNvCxnSpPr>
            <a:cxnSpLocks/>
            <a:stCxn id="5" idx="2"/>
            <a:endCxn id="11" idx="0"/>
          </p:cNvCxnSpPr>
          <p:nvPr/>
        </p:nvCxnSpPr>
        <p:spPr>
          <a:xfrm flipH="1">
            <a:off x="6981534" y="2466108"/>
            <a:ext cx="2277921" cy="6442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83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randombar(horizont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randombar(horizontal)">
                                      <p:cBhvr>
                                        <p:cTn id="52" dur="500"/>
                                        <p:tgtEl>
                                          <p:spTgt spid="2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randombar(horizontal)">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randombar(horizontal)">
                                      <p:cBhvr>
                                        <p:cTn id="60" dur="500"/>
                                        <p:tgtEl>
                                          <p:spTgt spid="25"/>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randombar(horizontal)">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701964" y="-2695"/>
            <a:ext cx="971776" cy="6588222"/>
          </a:xfrm>
          <a:prstGeom prst="rect">
            <a:avLst/>
          </a:prstGeom>
        </p:spPr>
      </p:pic>
      <p:sp>
        <p:nvSpPr>
          <p:cNvPr id="5" name="矩形 4"/>
          <p:cNvSpPr/>
          <p:nvPr/>
        </p:nvSpPr>
        <p:spPr>
          <a:xfrm>
            <a:off x="809296" y="272473"/>
            <a:ext cx="677108" cy="5846617"/>
          </a:xfrm>
          <a:prstGeom prst="rect">
            <a:avLst/>
          </a:prstGeom>
          <a:noFill/>
        </p:spPr>
        <p:txBody>
          <a:bodyPr vert="eaVert" wrap="square">
            <a:spAutoFit/>
          </a:bodyPr>
          <a:lstStyle/>
          <a:p>
            <a:r>
              <a:rPr lang="en-SG" altLang="zh-CN" sz="3200" b="1" spc="300" dirty="0" err="1">
                <a:solidFill>
                  <a:schemeClr val="bg1"/>
                </a:solidFill>
                <a:latin typeface="Times New Roman" pitchFamily="18" charset="0"/>
                <a:cs typeface="Times New Roman" pitchFamily="18" charset="0"/>
              </a:rPr>
              <a:t>Lại</a:t>
            </a:r>
            <a:r>
              <a:rPr lang="en-SG" altLang="zh-CN" sz="3200" b="1" spc="300" dirty="0">
                <a:solidFill>
                  <a:schemeClr val="bg1"/>
                </a:solidFill>
                <a:latin typeface="Times New Roman" pitchFamily="18" charset="0"/>
                <a:cs typeface="Times New Roman" pitchFamily="18" charset="0"/>
              </a:rPr>
              <a:t> </a:t>
            </a:r>
            <a:r>
              <a:rPr lang="en-SG" altLang="zh-CN" sz="3200" b="1" spc="300" dirty="0" err="1">
                <a:solidFill>
                  <a:schemeClr val="bg1"/>
                </a:solidFill>
                <a:latin typeface="Times New Roman" pitchFamily="18" charset="0"/>
                <a:cs typeface="Times New Roman" pitchFamily="18" charset="0"/>
              </a:rPr>
              <a:t>bài</a:t>
            </a:r>
            <a:r>
              <a:rPr lang="en-SG" altLang="zh-CN" sz="3200" b="1" spc="300" dirty="0">
                <a:solidFill>
                  <a:schemeClr val="bg1"/>
                </a:solidFill>
                <a:latin typeface="Times New Roman" pitchFamily="18" charset="0"/>
                <a:cs typeface="Times New Roman" pitchFamily="18" charset="0"/>
              </a:rPr>
              <a:t> </a:t>
            </a:r>
            <a:r>
              <a:rPr lang="en-SG" altLang="zh-CN" sz="3200" b="1" spc="300" dirty="0" err="1">
                <a:solidFill>
                  <a:schemeClr val="bg1"/>
                </a:solidFill>
                <a:latin typeface="Times New Roman" pitchFamily="18" charset="0"/>
                <a:cs typeface="Times New Roman" pitchFamily="18" charset="0"/>
              </a:rPr>
              <a:t>viếng</a:t>
            </a:r>
            <a:r>
              <a:rPr lang="en-SG" altLang="zh-CN" sz="3200" b="1" spc="300" dirty="0">
                <a:solidFill>
                  <a:schemeClr val="bg1"/>
                </a:solidFill>
                <a:latin typeface="Times New Roman" pitchFamily="18" charset="0"/>
                <a:cs typeface="Times New Roman" pitchFamily="18" charset="0"/>
              </a:rPr>
              <a:t> </a:t>
            </a:r>
            <a:r>
              <a:rPr lang="en-SG" altLang="zh-CN" sz="3200" b="1" spc="300" dirty="0" err="1">
                <a:solidFill>
                  <a:schemeClr val="bg1"/>
                </a:solidFill>
                <a:latin typeface="Times New Roman" pitchFamily="18" charset="0"/>
                <a:cs typeface="Times New Roman" pitchFamily="18" charset="0"/>
              </a:rPr>
              <a:t>Vũ</a:t>
            </a:r>
            <a:r>
              <a:rPr lang="en-SG" altLang="zh-CN" sz="3200" b="1" spc="300" dirty="0">
                <a:solidFill>
                  <a:schemeClr val="bg1"/>
                </a:solidFill>
                <a:latin typeface="Times New Roman" pitchFamily="18" charset="0"/>
                <a:cs typeface="Times New Roman" pitchFamily="18" charset="0"/>
              </a:rPr>
              <a:t> </a:t>
            </a:r>
            <a:r>
              <a:rPr lang="en-SG" altLang="zh-CN" sz="3200" b="1" spc="300" dirty="0" err="1">
                <a:solidFill>
                  <a:schemeClr val="bg1"/>
                </a:solidFill>
                <a:latin typeface="Times New Roman" pitchFamily="18" charset="0"/>
                <a:cs typeface="Times New Roman" pitchFamily="18" charset="0"/>
              </a:rPr>
              <a:t>thị</a:t>
            </a:r>
            <a:endParaRPr lang="zh-CN" altLang="en-US" sz="3200" b="1" spc="300" dirty="0">
              <a:solidFill>
                <a:schemeClr val="bg1"/>
              </a:solidFill>
              <a:latin typeface="Times New Roman" pitchFamily="18" charset="0"/>
              <a:cs typeface="Times New Roman" pitchFamily="18" charset="0"/>
            </a:endParaRPr>
          </a:p>
        </p:txBody>
      </p:sp>
      <p:pic>
        <p:nvPicPr>
          <p:cNvPr id="6" name="图片 5"/>
          <p:cNvPicPr>
            <a:picLocks noChangeAspect="1"/>
          </p:cNvPicPr>
          <p:nvPr/>
        </p:nvPicPr>
        <p:blipFill>
          <a:blip r:embed="rId4"/>
          <a:stretch>
            <a:fillRect/>
          </a:stretch>
        </p:blipFill>
        <p:spPr>
          <a:xfrm>
            <a:off x="9135380" y="517235"/>
            <a:ext cx="831951" cy="701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628120" y="2192686"/>
            <a:ext cx="6487117" cy="3136217"/>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014" y="5229636"/>
            <a:ext cx="1551671" cy="1589110"/>
          </a:xfrm>
          <a:prstGeom prst="rect">
            <a:avLst/>
          </a:prstGeom>
        </p:spPr>
      </p:pic>
      <p:sp>
        <p:nvSpPr>
          <p:cNvPr id="34" name="Rectangle 4">
            <a:extLst>
              <a:ext uri="{FF2B5EF4-FFF2-40B4-BE49-F238E27FC236}">
                <a16:creationId xmlns:a16="http://schemas.microsoft.com/office/drawing/2014/main" id="{A20B23B2-9975-4D1B-AF9C-EF59DDBDE0F8}"/>
              </a:ext>
            </a:extLst>
          </p:cNvPr>
          <p:cNvSpPr>
            <a:spLocks noChangeArrowheads="1"/>
          </p:cNvSpPr>
          <p:nvPr/>
        </p:nvSpPr>
        <p:spPr bwMode="auto">
          <a:xfrm>
            <a:off x="2642078" y="1005835"/>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dirty="0" err="1">
                <a:latin typeface="Times New Roman" pitchFamily="18" charset="0"/>
                <a:cs typeface="Times New Roman" pitchFamily="18" charset="0"/>
              </a:rPr>
              <a:t>Nghi</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ngút</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đầu</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ghềnh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tỏa</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khói</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hương</a:t>
            </a:r>
            <a:r>
              <a:rPr lang="en-US" altLang="en-US" dirty="0">
                <a:latin typeface="Times New Roman" pitchFamily="18" charset="0"/>
                <a:cs typeface="Times New Roman" pitchFamily="18" charset="0"/>
              </a:rPr>
              <a:t>,</a:t>
            </a:r>
          </a:p>
          <a:p>
            <a:pPr>
              <a:buFontTx/>
              <a:buNone/>
            </a:pPr>
            <a:r>
              <a:rPr lang="en-US" altLang="en-US" dirty="0" err="1">
                <a:latin typeface="Times New Roman" pitchFamily="18" charset="0"/>
                <a:cs typeface="Times New Roman" pitchFamily="18" charset="0"/>
              </a:rPr>
              <a:t>Miếu</a:t>
            </a:r>
            <a:r>
              <a:rPr lang="en-US" altLang="en-US" dirty="0">
                <a:latin typeface="Times New Roman" pitchFamily="18" charset="0"/>
                <a:cs typeface="Times New Roman" pitchFamily="18" charset="0"/>
              </a:rPr>
              <a:t> ai </a:t>
            </a:r>
            <a:r>
              <a:rPr lang="en-US" altLang="en-US" dirty="0" err="1">
                <a:latin typeface="Times New Roman" pitchFamily="18" charset="0"/>
                <a:cs typeface="Times New Roman" pitchFamily="18" charset="0"/>
              </a:rPr>
              <a:t>như</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miếu</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vợ</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chàng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Trương</a:t>
            </a:r>
            <a:r>
              <a:rPr lang="en-US" altLang="en-US" dirty="0">
                <a:latin typeface="Times New Roman" pitchFamily="18" charset="0"/>
                <a:cs typeface="Times New Roman" pitchFamily="18" charset="0"/>
              </a:rPr>
              <a:t>.</a:t>
            </a:r>
          </a:p>
          <a:p>
            <a:pPr>
              <a:buFontTx/>
              <a:buNone/>
            </a:pPr>
            <a:r>
              <a:rPr lang="en-US" altLang="en-US" dirty="0" err="1">
                <a:latin typeface="Times New Roman" pitchFamily="18" charset="0"/>
                <a:cs typeface="Times New Roman" pitchFamily="18" charset="0"/>
              </a:rPr>
              <a:t>Bóng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đèn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dầu</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nhẫn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đừng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nghe</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trẻ</a:t>
            </a:r>
            <a:r>
              <a:rPr lang="en-US" altLang="en-US" dirty="0">
                <a:latin typeface="Times New Roman" pitchFamily="18" charset="0"/>
                <a:cs typeface="Times New Roman" pitchFamily="18" charset="0"/>
              </a:rPr>
              <a:t>,</a:t>
            </a:r>
          </a:p>
          <a:p>
            <a:pPr>
              <a:buFontTx/>
              <a:buNone/>
            </a:pPr>
            <a:r>
              <a:rPr lang="en-US" altLang="en-US" dirty="0" err="1">
                <a:latin typeface="Times New Roman" pitchFamily="18" charset="0"/>
                <a:cs typeface="Times New Roman" pitchFamily="18" charset="0"/>
              </a:rPr>
              <a:t>Cung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nước</a:t>
            </a:r>
            <a:r>
              <a:rPr lang="en-US" altLang="en-US" dirty="0">
                <a:latin typeface="Times New Roman" pitchFamily="18" charset="0"/>
                <a:cs typeface="Times New Roman" pitchFamily="18" charset="0"/>
              </a:rPr>
              <a:t> chi </a:t>
            </a:r>
            <a:r>
              <a:rPr lang="en-US" altLang="en-US" dirty="0" err="1">
                <a:latin typeface="Times New Roman" pitchFamily="18" charset="0"/>
                <a:cs typeface="Times New Roman" pitchFamily="18" charset="0"/>
              </a:rPr>
              <a:t>cho</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lụy</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đến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nàng</a:t>
            </a:r>
            <a:r>
              <a:rPr lang="en-US" altLang="en-US" dirty="0">
                <a:latin typeface="Times New Roman" pitchFamily="18" charset="0"/>
                <a:cs typeface="Times New Roman" pitchFamily="18" charset="0"/>
              </a:rPr>
              <a:t>.</a:t>
            </a:r>
          </a:p>
          <a:p>
            <a:pPr>
              <a:buFontTx/>
              <a:buNone/>
            </a:pPr>
            <a:r>
              <a:rPr lang="en-US" altLang="en-US" dirty="0" err="1">
                <a:latin typeface="Times New Roman" pitchFamily="18" charset="0"/>
                <a:cs typeface="Times New Roman" pitchFamily="18" charset="0"/>
              </a:rPr>
              <a:t>Chứng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quả</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đã</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đôi</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vầng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nhật</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nguyệt</a:t>
            </a:r>
            <a:r>
              <a:rPr lang="en-US" altLang="en-US" dirty="0">
                <a:latin typeface="Times New Roman" pitchFamily="18" charset="0"/>
                <a:cs typeface="Times New Roman" pitchFamily="18" charset="0"/>
              </a:rPr>
              <a:t>,</a:t>
            </a:r>
          </a:p>
          <a:p>
            <a:pPr>
              <a:buFontTx/>
              <a:buNone/>
            </a:pPr>
            <a:r>
              <a:rPr lang="en-US" altLang="en-US" dirty="0" err="1">
                <a:latin typeface="Times New Roman" pitchFamily="18" charset="0"/>
                <a:cs typeface="Times New Roman" pitchFamily="18" charset="0"/>
              </a:rPr>
              <a:t>Giải</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oan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chẳng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lọ</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mấy</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đàn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tràng</a:t>
            </a:r>
            <a:r>
              <a:rPr lang="en-US" altLang="en-US" dirty="0">
                <a:latin typeface="Times New Roman" pitchFamily="18" charset="0"/>
                <a:cs typeface="Times New Roman" pitchFamily="18" charset="0"/>
              </a:rPr>
              <a:t>.</a:t>
            </a:r>
          </a:p>
          <a:p>
            <a:pPr>
              <a:buFontTx/>
              <a:buNone/>
            </a:pPr>
            <a:r>
              <a:rPr lang="en-US" altLang="en-US" dirty="0">
                <a:latin typeface="Times New Roman" pitchFamily="18" charset="0"/>
                <a:cs typeface="Times New Roman" pitchFamily="18" charset="0"/>
              </a:rPr>
              <a:t>Qua </a:t>
            </a:r>
            <a:r>
              <a:rPr lang="en-US" altLang="en-US" dirty="0" err="1">
                <a:latin typeface="Times New Roman" pitchFamily="18" charset="0"/>
                <a:cs typeface="Times New Roman" pitchFamily="18" charset="0"/>
              </a:rPr>
              <a:t>đây</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bàn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bạc</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mà</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chơi</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vậy</a:t>
            </a:r>
            <a:r>
              <a:rPr lang="en-US" altLang="en-US" dirty="0">
                <a:latin typeface="Times New Roman" pitchFamily="18" charset="0"/>
                <a:cs typeface="Times New Roman" pitchFamily="18" charset="0"/>
              </a:rPr>
              <a:t>,</a:t>
            </a:r>
          </a:p>
          <a:p>
            <a:pPr>
              <a:buFontTx/>
              <a:buNone/>
            </a:pPr>
            <a:r>
              <a:rPr lang="en-US" altLang="en-US" dirty="0" err="1">
                <a:latin typeface="Times New Roman" pitchFamily="18" charset="0"/>
                <a:cs typeface="Times New Roman" pitchFamily="18" charset="0"/>
              </a:rPr>
              <a:t>Khá</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trách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chàng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Trương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khéo</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phũ</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phàng</a:t>
            </a:r>
            <a:r>
              <a:rPr lang="en-US" altLang="en-US" dirty="0">
                <a:latin typeface="Times New Roman" pitchFamily="18" charset="0"/>
                <a:cs typeface="Times New Roman" pitchFamily="18" charset="0"/>
              </a:rPr>
              <a:t>.</a:t>
            </a:r>
          </a:p>
          <a:p>
            <a:pPr>
              <a:buFontTx/>
              <a:buNone/>
            </a:pPr>
            <a:r>
              <a:rPr lang="en-US" altLang="en-US" dirty="0">
                <a:latin typeface="Times New Roman" pitchFamily="18" charset="0"/>
                <a:cs typeface="Times New Roman" pitchFamily="18" charset="0"/>
              </a:rPr>
              <a:t>			              	Lê </a:t>
            </a:r>
            <a:r>
              <a:rPr lang="en-US" altLang="en-US" dirty="0" err="1">
                <a:latin typeface="Times New Roman" pitchFamily="18" charset="0"/>
                <a:cs typeface="Times New Roman" pitchFamily="18" charset="0"/>
              </a:rPr>
              <a:t>Thánh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Tông</a:t>
            </a:r>
            <a:endParaRPr lang="en-US"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3138567403"/>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2" presetClass="entr" presetSubtype="3" accel="35000" fill="hold" nodeType="withEffect" p14:presetBounceEnd="55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5000">
                                          <p:cBhvr additive="base">
                                            <p:cTn id="13" dur="2000" fill="hold"/>
                                            <p:tgtEl>
                                              <p:spTgt spid="6"/>
                                            </p:tgtEl>
                                            <p:attrNameLst>
                                              <p:attrName>ppt_x</p:attrName>
                                            </p:attrNameLst>
                                          </p:cBhvr>
                                          <p:tavLst>
                                            <p:tav tm="0">
                                              <p:val>
                                                <p:strVal val="1+#ppt_w/2"/>
                                              </p:val>
                                            </p:tav>
                                            <p:tav tm="100000">
                                              <p:val>
                                                <p:strVal val="#ppt_x"/>
                                              </p:val>
                                            </p:tav>
                                          </p:tavLst>
                                        </p:anim>
                                        <p:anim calcmode="lin" valueType="num" p14:bounceEnd="55000">
                                          <p:cBhvr additive="base">
                                            <p:cTn id="14" dur="2000" fill="hold"/>
                                            <p:tgtEl>
                                              <p:spTgt spid="6"/>
                                            </p:tgtEl>
                                            <p:attrNameLst>
                                              <p:attrName>ppt_y</p:attrName>
                                            </p:attrNameLst>
                                          </p:cBhvr>
                                          <p:tavLst>
                                            <p:tav tm="0">
                                              <p:val>
                                                <p:strVal val="0-#ppt_h/2"/>
                                              </p:val>
                                            </p:tav>
                                            <p:tav tm="100000">
                                              <p:val>
                                                <p:strVal val="#ppt_y"/>
                                              </p:val>
                                            </p:tav>
                                          </p:tavLst>
                                        </p:anim>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2" presetClass="entr" presetSubtype="3" accel="3500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1+#ppt_w/2"/>
                                              </p:val>
                                            </p:tav>
                                            <p:tav tm="100000">
                                              <p:val>
                                                <p:strVal val="#ppt_x"/>
                                              </p:val>
                                            </p:tav>
                                          </p:tavLst>
                                        </p:anim>
                                        <p:anim calcmode="lin" valueType="num">
                                          <p:cBhvr additive="base">
                                            <p:cTn id="14" dur="2000" fill="hold"/>
                                            <p:tgtEl>
                                              <p:spTgt spid="6"/>
                                            </p:tgtEl>
                                            <p:attrNameLst>
                                              <p:attrName>ppt_y</p:attrName>
                                            </p:attrNameLst>
                                          </p:cBhvr>
                                          <p:tavLst>
                                            <p:tav tm="0">
                                              <p:val>
                                                <p:strVal val="0-#ppt_h/2"/>
                                              </p:val>
                                            </p:tav>
                                            <p:tav tm="100000">
                                              <p:val>
                                                <p:strVal val="#ppt_y"/>
                                              </p:val>
                                            </p:tav>
                                          </p:tavLst>
                                        </p:anim>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1136461" y="117787"/>
            <a:ext cx="784908" cy="5303959"/>
          </a:xfrm>
          <a:prstGeom prst="rect">
            <a:avLst/>
          </a:prstGeom>
        </p:spPr>
      </p:pic>
      <p:sp>
        <p:nvSpPr>
          <p:cNvPr id="5" name="矩形 4"/>
          <p:cNvSpPr/>
          <p:nvPr/>
        </p:nvSpPr>
        <p:spPr>
          <a:xfrm>
            <a:off x="11221138" y="-323777"/>
            <a:ext cx="615553" cy="4169344"/>
          </a:xfrm>
          <a:prstGeom prst="rect">
            <a:avLst/>
          </a:prstGeom>
          <a:noFill/>
        </p:spPr>
        <p:txBody>
          <a:bodyPr vert="eaVert" wrap="square">
            <a:spAutoFit/>
          </a:bodyPr>
          <a:lstStyle/>
          <a:p>
            <a:pPr algn="ctr"/>
            <a:r>
              <a:rPr lang="en-SG" altLang="zh-CN" sz="2800" b="1" spc="300" dirty="0" err="1" smtClean="0">
                <a:solidFill>
                  <a:schemeClr val="bg1"/>
                </a:solidFill>
                <a:latin typeface="+mn-ea"/>
              </a:rPr>
              <a:t>Bài</a:t>
            </a:r>
            <a:r>
              <a:rPr lang="en-SG" altLang="zh-CN" sz="2800" b="1" spc="300" dirty="0" smtClean="0">
                <a:solidFill>
                  <a:schemeClr val="bg1"/>
                </a:solidFill>
                <a:latin typeface="+mn-ea"/>
              </a:rPr>
              <a:t> </a:t>
            </a:r>
            <a:r>
              <a:rPr lang="en-SG" altLang="zh-CN" sz="2800" b="1" spc="300" dirty="0" err="1" smtClean="0">
                <a:solidFill>
                  <a:schemeClr val="bg1"/>
                </a:solidFill>
                <a:latin typeface="+mn-ea"/>
              </a:rPr>
              <a:t>tập</a:t>
            </a:r>
            <a:r>
              <a:rPr lang="en-SG" altLang="zh-CN" sz="2800" b="1" spc="300" dirty="0" smtClean="0">
                <a:solidFill>
                  <a:schemeClr val="bg1"/>
                </a:solidFill>
                <a:latin typeface="+mn-ea"/>
              </a:rPr>
              <a:t> </a:t>
            </a:r>
            <a:r>
              <a:rPr lang="en-SG" altLang="zh-CN" sz="2800" b="1" spc="300" dirty="0" err="1" smtClean="0">
                <a:solidFill>
                  <a:schemeClr val="bg1"/>
                </a:solidFill>
                <a:latin typeface="+mn-ea"/>
              </a:rPr>
              <a:t>về</a:t>
            </a:r>
            <a:r>
              <a:rPr lang="en-SG" altLang="zh-CN" sz="2800" b="1" spc="300" dirty="0" smtClean="0">
                <a:solidFill>
                  <a:schemeClr val="bg1"/>
                </a:solidFill>
                <a:latin typeface="+mn-ea"/>
              </a:rPr>
              <a:t> </a:t>
            </a:r>
            <a:r>
              <a:rPr lang="en-SG" altLang="zh-CN" sz="2800" b="1" spc="300" dirty="0" err="1" smtClean="0">
                <a:solidFill>
                  <a:schemeClr val="bg1"/>
                </a:solidFill>
                <a:latin typeface="+mn-ea"/>
              </a:rPr>
              <a:t>nhà</a:t>
            </a:r>
            <a:endParaRPr lang="zh-CN" altLang="en-US" sz="2800" b="1" spc="300" dirty="0">
              <a:solidFill>
                <a:schemeClr val="bg1"/>
              </a:solidFill>
              <a:latin typeface="+mn-ea"/>
            </a:endParaRPr>
          </a:p>
        </p:txBody>
      </p:sp>
      <p:pic>
        <p:nvPicPr>
          <p:cNvPr id="6" name="图片 5"/>
          <p:cNvPicPr>
            <a:picLocks noChangeAspect="1"/>
          </p:cNvPicPr>
          <p:nvPr/>
        </p:nvPicPr>
        <p:blipFill>
          <a:blip r:embed="rId4"/>
          <a:stretch>
            <a:fillRect/>
          </a:stretch>
        </p:blipFill>
        <p:spPr>
          <a:xfrm>
            <a:off x="10970540" y="4540138"/>
            <a:ext cx="831951" cy="701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301" y="-364743"/>
            <a:ext cx="3516034" cy="2302636"/>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4684" flipH="1">
            <a:off x="-76241" y="487818"/>
            <a:ext cx="3080587" cy="1365237"/>
          </a:xfrm>
          <a:prstGeom prst="rect">
            <a:avLst/>
          </a:prstGeom>
        </p:spPr>
      </p:pic>
      <p:pic>
        <p:nvPicPr>
          <p:cNvPr id="34" name="图片 33"/>
          <p:cNvPicPr>
            <a:picLocks noChangeAspect="1"/>
          </p:cNvPicPr>
          <p:nvPr/>
        </p:nvPicPr>
        <p:blipFill>
          <a:blip r:embed="rId7">
            <a:lum contrast="-20000"/>
          </a:blip>
          <a:stretch>
            <a:fillRect/>
          </a:stretch>
        </p:blipFill>
        <p:spPr>
          <a:xfrm flipH="1">
            <a:off x="773191" y="2293275"/>
            <a:ext cx="2540838" cy="1319565"/>
          </a:xfrm>
          <a:prstGeom prst="rect">
            <a:avLst/>
          </a:prstGeom>
        </p:spPr>
      </p:pic>
      <p:pic>
        <p:nvPicPr>
          <p:cNvPr id="35" name="图片 34"/>
          <p:cNvPicPr>
            <a:picLocks noChangeAspect="1"/>
          </p:cNvPicPr>
          <p:nvPr/>
        </p:nvPicPr>
        <p:blipFill>
          <a:blip r:embed="rId4"/>
          <a:stretch>
            <a:fillRect/>
          </a:stretch>
        </p:blipFill>
        <p:spPr>
          <a:xfrm>
            <a:off x="1468610" y="2060547"/>
            <a:ext cx="831951" cy="701035"/>
          </a:xfrm>
          <a:prstGeom prst="rect">
            <a:avLst/>
          </a:prstGeom>
        </p:spPr>
      </p:pic>
      <p:sp>
        <p:nvSpPr>
          <p:cNvPr id="37" name="文本框 6"/>
          <p:cNvSpPr txBox="1"/>
          <p:nvPr/>
        </p:nvSpPr>
        <p:spPr>
          <a:xfrm rot="16200000">
            <a:off x="700979" y="3502429"/>
            <a:ext cx="2600712" cy="3286990"/>
          </a:xfrm>
          <a:prstGeom prst="rect">
            <a:avLst/>
          </a:prstGeom>
          <a:noFill/>
        </p:spPr>
        <p:txBody>
          <a:bodyPr vert="eaVert"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sz="3200" dirty="0" err="1">
                <a:solidFill>
                  <a:srgbClr val="1D2129"/>
                </a:solidFill>
                <a:latin typeface="#9Slide03 Arima Madurai Black" panose="00000A00000000000000" pitchFamily="2" charset="0"/>
                <a:cs typeface="#9Slide03 Arima Madurai Black" panose="00000A00000000000000" pitchFamily="2" charset="0"/>
              </a:rPr>
              <a:t>Ôn</a:t>
            </a:r>
            <a:r>
              <a:rPr lang="en-SG" sz="3200" dirty="0">
                <a:solidFill>
                  <a:srgbClr val="1D2129"/>
                </a:solidFill>
                <a:latin typeface="#9Slide03 Arima Madurai Black" panose="00000A00000000000000" pitchFamily="2" charset="0"/>
                <a:cs typeface="#9Slide03 Arima Madurai Black" panose="00000A00000000000000" pitchFamily="2" charset="0"/>
              </a:rPr>
              <a:t> </a:t>
            </a:r>
            <a:r>
              <a:rPr lang="en-SG" sz="3200" dirty="0" err="1">
                <a:solidFill>
                  <a:srgbClr val="1D2129"/>
                </a:solidFill>
                <a:latin typeface="#9Slide03 Arima Madurai Black" panose="00000A00000000000000" pitchFamily="2" charset="0"/>
                <a:cs typeface="#9Slide03 Arima Madurai Black" panose="00000A00000000000000" pitchFamily="2" charset="0"/>
              </a:rPr>
              <a:t>bài</a:t>
            </a:r>
            <a:r>
              <a:rPr lang="en-SG" sz="3200" dirty="0">
                <a:solidFill>
                  <a:srgbClr val="1D2129"/>
                </a:solidFill>
                <a:latin typeface="#9Slide03 Arima Madurai Black" panose="00000A00000000000000" pitchFamily="2" charset="0"/>
                <a:cs typeface="#9Slide03 Arima Madurai Black" panose="00000A00000000000000" pitchFamily="2" charset="0"/>
              </a:rPr>
              <a:t> + </a:t>
            </a:r>
            <a:r>
              <a:rPr lang="vi-VN" sz="3200" dirty="0">
                <a:solidFill>
                  <a:srgbClr val="1D2129"/>
                </a:solidFill>
                <a:latin typeface="#9Slide03 Arima Madurai Black" panose="00000A00000000000000" pitchFamily="2" charset="0"/>
                <a:cs typeface="#9Slide03 Arima Madurai Black" panose="00000A00000000000000" pitchFamily="2" charset="0"/>
              </a:rPr>
              <a:t>So sánh chi tiết "cái bóng" trong “</a:t>
            </a:r>
            <a:r>
              <a:rPr lang="en-SG" sz="3200" dirty="0">
                <a:solidFill>
                  <a:srgbClr val="1D2129"/>
                </a:solidFill>
                <a:latin typeface="#9Slide03 Arima Madurai Black" panose="00000A00000000000000" pitchFamily="2" charset="0"/>
                <a:cs typeface="#9Slide03 Arima Madurai Black" panose="00000A00000000000000" pitchFamily="2" charset="0"/>
              </a:rPr>
              <a:t>CNCGNX</a:t>
            </a:r>
            <a:r>
              <a:rPr lang="vi-VN" sz="3200" dirty="0">
                <a:solidFill>
                  <a:srgbClr val="1D2129"/>
                </a:solidFill>
                <a:latin typeface="#9Slide03 Arima Madurai Black" panose="00000A00000000000000" pitchFamily="2" charset="0"/>
                <a:cs typeface="#9Slide03 Arima Madurai Black" panose="00000A00000000000000" pitchFamily="2" charset="0"/>
              </a:rPr>
              <a:t>" và "chiếc lá" </a:t>
            </a:r>
            <a:r>
              <a:rPr lang="en-SG" sz="3200" dirty="0" err="1">
                <a:solidFill>
                  <a:srgbClr val="1D2129"/>
                </a:solidFill>
                <a:latin typeface="#9Slide03 Arima Madurai Black" panose="00000A00000000000000" pitchFamily="2" charset="0"/>
                <a:cs typeface="#9Slide03 Arima Madurai Black" panose="00000A00000000000000" pitchFamily="2" charset="0"/>
              </a:rPr>
              <a:t>trong</a:t>
            </a:r>
            <a:r>
              <a:rPr lang="en-SG" sz="3200" dirty="0">
                <a:solidFill>
                  <a:srgbClr val="1D2129"/>
                </a:solidFill>
                <a:latin typeface="#9Slide03 Arima Madurai Black" panose="00000A00000000000000" pitchFamily="2" charset="0"/>
                <a:cs typeface="#9Slide03 Arima Madurai Black" panose="00000A00000000000000" pitchFamily="2" charset="0"/>
              </a:rPr>
              <a:t> “CLCC</a:t>
            </a:r>
            <a:r>
              <a:rPr lang="vi-VN" sz="3200" dirty="0">
                <a:solidFill>
                  <a:srgbClr val="1D2129"/>
                </a:solidFill>
                <a:latin typeface="#9Slide03 Arima Madurai Black" panose="00000A00000000000000" pitchFamily="2" charset="0"/>
                <a:cs typeface="#9Slide03 Arima Madurai Black" panose="00000A00000000000000" pitchFamily="2" charset="0"/>
              </a:rPr>
              <a:t>".</a:t>
            </a:r>
            <a:endParaRPr lang="en-SG" sz="3200" dirty="0">
              <a:latin typeface="#9Slide03 Arima Madurai Black" panose="00000A00000000000000" pitchFamily="2" charset="0"/>
              <a:cs typeface="#9Slide03 Arima Madurai Black" panose="00000A00000000000000" pitchFamily="2" charset="0"/>
            </a:endParaRPr>
          </a:p>
        </p:txBody>
      </p:sp>
      <p:pic>
        <p:nvPicPr>
          <p:cNvPr id="38" name="图片 37"/>
          <p:cNvPicPr>
            <a:picLocks noChangeAspect="1"/>
          </p:cNvPicPr>
          <p:nvPr/>
        </p:nvPicPr>
        <p:blipFill>
          <a:blip r:embed="rId7">
            <a:lum contrast="-20000"/>
          </a:blip>
          <a:stretch>
            <a:fillRect/>
          </a:stretch>
        </p:blipFill>
        <p:spPr>
          <a:xfrm flipH="1">
            <a:off x="4162794" y="1011239"/>
            <a:ext cx="2540838" cy="1319565"/>
          </a:xfrm>
          <a:prstGeom prst="rect">
            <a:avLst/>
          </a:prstGeom>
        </p:spPr>
      </p:pic>
      <p:pic>
        <p:nvPicPr>
          <p:cNvPr id="39" name="图片 38"/>
          <p:cNvPicPr>
            <a:picLocks noChangeAspect="1"/>
          </p:cNvPicPr>
          <p:nvPr/>
        </p:nvPicPr>
        <p:blipFill>
          <a:blip r:embed="rId4"/>
          <a:stretch>
            <a:fillRect/>
          </a:stretch>
        </p:blipFill>
        <p:spPr>
          <a:xfrm>
            <a:off x="4916274" y="786575"/>
            <a:ext cx="831951" cy="701035"/>
          </a:xfrm>
          <a:prstGeom prst="rect">
            <a:avLst/>
          </a:prstGeom>
        </p:spPr>
      </p:pic>
      <p:sp>
        <p:nvSpPr>
          <p:cNvPr id="41" name="文本框 6"/>
          <p:cNvSpPr txBox="1"/>
          <p:nvPr/>
        </p:nvSpPr>
        <p:spPr>
          <a:xfrm rot="16200000">
            <a:off x="4474367" y="2421015"/>
            <a:ext cx="2108269" cy="2540838"/>
          </a:xfrm>
          <a:prstGeom prst="rect">
            <a:avLst/>
          </a:prstGeom>
          <a:noFill/>
        </p:spPr>
        <p:txBody>
          <a:bodyPr vert="eaVert"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sz="3200" dirty="0" err="1">
                <a:solidFill>
                  <a:srgbClr val="1D2129"/>
                </a:solidFill>
                <a:latin typeface="#9Slide03 Arima Madurai Black" panose="00000A00000000000000" pitchFamily="2" charset="0"/>
                <a:cs typeface="#9Slide03 Arima Madurai Black" panose="00000A00000000000000" pitchFamily="2" charset="0"/>
              </a:rPr>
              <a:t>Tìm</a:t>
            </a:r>
            <a:r>
              <a:rPr lang="en-SG" sz="3200" dirty="0">
                <a:solidFill>
                  <a:srgbClr val="1D2129"/>
                </a:solidFill>
                <a:latin typeface="#9Slide03 Arima Madurai Black" panose="00000A00000000000000" pitchFamily="2" charset="0"/>
                <a:cs typeface="#9Slide03 Arima Madurai Black" panose="00000A00000000000000" pitchFamily="2" charset="0"/>
              </a:rPr>
              <a:t> </a:t>
            </a:r>
            <a:r>
              <a:rPr lang="en-SG" sz="3200" dirty="0" err="1">
                <a:solidFill>
                  <a:srgbClr val="1D2129"/>
                </a:solidFill>
                <a:latin typeface="#9Slide03 Arima Madurai Black" panose="00000A00000000000000" pitchFamily="2" charset="0"/>
                <a:cs typeface="#9Slide03 Arima Madurai Black" panose="00000A00000000000000" pitchFamily="2" charset="0"/>
              </a:rPr>
              <a:t>đọc</a:t>
            </a:r>
            <a:r>
              <a:rPr lang="en-SG" sz="3200" dirty="0">
                <a:solidFill>
                  <a:srgbClr val="1D2129"/>
                </a:solidFill>
                <a:latin typeface="#9Slide03 Arima Madurai Black" panose="00000A00000000000000" pitchFamily="2" charset="0"/>
                <a:cs typeface="#9Slide03 Arima Madurai Black" panose="00000A00000000000000" pitchFamily="2" charset="0"/>
              </a:rPr>
              <a:t> </a:t>
            </a:r>
            <a:r>
              <a:rPr lang="en-SG" sz="3200" dirty="0" err="1">
                <a:solidFill>
                  <a:srgbClr val="1D2129"/>
                </a:solidFill>
                <a:latin typeface="#9Slide03 Arima Madurai Black" panose="00000A00000000000000" pitchFamily="2" charset="0"/>
                <a:cs typeface="#9Slide03 Arima Madurai Black" panose="00000A00000000000000" pitchFamily="2" charset="0"/>
              </a:rPr>
              <a:t>toàn</a:t>
            </a:r>
            <a:r>
              <a:rPr lang="en-SG" sz="3200" dirty="0">
                <a:solidFill>
                  <a:srgbClr val="1D2129"/>
                </a:solidFill>
                <a:latin typeface="#9Slide03 Arima Madurai Black" panose="00000A00000000000000" pitchFamily="2" charset="0"/>
                <a:cs typeface="#9Slide03 Arima Madurai Black" panose="00000A00000000000000" pitchFamily="2" charset="0"/>
              </a:rPr>
              <a:t> </a:t>
            </a:r>
            <a:r>
              <a:rPr lang="en-SG" sz="3200" dirty="0" err="1">
                <a:solidFill>
                  <a:srgbClr val="1D2129"/>
                </a:solidFill>
                <a:latin typeface="#9Slide03 Arima Madurai Black" panose="00000A00000000000000" pitchFamily="2" charset="0"/>
                <a:cs typeface="#9Slide03 Arima Madurai Black" panose="00000A00000000000000" pitchFamily="2" charset="0"/>
              </a:rPr>
              <a:t>bộ</a:t>
            </a:r>
            <a:r>
              <a:rPr lang="en-SG" sz="3200" dirty="0">
                <a:solidFill>
                  <a:srgbClr val="1D2129"/>
                </a:solidFill>
                <a:latin typeface="#9Slide03 Arima Madurai Black" panose="00000A00000000000000" pitchFamily="2" charset="0"/>
                <a:cs typeface="#9Slide03 Arima Madurai Black" panose="00000A00000000000000" pitchFamily="2" charset="0"/>
              </a:rPr>
              <a:t> “</a:t>
            </a:r>
            <a:r>
              <a:rPr lang="en-SG" sz="3200" dirty="0" err="1">
                <a:solidFill>
                  <a:srgbClr val="1D2129"/>
                </a:solidFill>
                <a:latin typeface="#9Slide03 Arima Madurai Black" panose="00000A00000000000000" pitchFamily="2" charset="0"/>
                <a:cs typeface="#9Slide03 Arima Madurai Black" panose="00000A00000000000000" pitchFamily="2" charset="0"/>
              </a:rPr>
              <a:t>Truyền</a:t>
            </a:r>
            <a:r>
              <a:rPr lang="en-SG" sz="3200" dirty="0">
                <a:solidFill>
                  <a:srgbClr val="1D2129"/>
                </a:solidFill>
                <a:latin typeface="#9Slide03 Arima Madurai Black" panose="00000A00000000000000" pitchFamily="2" charset="0"/>
                <a:cs typeface="#9Slide03 Arima Madurai Black" panose="00000A00000000000000" pitchFamily="2" charset="0"/>
              </a:rPr>
              <a:t> </a:t>
            </a:r>
            <a:r>
              <a:rPr lang="en-SG" sz="3200" dirty="0" err="1">
                <a:solidFill>
                  <a:srgbClr val="1D2129"/>
                </a:solidFill>
                <a:latin typeface="#9Slide03 Arima Madurai Black" panose="00000A00000000000000" pitchFamily="2" charset="0"/>
                <a:cs typeface="#9Slide03 Arima Madurai Black" panose="00000A00000000000000" pitchFamily="2" charset="0"/>
              </a:rPr>
              <a:t>kì</a:t>
            </a:r>
            <a:r>
              <a:rPr lang="en-SG" sz="3200" dirty="0">
                <a:solidFill>
                  <a:srgbClr val="1D2129"/>
                </a:solidFill>
                <a:latin typeface="#9Slide03 Arima Madurai Black" panose="00000A00000000000000" pitchFamily="2" charset="0"/>
                <a:cs typeface="#9Slide03 Arima Madurai Black" panose="00000A00000000000000" pitchFamily="2" charset="0"/>
              </a:rPr>
              <a:t> </a:t>
            </a:r>
            <a:r>
              <a:rPr lang="en-SG" sz="3200" dirty="0" err="1">
                <a:solidFill>
                  <a:srgbClr val="1D2129"/>
                </a:solidFill>
                <a:latin typeface="#9Slide03 Arima Madurai Black" panose="00000A00000000000000" pitchFamily="2" charset="0"/>
                <a:cs typeface="#9Slide03 Arima Madurai Black" panose="00000A00000000000000" pitchFamily="2" charset="0"/>
              </a:rPr>
              <a:t>mạn</a:t>
            </a:r>
            <a:r>
              <a:rPr lang="en-SG" sz="3200" dirty="0">
                <a:solidFill>
                  <a:srgbClr val="1D2129"/>
                </a:solidFill>
                <a:latin typeface="#9Slide03 Arima Madurai Black" panose="00000A00000000000000" pitchFamily="2" charset="0"/>
                <a:cs typeface="#9Slide03 Arima Madurai Black" panose="00000A00000000000000" pitchFamily="2" charset="0"/>
              </a:rPr>
              <a:t> </a:t>
            </a:r>
            <a:r>
              <a:rPr lang="en-SG" sz="3200" dirty="0" err="1">
                <a:solidFill>
                  <a:srgbClr val="1D2129"/>
                </a:solidFill>
                <a:latin typeface="#9Slide03 Arima Madurai Black" panose="00000A00000000000000" pitchFamily="2" charset="0"/>
                <a:cs typeface="#9Slide03 Arima Madurai Black" panose="00000A00000000000000" pitchFamily="2" charset="0"/>
              </a:rPr>
              <a:t>lục</a:t>
            </a:r>
            <a:r>
              <a:rPr lang="en-SG" sz="3200" dirty="0">
                <a:solidFill>
                  <a:srgbClr val="1D2129"/>
                </a:solidFill>
                <a:latin typeface="#9Slide03 Arima Madurai Black" panose="00000A00000000000000" pitchFamily="2" charset="0"/>
                <a:cs typeface="#9Slide03 Arima Madurai Black" panose="00000A00000000000000" pitchFamily="2" charset="0"/>
              </a:rPr>
              <a:t>” </a:t>
            </a:r>
            <a:r>
              <a:rPr lang="en-SG" sz="3200" dirty="0" err="1">
                <a:solidFill>
                  <a:srgbClr val="1D2129"/>
                </a:solidFill>
                <a:latin typeface="#9Slide03 Arima Madurai Black" panose="00000A00000000000000" pitchFamily="2" charset="0"/>
                <a:cs typeface="#9Slide03 Arima Madurai Black" panose="00000A00000000000000" pitchFamily="2" charset="0"/>
              </a:rPr>
              <a:t>của</a:t>
            </a:r>
            <a:r>
              <a:rPr lang="en-SG" sz="3200" dirty="0">
                <a:solidFill>
                  <a:srgbClr val="1D2129"/>
                </a:solidFill>
                <a:latin typeface="#9Slide03 Arima Madurai Black" panose="00000A00000000000000" pitchFamily="2" charset="0"/>
                <a:cs typeface="#9Slide03 Arima Madurai Black" panose="00000A00000000000000" pitchFamily="2" charset="0"/>
              </a:rPr>
              <a:t> </a:t>
            </a:r>
            <a:r>
              <a:rPr lang="en-SG" sz="3200" dirty="0" err="1">
                <a:solidFill>
                  <a:srgbClr val="1D2129"/>
                </a:solidFill>
                <a:latin typeface="#9Slide03 Arima Madurai Black" panose="00000A00000000000000" pitchFamily="2" charset="0"/>
                <a:cs typeface="#9Slide03 Arima Madurai Black" panose="00000A00000000000000" pitchFamily="2" charset="0"/>
              </a:rPr>
              <a:t>Nguyễn</a:t>
            </a:r>
            <a:r>
              <a:rPr lang="en-SG" sz="3200" dirty="0">
                <a:solidFill>
                  <a:srgbClr val="1D2129"/>
                </a:solidFill>
                <a:latin typeface="#9Slide03 Arima Madurai Black" panose="00000A00000000000000" pitchFamily="2" charset="0"/>
                <a:cs typeface="#9Slide03 Arima Madurai Black" panose="00000A00000000000000" pitchFamily="2" charset="0"/>
              </a:rPr>
              <a:t> </a:t>
            </a:r>
            <a:r>
              <a:rPr lang="en-SG" sz="3200" dirty="0" err="1">
                <a:solidFill>
                  <a:srgbClr val="1D2129"/>
                </a:solidFill>
                <a:latin typeface="#9Slide03 Arima Madurai Black" panose="00000A00000000000000" pitchFamily="2" charset="0"/>
                <a:cs typeface="#9Slide03 Arima Madurai Black" panose="00000A00000000000000" pitchFamily="2" charset="0"/>
              </a:rPr>
              <a:t>Dữ</a:t>
            </a:r>
            <a:endParaRPr lang="en-SG" sz="3200" dirty="0">
              <a:latin typeface="#9Slide03 Arima Madurai Black" panose="00000A00000000000000" pitchFamily="2" charset="0"/>
              <a:cs typeface="#9Slide03 Arima Madurai Black" panose="00000A00000000000000" pitchFamily="2" charset="0"/>
            </a:endParaRPr>
          </a:p>
        </p:txBody>
      </p:sp>
      <p:pic>
        <p:nvPicPr>
          <p:cNvPr id="42" name="图片 41"/>
          <p:cNvPicPr>
            <a:picLocks noChangeAspect="1"/>
          </p:cNvPicPr>
          <p:nvPr/>
        </p:nvPicPr>
        <p:blipFill>
          <a:blip r:embed="rId7">
            <a:lum contrast="-20000"/>
          </a:blip>
          <a:stretch>
            <a:fillRect/>
          </a:stretch>
        </p:blipFill>
        <p:spPr>
          <a:xfrm flipH="1">
            <a:off x="7596657" y="2109434"/>
            <a:ext cx="2540838" cy="1319565"/>
          </a:xfrm>
          <a:prstGeom prst="rect">
            <a:avLst/>
          </a:prstGeom>
        </p:spPr>
      </p:pic>
      <p:pic>
        <p:nvPicPr>
          <p:cNvPr id="43" name="图片 42"/>
          <p:cNvPicPr>
            <a:picLocks noChangeAspect="1"/>
          </p:cNvPicPr>
          <p:nvPr/>
        </p:nvPicPr>
        <p:blipFill>
          <a:blip r:embed="rId4"/>
          <a:stretch>
            <a:fillRect/>
          </a:stretch>
        </p:blipFill>
        <p:spPr>
          <a:xfrm>
            <a:off x="8193103" y="1750129"/>
            <a:ext cx="831951" cy="701035"/>
          </a:xfrm>
          <a:prstGeom prst="rect">
            <a:avLst/>
          </a:prstGeom>
        </p:spPr>
      </p:pic>
      <p:sp>
        <p:nvSpPr>
          <p:cNvPr id="45" name="文本框 6"/>
          <p:cNvSpPr txBox="1"/>
          <p:nvPr/>
        </p:nvSpPr>
        <p:spPr>
          <a:xfrm rot="16200000">
            <a:off x="7377525" y="3664677"/>
            <a:ext cx="3031599" cy="2927926"/>
          </a:xfrm>
          <a:prstGeom prst="rect">
            <a:avLst/>
          </a:prstGeom>
          <a:noFill/>
        </p:spPr>
        <p:txBody>
          <a:bodyPr vert="eaVert"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altLang="zh-CN" sz="3200" dirty="0" err="1">
                <a:latin typeface="#9Slide03 Arima Madurai Black" panose="00000A00000000000000" pitchFamily="2" charset="0"/>
                <a:cs typeface="#9Slide03 Arima Madurai Black" panose="00000A00000000000000" pitchFamily="2" charset="0"/>
                <a:sym typeface="微软雅黑" pitchFamily="34" charset="-122"/>
              </a:rPr>
              <a:t>Soạn</a:t>
            </a:r>
            <a:r>
              <a:rPr lang="en-SG" altLang="zh-CN" sz="3200" dirty="0">
                <a:latin typeface="#9Slide03 Arima Madurai Black" panose="00000A00000000000000" pitchFamily="2" charset="0"/>
                <a:cs typeface="#9Slide03 Arima Madurai Black" panose="00000A00000000000000" pitchFamily="2" charset="0"/>
                <a:sym typeface="微软雅黑" pitchFamily="34" charset="-122"/>
              </a:rPr>
              <a:t> </a:t>
            </a:r>
            <a:r>
              <a:rPr lang="en-SG" altLang="zh-CN" sz="3200" dirty="0" err="1">
                <a:latin typeface="#9Slide03 Arima Madurai Black" panose="00000A00000000000000" pitchFamily="2" charset="0"/>
                <a:cs typeface="#9Slide03 Arima Madurai Black" panose="00000A00000000000000" pitchFamily="2" charset="0"/>
                <a:sym typeface="微软雅黑" pitchFamily="34" charset="-122"/>
              </a:rPr>
              <a:t>bài</a:t>
            </a:r>
            <a:r>
              <a:rPr lang="en-SG" altLang="zh-CN" sz="3200" dirty="0">
                <a:latin typeface="#9Slide03 Arima Madurai Black" panose="00000A00000000000000" pitchFamily="2" charset="0"/>
                <a:cs typeface="#9Slide03 Arima Madurai Black" panose="00000A00000000000000" pitchFamily="2" charset="0"/>
                <a:sym typeface="微软雅黑" pitchFamily="34" charset="-122"/>
              </a:rPr>
              <a:t>: “</a:t>
            </a:r>
            <a:r>
              <a:rPr lang="en-SG" altLang="zh-CN" sz="3200" dirty="0" err="1">
                <a:latin typeface="#9Slide03 Arima Madurai Black" panose="00000A00000000000000" pitchFamily="2" charset="0"/>
                <a:cs typeface="#9Slide03 Arima Madurai Black" panose="00000A00000000000000" pitchFamily="2" charset="0"/>
                <a:sym typeface="微软雅黑" pitchFamily="34" charset="-122"/>
              </a:rPr>
              <a:t>Cách</a:t>
            </a:r>
            <a:r>
              <a:rPr lang="en-SG" altLang="zh-CN" sz="3200" dirty="0">
                <a:latin typeface="#9Slide03 Arima Madurai Black" panose="00000A00000000000000" pitchFamily="2" charset="0"/>
                <a:cs typeface="#9Slide03 Arima Madurai Black" panose="00000A00000000000000" pitchFamily="2" charset="0"/>
                <a:sym typeface="微软雅黑" pitchFamily="34" charset="-122"/>
              </a:rPr>
              <a:t> </a:t>
            </a:r>
            <a:r>
              <a:rPr lang="en-SG" altLang="zh-CN" sz="3200" dirty="0" err="1">
                <a:latin typeface="#9Slide03 Arima Madurai Black" panose="00000A00000000000000" pitchFamily="2" charset="0"/>
                <a:cs typeface="#9Slide03 Arima Madurai Black" panose="00000A00000000000000" pitchFamily="2" charset="0"/>
                <a:sym typeface="微软雅黑" pitchFamily="34" charset="-122"/>
              </a:rPr>
              <a:t>dẫn</a:t>
            </a:r>
            <a:r>
              <a:rPr lang="en-SG" altLang="zh-CN" sz="3200" dirty="0">
                <a:latin typeface="#9Slide03 Arima Madurai Black" panose="00000A00000000000000" pitchFamily="2" charset="0"/>
                <a:cs typeface="#9Slide03 Arima Madurai Black" panose="00000A00000000000000" pitchFamily="2" charset="0"/>
                <a:sym typeface="微软雅黑" pitchFamily="34" charset="-122"/>
              </a:rPr>
              <a:t> </a:t>
            </a:r>
            <a:r>
              <a:rPr lang="en-SG" altLang="zh-CN" sz="3200" dirty="0" err="1">
                <a:latin typeface="#9Slide03 Arima Madurai Black" panose="00000A00000000000000" pitchFamily="2" charset="0"/>
                <a:cs typeface="#9Slide03 Arima Madurai Black" panose="00000A00000000000000" pitchFamily="2" charset="0"/>
                <a:sym typeface="微软雅黑" pitchFamily="34" charset="-122"/>
              </a:rPr>
              <a:t>trực</a:t>
            </a:r>
            <a:r>
              <a:rPr lang="en-SG" altLang="zh-CN" sz="3200" dirty="0">
                <a:latin typeface="#9Slide03 Arima Madurai Black" panose="00000A00000000000000" pitchFamily="2" charset="0"/>
                <a:cs typeface="#9Slide03 Arima Madurai Black" panose="00000A00000000000000" pitchFamily="2" charset="0"/>
                <a:sym typeface="微软雅黑" pitchFamily="34" charset="-122"/>
              </a:rPr>
              <a:t> </a:t>
            </a:r>
            <a:r>
              <a:rPr lang="en-SG" altLang="zh-CN" sz="3200" dirty="0" err="1">
                <a:latin typeface="#9Slide03 Arima Madurai Black" panose="00000A00000000000000" pitchFamily="2" charset="0"/>
                <a:cs typeface="#9Slide03 Arima Madurai Black" panose="00000A00000000000000" pitchFamily="2" charset="0"/>
                <a:sym typeface="微软雅黑" pitchFamily="34" charset="-122"/>
              </a:rPr>
              <a:t>tiếp</a:t>
            </a:r>
            <a:r>
              <a:rPr lang="en-SG" altLang="zh-CN" sz="3200" dirty="0">
                <a:latin typeface="#9Slide03 Arima Madurai Black" panose="00000A00000000000000" pitchFamily="2" charset="0"/>
                <a:cs typeface="#9Slide03 Arima Madurai Black" panose="00000A00000000000000" pitchFamily="2" charset="0"/>
                <a:sym typeface="微软雅黑" pitchFamily="34" charset="-122"/>
              </a:rPr>
              <a:t> </a:t>
            </a:r>
            <a:r>
              <a:rPr lang="en-SG" altLang="zh-CN" sz="3200" dirty="0" err="1">
                <a:latin typeface="#9Slide03 Arima Madurai Black" panose="00000A00000000000000" pitchFamily="2" charset="0"/>
                <a:cs typeface="#9Slide03 Arima Madurai Black" panose="00000A00000000000000" pitchFamily="2" charset="0"/>
                <a:sym typeface="微软雅黑" pitchFamily="34" charset="-122"/>
              </a:rPr>
              <a:t>và</a:t>
            </a:r>
            <a:r>
              <a:rPr lang="en-SG" altLang="zh-CN" sz="3200" dirty="0">
                <a:latin typeface="#9Slide03 Arima Madurai Black" panose="00000A00000000000000" pitchFamily="2" charset="0"/>
                <a:cs typeface="#9Slide03 Arima Madurai Black" panose="00000A00000000000000" pitchFamily="2" charset="0"/>
                <a:sym typeface="微软雅黑" pitchFamily="34" charset="-122"/>
              </a:rPr>
              <a:t> </a:t>
            </a:r>
            <a:r>
              <a:rPr lang="en-SG" altLang="zh-CN" sz="3200" dirty="0" err="1">
                <a:latin typeface="#9Slide03 Arima Madurai Black" panose="00000A00000000000000" pitchFamily="2" charset="0"/>
                <a:cs typeface="#9Slide03 Arima Madurai Black" panose="00000A00000000000000" pitchFamily="2" charset="0"/>
                <a:sym typeface="微软雅黑" pitchFamily="34" charset="-122"/>
              </a:rPr>
              <a:t>cách</a:t>
            </a:r>
            <a:r>
              <a:rPr lang="en-SG" altLang="zh-CN" sz="3200" dirty="0">
                <a:latin typeface="#9Slide03 Arima Madurai Black" panose="00000A00000000000000" pitchFamily="2" charset="0"/>
                <a:cs typeface="#9Slide03 Arima Madurai Black" panose="00000A00000000000000" pitchFamily="2" charset="0"/>
                <a:sym typeface="微软雅黑" pitchFamily="34" charset="-122"/>
              </a:rPr>
              <a:t> </a:t>
            </a:r>
            <a:r>
              <a:rPr lang="en-SG" altLang="zh-CN" sz="3200" dirty="0" err="1">
                <a:latin typeface="#9Slide03 Arima Madurai Black" panose="00000A00000000000000" pitchFamily="2" charset="0"/>
                <a:cs typeface="#9Slide03 Arima Madurai Black" panose="00000A00000000000000" pitchFamily="2" charset="0"/>
                <a:sym typeface="微软雅黑" pitchFamily="34" charset="-122"/>
              </a:rPr>
              <a:t>dẫn</a:t>
            </a:r>
            <a:r>
              <a:rPr lang="en-SG" altLang="zh-CN" sz="3200" dirty="0">
                <a:latin typeface="#9Slide03 Arima Madurai Black" panose="00000A00000000000000" pitchFamily="2" charset="0"/>
                <a:cs typeface="#9Slide03 Arima Madurai Black" panose="00000A00000000000000" pitchFamily="2" charset="0"/>
                <a:sym typeface="微软雅黑" pitchFamily="34" charset="-122"/>
              </a:rPr>
              <a:t> </a:t>
            </a:r>
            <a:r>
              <a:rPr lang="en-SG" altLang="zh-CN" sz="3200" dirty="0" err="1">
                <a:latin typeface="#9Slide03 Arima Madurai Black" panose="00000A00000000000000" pitchFamily="2" charset="0"/>
                <a:cs typeface="#9Slide03 Arima Madurai Black" panose="00000A00000000000000" pitchFamily="2" charset="0"/>
                <a:sym typeface="微软雅黑" pitchFamily="34" charset="-122"/>
              </a:rPr>
              <a:t>gián</a:t>
            </a:r>
            <a:r>
              <a:rPr lang="en-SG" altLang="zh-CN" sz="3200" dirty="0">
                <a:latin typeface="#9Slide03 Arima Madurai Black" panose="00000A00000000000000" pitchFamily="2" charset="0"/>
                <a:cs typeface="#9Slide03 Arima Madurai Black" panose="00000A00000000000000" pitchFamily="2" charset="0"/>
                <a:sym typeface="微软雅黑" pitchFamily="34" charset="-122"/>
              </a:rPr>
              <a:t> </a:t>
            </a:r>
            <a:r>
              <a:rPr lang="en-SG" altLang="zh-CN" sz="3200" dirty="0" err="1">
                <a:latin typeface="#9Slide03 Arima Madurai Black" panose="00000A00000000000000" pitchFamily="2" charset="0"/>
                <a:cs typeface="#9Slide03 Arima Madurai Black" panose="00000A00000000000000" pitchFamily="2" charset="0"/>
                <a:sym typeface="微软雅黑" pitchFamily="34" charset="-122"/>
              </a:rPr>
              <a:t>tiếp</a:t>
            </a:r>
            <a:r>
              <a:rPr lang="en-SG" altLang="zh-CN" sz="3200" dirty="0">
                <a:latin typeface="#9Slide03 Arima Madurai Black" panose="00000A00000000000000" pitchFamily="2" charset="0"/>
                <a:cs typeface="#9Slide03 Arima Madurai Black" panose="00000A00000000000000" pitchFamily="2" charset="0"/>
                <a:sym typeface="微软雅黑" pitchFamily="34" charset="-122"/>
              </a:rPr>
              <a:t>”</a:t>
            </a:r>
            <a:endParaRPr lang="zh-CN" altLang="en-US"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6917728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2" presetClass="entr" presetSubtype="3" accel="35000" fill="hold" nodeType="withEffect" p14:presetBounceEnd="55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55000">
                                          <p:cBhvr additive="base">
                                            <p:cTn id="16" dur="2000" fill="hold"/>
                                            <p:tgtEl>
                                              <p:spTgt spid="6"/>
                                            </p:tgtEl>
                                            <p:attrNameLst>
                                              <p:attrName>ppt_x</p:attrName>
                                            </p:attrNameLst>
                                          </p:cBhvr>
                                          <p:tavLst>
                                            <p:tav tm="0">
                                              <p:val>
                                                <p:strVal val="1+#ppt_w/2"/>
                                              </p:val>
                                            </p:tav>
                                            <p:tav tm="100000">
                                              <p:val>
                                                <p:strVal val="#ppt_x"/>
                                              </p:val>
                                            </p:tav>
                                          </p:tavLst>
                                        </p:anim>
                                        <p:anim calcmode="lin" valueType="num" p14:bounceEnd="55000">
                                          <p:cBhvr additive="base">
                                            <p:cTn id="17" dur="2000" fill="hold"/>
                                            <p:tgtEl>
                                              <p:spTgt spid="6"/>
                                            </p:tgtEl>
                                            <p:attrNameLst>
                                              <p:attrName>ppt_y</p:attrName>
                                            </p:attrNameLst>
                                          </p:cBhvr>
                                          <p:tavLst>
                                            <p:tav tm="0">
                                              <p:val>
                                                <p:strVal val="0-#ppt_h/2"/>
                                              </p:val>
                                            </p:tav>
                                            <p:tav tm="100000">
                                              <p:val>
                                                <p:strVal val="#ppt_y"/>
                                              </p:val>
                                            </p:tav>
                                          </p:tavLst>
                                        </p:anim>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1000"/>
                                            <p:tgtEl>
                                              <p:spTgt spid="12"/>
                                            </p:tgtEl>
                                          </p:cBhvr>
                                        </p:animEffect>
                                      </p:childTnLst>
                                    </p:cTn>
                                  </p:par>
                                </p:childTnLst>
                              </p:cTn>
                            </p:par>
                            <p:par>
                              <p:cTn id="22" fill="hold">
                                <p:stCondLst>
                                  <p:cond delay="3500"/>
                                </p:stCondLst>
                                <p:childTnLst>
                                  <p:par>
                                    <p:cTn id="23" presetID="2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par>
                                    <p:cTn id="31" presetID="14" presetClass="entr" presetSubtype="1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randombar(horizontal)">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randombar(horizontal)">
                                          <p:cBhvr>
                                            <p:cTn id="41" dur="500"/>
                                            <p:tgtEl>
                                              <p:spTgt spid="39"/>
                                            </p:tgtEl>
                                          </p:cBhvr>
                                        </p:animEffect>
                                      </p:childTnLst>
                                    </p:cTn>
                                  </p:par>
                                  <p:par>
                                    <p:cTn id="42" presetID="14" presetClass="entr" presetSubtype="1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randombar(horizontal)">
                                          <p:cBhvr>
                                            <p:cTn id="44" dur="500"/>
                                            <p:tgtEl>
                                              <p:spTgt spid="3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randombar(horizontal)">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randombar(horizontal)">
                                          <p:cBhvr>
                                            <p:cTn id="52" dur="500"/>
                                            <p:tgtEl>
                                              <p:spTgt spid="43"/>
                                            </p:tgtEl>
                                          </p:cBhvr>
                                        </p:animEffect>
                                      </p:childTnLst>
                                    </p:cTn>
                                  </p:par>
                                  <p:par>
                                    <p:cTn id="53" presetID="14" presetClass="entr" presetSubtype="1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randombar(horizontal)">
                                          <p:cBhvr>
                                            <p:cTn id="55" dur="500"/>
                                            <p:tgtEl>
                                              <p:spTgt spid="42"/>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randombar(horizontal)">
                                          <p:cBhvr>
                                            <p:cTn id="5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41" grpId="0"/>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2" presetClass="entr" presetSubtype="3" accel="3500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2000" fill="hold"/>
                                            <p:tgtEl>
                                              <p:spTgt spid="6"/>
                                            </p:tgtEl>
                                            <p:attrNameLst>
                                              <p:attrName>ppt_x</p:attrName>
                                            </p:attrNameLst>
                                          </p:cBhvr>
                                          <p:tavLst>
                                            <p:tav tm="0">
                                              <p:val>
                                                <p:strVal val="1+#ppt_w/2"/>
                                              </p:val>
                                            </p:tav>
                                            <p:tav tm="100000">
                                              <p:val>
                                                <p:strVal val="#ppt_x"/>
                                              </p:val>
                                            </p:tav>
                                          </p:tavLst>
                                        </p:anim>
                                        <p:anim calcmode="lin" valueType="num">
                                          <p:cBhvr additive="base">
                                            <p:cTn id="17" dur="2000" fill="hold"/>
                                            <p:tgtEl>
                                              <p:spTgt spid="6"/>
                                            </p:tgtEl>
                                            <p:attrNameLst>
                                              <p:attrName>ppt_y</p:attrName>
                                            </p:attrNameLst>
                                          </p:cBhvr>
                                          <p:tavLst>
                                            <p:tav tm="0">
                                              <p:val>
                                                <p:strVal val="0-#ppt_h/2"/>
                                              </p:val>
                                            </p:tav>
                                            <p:tav tm="100000">
                                              <p:val>
                                                <p:strVal val="#ppt_y"/>
                                              </p:val>
                                            </p:tav>
                                          </p:tavLst>
                                        </p:anim>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1000"/>
                                            <p:tgtEl>
                                              <p:spTgt spid="12"/>
                                            </p:tgtEl>
                                          </p:cBhvr>
                                        </p:animEffect>
                                      </p:childTnLst>
                                    </p:cTn>
                                  </p:par>
                                </p:childTnLst>
                              </p:cTn>
                            </p:par>
                            <p:par>
                              <p:cTn id="22" fill="hold">
                                <p:stCondLst>
                                  <p:cond delay="3500"/>
                                </p:stCondLst>
                                <p:childTnLst>
                                  <p:par>
                                    <p:cTn id="23" presetID="2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par>
                                    <p:cTn id="31" presetID="14" presetClass="entr" presetSubtype="1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randombar(horizontal)">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randombar(horizontal)">
                                          <p:cBhvr>
                                            <p:cTn id="41" dur="500"/>
                                            <p:tgtEl>
                                              <p:spTgt spid="39"/>
                                            </p:tgtEl>
                                          </p:cBhvr>
                                        </p:animEffect>
                                      </p:childTnLst>
                                    </p:cTn>
                                  </p:par>
                                  <p:par>
                                    <p:cTn id="42" presetID="14" presetClass="entr" presetSubtype="1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randombar(horizontal)">
                                          <p:cBhvr>
                                            <p:cTn id="44" dur="500"/>
                                            <p:tgtEl>
                                              <p:spTgt spid="3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randombar(horizontal)">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randombar(horizontal)">
                                          <p:cBhvr>
                                            <p:cTn id="52" dur="500"/>
                                            <p:tgtEl>
                                              <p:spTgt spid="43"/>
                                            </p:tgtEl>
                                          </p:cBhvr>
                                        </p:animEffect>
                                      </p:childTnLst>
                                    </p:cTn>
                                  </p:par>
                                  <p:par>
                                    <p:cTn id="53" presetID="14" presetClass="entr" presetSubtype="1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randombar(horizontal)">
                                          <p:cBhvr>
                                            <p:cTn id="55" dur="500"/>
                                            <p:tgtEl>
                                              <p:spTgt spid="42"/>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randombar(horizontal)">
                                          <p:cBhvr>
                                            <p:cTn id="5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41" grpId="0"/>
          <p:bldP spid="4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bwMode="auto">
          <a:xfrm>
            <a:off x="271710" y="288446"/>
            <a:ext cx="5287086" cy="646331"/>
          </a:xfrm>
          <a:prstGeom prst="rect">
            <a:avLst/>
          </a:prstGeom>
          <a:noFill/>
        </p:spPr>
        <p:txBody>
          <a:bodyPr wrap="square">
            <a:spAutoFit/>
          </a:bodyPr>
          <a:lstStyle/>
          <a:p>
            <a:pPr defTabSz="914377">
              <a:defRPr/>
            </a:pPr>
            <a:r>
              <a:rPr lang="en-US" sz="36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2. Tác phẩm</a:t>
            </a:r>
          </a:p>
        </p:txBody>
      </p:sp>
      <p:sp>
        <p:nvSpPr>
          <p:cNvPr id="37" name="TextBox 36"/>
          <p:cNvSpPr txBox="1"/>
          <p:nvPr/>
        </p:nvSpPr>
        <p:spPr bwMode="auto">
          <a:xfrm>
            <a:off x="142405" y="845521"/>
            <a:ext cx="5287086" cy="646331"/>
          </a:xfrm>
          <a:prstGeom prst="rect">
            <a:avLst/>
          </a:prstGeom>
          <a:noFill/>
        </p:spPr>
        <p:txBody>
          <a:bodyPr wrap="square">
            <a:spAutoFit/>
          </a:bodyPr>
          <a:lstStyle/>
          <a:p>
            <a:pPr defTabSz="914377">
              <a:defRPr/>
            </a:pPr>
            <a:r>
              <a:rPr lang="en-US" sz="3600" b="1" dirty="0">
                <a:solidFill>
                  <a:srgbClr val="7030A0"/>
                </a:solidFill>
                <a:latin typeface="Times New Roman" panose="02020603050405020304" pitchFamily="18" charset="0"/>
                <a:ea typeface="Open Sans" panose="020B0606030504020204" pitchFamily="34" charset="0"/>
                <a:cs typeface="Times New Roman" panose="02020603050405020304" pitchFamily="18" charset="0"/>
              </a:rPr>
              <a:t>a</a:t>
            </a:r>
            <a:r>
              <a:rPr lang="en-US" sz="3600" b="1" dirty="0" smtClean="0">
                <a:solidFill>
                  <a:srgbClr val="7030A0"/>
                </a:solidFill>
                <a:latin typeface="Times New Roman" panose="02020603050405020304" pitchFamily="18" charset="0"/>
                <a:ea typeface="Open Sans" panose="020B0606030504020204" pitchFamily="34" charset="0"/>
                <a:cs typeface="Times New Roman" panose="02020603050405020304" pitchFamily="18" charset="0"/>
              </a:rPr>
              <a:t>. “Truyền kì mạn lục”:</a:t>
            </a:r>
            <a:endParaRPr lang="en-US" sz="3600" b="1" dirty="0">
              <a:solidFill>
                <a:srgbClr val="7030A0"/>
              </a:solidFill>
              <a:latin typeface="Times New Roman" panose="02020603050405020304" pitchFamily="18" charset="0"/>
              <a:ea typeface="Open Sans" panose="020B0606030504020204" pitchFamily="34" charset="0"/>
              <a:cs typeface="Times New Roman" panose="02020603050405020304" pitchFamily="18" charset="0"/>
            </a:endParaRPr>
          </a:p>
        </p:txBody>
      </p:sp>
    </p:spTree>
    <p:extLst>
      <p:ext uri="{BB962C8B-B14F-4D97-AF65-F5344CB8AC3E}">
        <p14:creationId xmlns:p14="http://schemas.microsoft.com/office/powerpoint/2010/main" val="4373142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7">
                                            <p:txEl>
                                              <p:pRg st="0" end="0"/>
                                            </p:txEl>
                                          </p:spTgt>
                                        </p:tgtEl>
                                        <p:attrNameLst>
                                          <p:attrName>style.visibility</p:attrName>
                                        </p:attrNameLst>
                                      </p:cBhvr>
                                      <p:to>
                                        <p:strVal val="visible"/>
                                      </p:to>
                                    </p:set>
                                    <p:anim calcmode="lin" valueType="num">
                                      <p:cBhvr additive="base">
                                        <p:cTn id="14"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01" y="-246201"/>
            <a:ext cx="4826052" cy="2333170"/>
          </a:xfrm>
          <a:prstGeom prst="rect">
            <a:avLst/>
          </a:prstGeom>
        </p:spPr>
      </p:pic>
      <p:sp>
        <p:nvSpPr>
          <p:cNvPr id="33" name="矩形 32"/>
          <p:cNvSpPr/>
          <p:nvPr/>
        </p:nvSpPr>
        <p:spPr>
          <a:xfrm>
            <a:off x="674487" y="1706702"/>
            <a:ext cx="2333169" cy="2333169"/>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202974" y="4906427"/>
            <a:ext cx="980590" cy="98059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4514196" y="2724229"/>
            <a:ext cx="1045970" cy="104597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Truyá»n Ká»³ Máº¡n Lá»¥c (Cáº£o ThÆ¡m TrÆ°á»c ÄÃ¨n) | Tiki.vn">
            <a:extLst>
              <a:ext uri="{FF2B5EF4-FFF2-40B4-BE49-F238E27FC236}">
                <a16:creationId xmlns:a16="http://schemas.microsoft.com/office/drawing/2014/main" id="{241529EB-B04B-41A3-AD7B-A823CCE20A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42" t="19485" r="12606" b="24118"/>
          <a:stretch/>
        </p:blipFill>
        <p:spPr bwMode="auto">
          <a:xfrm>
            <a:off x="894273" y="1907464"/>
            <a:ext cx="2455313" cy="2582087"/>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34">
            <a:extLst>
              <a:ext uri="{FF2B5EF4-FFF2-40B4-BE49-F238E27FC236}">
                <a16:creationId xmlns:a16="http://schemas.microsoft.com/office/drawing/2014/main" id="{00020F0A-4276-4F59-AD1C-68C65FF3C5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661" y="4214993"/>
            <a:ext cx="2455313" cy="1946388"/>
          </a:xfrm>
          <a:prstGeom prst="rect">
            <a:avLst/>
          </a:prstGeom>
        </p:spPr>
      </p:pic>
      <p:pic>
        <p:nvPicPr>
          <p:cNvPr id="1028" name="Picture 4" descr="Cáº£m nháº­n cá»§a em vá» nhÃ¢n váº­t VÅ© NÆ°Æ¡ng trong tÃ¡c pháº©m âChuyá»n ngÆ°á»i ...">
            <a:extLst>
              <a:ext uri="{FF2B5EF4-FFF2-40B4-BE49-F238E27FC236}">
                <a16:creationId xmlns:a16="http://schemas.microsoft.com/office/drawing/2014/main" id="{AB098953-8141-4969-AC1B-4A339F37DF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6257" y="2861741"/>
            <a:ext cx="1647786" cy="16477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Ã©gende vietnamienne : La MÃ©prise - ThiÃªu Phá»¥ Nam XÆ°Æ¡ng - Nháº¡c ...">
            <a:extLst>
              <a:ext uri="{FF2B5EF4-FFF2-40B4-BE49-F238E27FC236}">
                <a16:creationId xmlns:a16="http://schemas.microsoft.com/office/drawing/2014/main" id="{5B352D35-8BFF-4CBC-8A20-5BA90DB9EA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9586" y="5040697"/>
            <a:ext cx="1443957" cy="144395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BF0D072-67D3-4E57-965C-A1C78BB88997}"/>
              </a:ext>
            </a:extLst>
          </p:cNvPr>
          <p:cNvSpPr/>
          <p:nvPr/>
        </p:nvSpPr>
        <p:spPr>
          <a:xfrm>
            <a:off x="5781989" y="1660448"/>
            <a:ext cx="6631834" cy="2554545"/>
          </a:xfrm>
          <a:prstGeom prst="rect">
            <a:avLst/>
          </a:prstGeom>
        </p:spPr>
        <p:txBody>
          <a:bodyPr wrap="square">
            <a:spAutoFit/>
          </a:bodyPr>
          <a:lstStyle/>
          <a:p>
            <a:pPr marL="571500" indent="-571500">
              <a:buFontTx/>
              <a:buChar char="-"/>
            </a:pPr>
            <a:r>
              <a:rPr lang="en-US" sz="4000" dirty="0" smtClean="0">
                <a:latin typeface="#9Slide03 Arima Madurai Black" panose="020B0604020202020204" charset="0"/>
                <a:cs typeface="#9Slide03 Arima Madurai Black" panose="020B0604020202020204" charset="0"/>
              </a:rPr>
              <a:t>“</a:t>
            </a:r>
            <a:r>
              <a:rPr lang="en-US" sz="4000" dirty="0" err="1" smtClean="0">
                <a:latin typeface="#9Slide03 Arima Madurai Black" panose="020B0604020202020204" charset="0"/>
                <a:cs typeface="#9Slide03 Arima Madurai Black" panose="020B0604020202020204" charset="0"/>
              </a:rPr>
              <a:t>truyền</a:t>
            </a:r>
            <a:r>
              <a:rPr lang="en-US" sz="4000" dirty="0" smtClean="0">
                <a:latin typeface="#9Slide03 Arima Madurai Black" panose="020B0604020202020204" charset="0"/>
                <a:cs typeface="#9Slide03 Arima Madurai Black" panose="020B0604020202020204" charset="0"/>
              </a:rPr>
              <a:t>” : </a:t>
            </a:r>
            <a:r>
              <a:rPr lang="en-US" sz="4000" dirty="0" err="1" smtClean="0">
                <a:latin typeface="#9Slide03 Arima Madurai Black" panose="020B0604020202020204" charset="0"/>
                <a:cs typeface="#9Slide03 Arima Madurai Black" panose="020B0604020202020204" charset="0"/>
              </a:rPr>
              <a:t>lưu</a:t>
            </a:r>
            <a:r>
              <a:rPr lang="en-US" sz="4000" dirty="0" smtClean="0">
                <a:latin typeface="#9Slide03 Arima Madurai Black" panose="020B0604020202020204" charset="0"/>
                <a:cs typeface="#9Slide03 Arima Madurai Black" panose="020B0604020202020204" charset="0"/>
              </a:rPr>
              <a:t> </a:t>
            </a:r>
            <a:r>
              <a:rPr lang="en-US" sz="4000" dirty="0" err="1" smtClean="0">
                <a:latin typeface="#9Slide03 Arima Madurai Black" panose="020B0604020202020204" charset="0"/>
                <a:cs typeface="#9Slide03 Arima Madurai Black" panose="020B0604020202020204" charset="0"/>
              </a:rPr>
              <a:t>truyền</a:t>
            </a:r>
            <a:endParaRPr lang="en-US" sz="4000" dirty="0" smtClean="0">
              <a:latin typeface="#9Slide03 Arima Madurai Black" panose="020B0604020202020204" charset="0"/>
              <a:cs typeface="#9Slide03 Arima Madurai Black" panose="020B0604020202020204" charset="0"/>
            </a:endParaRPr>
          </a:p>
          <a:p>
            <a:pPr marL="571500" indent="-571500">
              <a:buFontTx/>
              <a:buChar char="-"/>
            </a:pPr>
            <a:r>
              <a:rPr lang="en-US" sz="4000" dirty="0" smtClean="0">
                <a:latin typeface="#9Slide03 Arima Madurai Black" panose="020B0604020202020204" charset="0"/>
                <a:cs typeface="#9Slide03 Arima Madurai Black" panose="020B0604020202020204" charset="0"/>
              </a:rPr>
              <a:t>“</a:t>
            </a:r>
            <a:r>
              <a:rPr lang="en-US" sz="4000" dirty="0" err="1" smtClean="0">
                <a:latin typeface="#9Slide03 Arima Madurai Black" panose="020B0604020202020204" charset="0"/>
                <a:cs typeface="#9Slide03 Arima Madurai Black" panose="020B0604020202020204" charset="0"/>
              </a:rPr>
              <a:t>kì</a:t>
            </a:r>
            <a:r>
              <a:rPr lang="en-US" sz="4000" dirty="0" smtClean="0">
                <a:latin typeface="#9Slide03 Arima Madurai Black" panose="020B0604020202020204" charset="0"/>
                <a:cs typeface="#9Slide03 Arima Madurai Black" panose="020B0604020202020204" charset="0"/>
              </a:rPr>
              <a:t>”        : </a:t>
            </a:r>
            <a:r>
              <a:rPr lang="en-US" sz="4000" dirty="0" err="1" smtClean="0">
                <a:latin typeface="#9Slide03 Arima Madurai Black" panose="020B0604020202020204" charset="0"/>
                <a:cs typeface="#9Slide03 Arima Madurai Black" panose="020B0604020202020204" charset="0"/>
              </a:rPr>
              <a:t>kì</a:t>
            </a:r>
            <a:r>
              <a:rPr lang="en-US" sz="4000" dirty="0" smtClean="0">
                <a:latin typeface="#9Slide03 Arima Madurai Black" panose="020B0604020202020204" charset="0"/>
                <a:cs typeface="#9Slide03 Arima Madurai Black" panose="020B0604020202020204" charset="0"/>
              </a:rPr>
              <a:t> </a:t>
            </a:r>
            <a:r>
              <a:rPr lang="en-US" sz="4000" dirty="0" err="1" smtClean="0">
                <a:latin typeface="#9Slide03 Arima Madurai Black" panose="020B0604020202020204" charset="0"/>
                <a:cs typeface="#9Slide03 Arima Madurai Black" panose="020B0604020202020204" charset="0"/>
              </a:rPr>
              <a:t>lạ</a:t>
            </a:r>
            <a:r>
              <a:rPr lang="en-US" sz="4000" dirty="0" smtClean="0">
                <a:latin typeface="#9Slide03 Arima Madurai Black" panose="020B0604020202020204" charset="0"/>
                <a:cs typeface="#9Slide03 Arima Madurai Black" panose="020B0604020202020204" charset="0"/>
              </a:rPr>
              <a:t>, </a:t>
            </a:r>
            <a:r>
              <a:rPr lang="en-US" sz="4000" dirty="0" err="1" smtClean="0">
                <a:latin typeface="#9Slide03 Arima Madurai Black" panose="020B0604020202020204" charset="0"/>
                <a:cs typeface="#9Slide03 Arima Madurai Black" panose="020B0604020202020204" charset="0"/>
              </a:rPr>
              <a:t>kì</a:t>
            </a:r>
            <a:r>
              <a:rPr lang="en-US" sz="4000" dirty="0" smtClean="0">
                <a:latin typeface="#9Slide03 Arima Madurai Black" panose="020B0604020202020204" charset="0"/>
                <a:cs typeface="#9Slide03 Arima Madurai Black" panose="020B0604020202020204" charset="0"/>
              </a:rPr>
              <a:t> </a:t>
            </a:r>
            <a:r>
              <a:rPr lang="en-US" sz="4000" dirty="0" err="1" smtClean="0">
                <a:latin typeface="#9Slide03 Arima Madurai Black" panose="020B0604020202020204" charset="0"/>
                <a:cs typeface="#9Slide03 Arima Madurai Black" panose="020B0604020202020204" charset="0"/>
              </a:rPr>
              <a:t>ảo</a:t>
            </a:r>
            <a:endParaRPr lang="en-US" sz="4000" dirty="0" smtClean="0">
              <a:latin typeface="#9Slide03 Arima Madurai Black" panose="020B0604020202020204" charset="0"/>
              <a:cs typeface="#9Slide03 Arima Madurai Black" panose="020B0604020202020204" charset="0"/>
            </a:endParaRPr>
          </a:p>
          <a:p>
            <a:pPr marL="571500" indent="-571500">
              <a:buFontTx/>
              <a:buChar char="-"/>
            </a:pPr>
            <a:r>
              <a:rPr lang="en-US" sz="4000" dirty="0" smtClean="0">
                <a:latin typeface="#9Slide03 Arima Madurai Black" panose="020B0604020202020204" charset="0"/>
                <a:cs typeface="#9Slide03 Arima Madurai Black" panose="020B0604020202020204" charset="0"/>
              </a:rPr>
              <a:t>“</a:t>
            </a:r>
            <a:r>
              <a:rPr lang="en-US" sz="4000" dirty="0" err="1" smtClean="0">
                <a:latin typeface="#9Slide03 Arima Madurai Black" panose="020B0604020202020204" charset="0"/>
                <a:cs typeface="#9Slide03 Arima Madurai Black" panose="020B0604020202020204" charset="0"/>
              </a:rPr>
              <a:t>mạn</a:t>
            </a:r>
            <a:r>
              <a:rPr lang="en-US" sz="4000" dirty="0" smtClean="0">
                <a:latin typeface="#9Slide03 Arima Madurai Black" panose="020B0604020202020204" charset="0"/>
                <a:cs typeface="#9Slide03 Arima Madurai Black" panose="020B0604020202020204" charset="0"/>
              </a:rPr>
              <a:t>”    : </a:t>
            </a:r>
            <a:r>
              <a:rPr lang="en-US" sz="4000" dirty="0" err="1" smtClean="0">
                <a:latin typeface="#9Slide03 Arima Madurai Black" panose="020B0604020202020204" charset="0"/>
                <a:cs typeface="#9Slide03 Arima Madurai Black" panose="020B0604020202020204" charset="0"/>
              </a:rPr>
              <a:t>tản</a:t>
            </a:r>
            <a:r>
              <a:rPr lang="en-US" sz="4000" dirty="0" smtClean="0">
                <a:latin typeface="#9Slide03 Arima Madurai Black" panose="020B0604020202020204" charset="0"/>
                <a:cs typeface="#9Slide03 Arima Madurai Black" panose="020B0604020202020204" charset="0"/>
              </a:rPr>
              <a:t> </a:t>
            </a:r>
            <a:r>
              <a:rPr lang="en-US" sz="4000" dirty="0" err="1" smtClean="0">
                <a:latin typeface="#9Slide03 Arima Madurai Black" panose="020B0604020202020204" charset="0"/>
                <a:cs typeface="#9Slide03 Arima Madurai Black" panose="020B0604020202020204" charset="0"/>
              </a:rPr>
              <a:t>mạn</a:t>
            </a:r>
            <a:endParaRPr lang="en-US" sz="4000" dirty="0" smtClean="0">
              <a:latin typeface="#9Slide03 Arima Madurai Black" panose="020B0604020202020204" charset="0"/>
              <a:cs typeface="#9Slide03 Arima Madurai Black" panose="020B0604020202020204" charset="0"/>
            </a:endParaRPr>
          </a:p>
          <a:p>
            <a:pPr marL="571500" indent="-571500">
              <a:buFontTx/>
              <a:buChar char="-"/>
            </a:pPr>
            <a:r>
              <a:rPr lang="en-US" sz="4000" dirty="0" smtClean="0">
                <a:latin typeface="#9Slide03 Arima Madurai Black" panose="020B0604020202020204" charset="0"/>
                <a:cs typeface="#9Slide03 Arima Madurai Black" panose="020B0604020202020204" charset="0"/>
              </a:rPr>
              <a:t>“</a:t>
            </a:r>
            <a:r>
              <a:rPr lang="en-US" sz="4000" dirty="0" err="1" smtClean="0">
                <a:latin typeface="#9Slide03 Arima Madurai Black" panose="020B0604020202020204" charset="0"/>
                <a:cs typeface="#9Slide03 Arima Madurai Black" panose="020B0604020202020204" charset="0"/>
              </a:rPr>
              <a:t>lục</a:t>
            </a:r>
            <a:r>
              <a:rPr lang="en-US" sz="4000" dirty="0" smtClean="0">
                <a:latin typeface="#9Slide03 Arima Madurai Black" panose="020B0604020202020204" charset="0"/>
                <a:cs typeface="#9Slide03 Arima Madurai Black" panose="020B0604020202020204" charset="0"/>
              </a:rPr>
              <a:t>”      : </a:t>
            </a:r>
            <a:r>
              <a:rPr lang="en-US" sz="4000" dirty="0" err="1" smtClean="0">
                <a:latin typeface="#9Slide03 Arima Madurai Black" panose="020B0604020202020204" charset="0"/>
                <a:cs typeface="#9Slide03 Arima Madurai Black" panose="020B0604020202020204" charset="0"/>
              </a:rPr>
              <a:t>ghi</a:t>
            </a:r>
            <a:r>
              <a:rPr lang="en-US" sz="4000" dirty="0" smtClean="0">
                <a:latin typeface="#9Slide03 Arima Madurai Black" panose="020B0604020202020204" charset="0"/>
                <a:cs typeface="#9Slide03 Arima Madurai Black" panose="020B0604020202020204" charset="0"/>
              </a:rPr>
              <a:t> </a:t>
            </a:r>
            <a:r>
              <a:rPr lang="en-US" sz="4000" dirty="0" err="1" smtClean="0">
                <a:latin typeface="#9Slide03 Arima Madurai Black" panose="020B0604020202020204" charset="0"/>
                <a:cs typeface="#9Slide03 Arima Madurai Black" panose="020B0604020202020204" charset="0"/>
              </a:rPr>
              <a:t>chép</a:t>
            </a:r>
            <a:endParaRPr lang="en-US" sz="4000" dirty="0">
              <a:latin typeface="#9Slide03 Arima Madurai Black" panose="020B0604020202020204" charset="0"/>
              <a:cs typeface="#9Slide03 Arima Madurai Black" panose="020B0604020202020204" charset="0"/>
            </a:endParaRPr>
          </a:p>
        </p:txBody>
      </p:sp>
      <p:pic>
        <p:nvPicPr>
          <p:cNvPr id="11" name="Picture 10">
            <a:extLst>
              <a:ext uri="{FF2B5EF4-FFF2-40B4-BE49-F238E27FC236}">
                <a16:creationId xmlns:a16="http://schemas.microsoft.com/office/drawing/2014/main" id="{F586ABBC-116F-43AB-B9AF-4AEC9498AE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8208527" y="585360"/>
            <a:ext cx="1778758" cy="1605706"/>
          </a:xfrm>
          <a:prstGeom prst="rect">
            <a:avLst/>
          </a:prstGeom>
        </p:spPr>
      </p:pic>
      <p:sp>
        <p:nvSpPr>
          <p:cNvPr id="13" name="矩形 43"/>
          <p:cNvSpPr/>
          <p:nvPr/>
        </p:nvSpPr>
        <p:spPr>
          <a:xfrm rot="16200000">
            <a:off x="8751676" y="-2612366"/>
            <a:ext cx="692461" cy="6222401"/>
          </a:xfrm>
          <a:prstGeom prst="rect">
            <a:avLst/>
          </a:prstGeom>
          <a:noFill/>
        </p:spPr>
        <p:txBody>
          <a:bodyPr vert="eaVert" wrap="square" lIns="68562" tIns="34281" rIns="68562" bIns="34281" rtlCol="0">
            <a:spAutoFit/>
          </a:bodyPr>
          <a:lstStyle/>
          <a:p>
            <a:pPr defTabSz="914400"/>
            <a:r>
              <a:rPr lang="en-SG" altLang="zh-CN" sz="3600" b="1" dirty="0" smtClean="0">
                <a:solidFill>
                  <a:srgbClr val="0000FF"/>
                </a:solidFill>
                <a:latin typeface="#9Slide05 SVNMercury Script" pitchFamily="2" charset="0"/>
                <a:ea typeface="+mj-ea"/>
              </a:rPr>
              <a:t>- Nhan đề: “ Truyền kì mạn lục” :</a:t>
            </a:r>
            <a:endParaRPr lang="en-US" altLang="zh-CN" sz="3600" b="1" dirty="0">
              <a:solidFill>
                <a:srgbClr val="0000FF"/>
              </a:solidFill>
              <a:latin typeface="#9Slide05 SVNMercury Script" pitchFamily="2" charset="0"/>
              <a:ea typeface="+mj-ea"/>
            </a:endParaRPr>
          </a:p>
        </p:txBody>
      </p:sp>
      <p:pic>
        <p:nvPicPr>
          <p:cNvPr id="14" name="Picture 13">
            <a:extLst>
              <a:ext uri="{FF2B5EF4-FFF2-40B4-BE49-F238E27FC236}">
                <a16:creationId xmlns:a16="http://schemas.microsoft.com/office/drawing/2014/main" id="{F586ABBC-116F-43AB-B9AF-4AEC9498AE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3672" y="4544971"/>
            <a:ext cx="1788269" cy="1605706"/>
          </a:xfrm>
          <a:prstGeom prst="rect">
            <a:avLst/>
          </a:prstGeom>
        </p:spPr>
      </p:pic>
      <p:sp>
        <p:nvSpPr>
          <p:cNvPr id="15" name="Rectangle 14">
            <a:extLst>
              <a:ext uri="{FF2B5EF4-FFF2-40B4-BE49-F238E27FC236}">
                <a16:creationId xmlns:a16="http://schemas.microsoft.com/office/drawing/2014/main" id="{5BF0D072-67D3-4E57-965C-A1C78BB88997}"/>
              </a:ext>
            </a:extLst>
          </p:cNvPr>
          <p:cNvSpPr/>
          <p:nvPr/>
        </p:nvSpPr>
        <p:spPr>
          <a:xfrm>
            <a:off x="6358307" y="4326476"/>
            <a:ext cx="5762873" cy="2308324"/>
          </a:xfrm>
          <a:prstGeom prst="rect">
            <a:avLst/>
          </a:prstGeom>
        </p:spPr>
        <p:txBody>
          <a:bodyPr wrap="square">
            <a:spAutoFit/>
          </a:bodyPr>
          <a:lstStyle/>
          <a:p>
            <a:r>
              <a:rPr lang="en-US" sz="3600" dirty="0" smtClean="0">
                <a:solidFill>
                  <a:srgbClr val="0000FF"/>
                </a:solidFill>
                <a:latin typeface="#9Slide03 Arima Madurai Black" panose="020B0604020202020204" charset="0"/>
                <a:cs typeface="#9Slide03 Arima Madurai Black" panose="020B0604020202020204" charset="0"/>
              </a:rPr>
              <a:t>là ghi chép một cách tản mạn những câu chuyện được lưu truyền trong dân gian</a:t>
            </a:r>
            <a:r>
              <a:rPr lang="en-US" sz="3600" dirty="0">
                <a:solidFill>
                  <a:srgbClr val="0000FF"/>
                </a:solidFill>
                <a:latin typeface="#9Slide03 Arima Madurai Black" panose="020B0604020202020204" charset="0"/>
                <a:cs typeface="#9Slide03 Arima Madurai Black" panose="020B0604020202020204" charset="0"/>
              </a:rPr>
              <a:t>.</a:t>
            </a:r>
          </a:p>
        </p:txBody>
      </p:sp>
    </p:spTree>
    <p:extLst>
      <p:ext uri="{BB962C8B-B14F-4D97-AF65-F5344CB8AC3E}">
        <p14:creationId xmlns:p14="http://schemas.microsoft.com/office/powerpoint/2010/main" val="7649610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par>
                                <p:cTn id="21" presetID="22" presetClass="entr" presetSubtype="4"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wipe(down)">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down)">
                                      <p:cBhvr>
                                        <p:cTn id="28" dur="500"/>
                                        <p:tgtEl>
                                          <p:spTgt spid="36"/>
                                        </p:tgtEl>
                                      </p:cBhvr>
                                    </p:animEffect>
                                  </p:childTnLst>
                                </p:cTn>
                              </p:par>
                              <p:par>
                                <p:cTn id="29" presetID="22" presetClass="entr" presetSubtype="4"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wipe(down)">
                                      <p:cBhvr>
                                        <p:cTn id="31" dur="500"/>
                                        <p:tgtEl>
                                          <p:spTgt spid="1030"/>
                                        </p:tgtEl>
                                      </p:cBhvr>
                                    </p:animEffect>
                                  </p:childTnLst>
                                </p:cTn>
                              </p:par>
                            </p:childTnLst>
                          </p:cTn>
                        </p:par>
                        <p:par>
                          <p:cTn id="32" fill="hold">
                            <p:stCondLst>
                              <p:cond delay="500"/>
                            </p:stCondLst>
                            <p:childTnLst>
                              <p:par>
                                <p:cTn id="33" presetID="22" presetClass="entr" presetSubtype="2"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righ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animBg="1"/>
      <p:bldP spid="37" grpId="0" animBg="1"/>
      <p:bldP spid="9"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bwMode="auto">
          <a:xfrm>
            <a:off x="142404" y="845521"/>
            <a:ext cx="11624479" cy="6063198"/>
          </a:xfrm>
          <a:prstGeom prst="rect">
            <a:avLst/>
          </a:prstGeom>
          <a:noFill/>
        </p:spPr>
        <p:txBody>
          <a:bodyPr wrap="square">
            <a:spAutoFit/>
          </a:bodyPr>
          <a:lstStyle/>
          <a:p>
            <a:r>
              <a:rPr lang="en-US" sz="3200" dirty="0" smtClean="0">
                <a:solidFill>
                  <a:srgbClr val="0000FF"/>
                </a:solidFill>
                <a:latin typeface="Times New Roman" panose="02020603050405020304" pitchFamily="18" charset="0"/>
                <a:cs typeface="Times New Roman" panose="02020603050405020304" pitchFamily="18" charset="0"/>
              </a:rPr>
              <a:t>- </a:t>
            </a:r>
            <a:r>
              <a:rPr lang="en-US" sz="3200" dirty="0">
                <a:solidFill>
                  <a:srgbClr val="0000FF"/>
                </a:solidFill>
                <a:latin typeface="Times New Roman" panose="02020603050405020304" pitchFamily="18" charset="0"/>
                <a:cs typeface="Times New Roman" panose="02020603050405020304" pitchFamily="18" charset="0"/>
              </a:rPr>
              <a:t>Viết bằng chữ Hán</a:t>
            </a:r>
            <a:r>
              <a:rPr lang="en-US" sz="3200" dirty="0">
                <a:latin typeface="Times New Roman" panose="02020603050405020304" pitchFamily="18" charset="0"/>
                <a:cs typeface="Times New Roman" panose="02020603050405020304" pitchFamily="18" charset="0"/>
              </a:rPr>
              <a:t>, được xem là “Thiên cổ kì bút” (áng văn hay ngàn đời).</a:t>
            </a:r>
          </a:p>
          <a:p>
            <a:r>
              <a:rPr lang="en-US" sz="3200" dirty="0">
                <a:solidFill>
                  <a:srgbClr val="0000FF"/>
                </a:solidFill>
                <a:latin typeface="Times New Roman" panose="02020603050405020304" pitchFamily="18" charset="0"/>
                <a:cs typeface="Times New Roman" panose="02020603050405020304" pitchFamily="18" charset="0"/>
              </a:rPr>
              <a:t>- Gồm 20 truyện, đề tài phong phú.</a:t>
            </a:r>
          </a:p>
          <a:p>
            <a:r>
              <a:rPr lang="en-US" sz="3200" dirty="0">
                <a:solidFill>
                  <a:srgbClr val="0000FF"/>
                </a:solidFill>
                <a:latin typeface="Times New Roman" panose="02020603050405020304" pitchFamily="18" charset="0"/>
                <a:cs typeface="Times New Roman" panose="02020603050405020304" pitchFamily="18" charset="0"/>
              </a:rPr>
              <a:t>- Nhân vật:</a:t>
            </a:r>
          </a:p>
          <a:p>
            <a:r>
              <a:rPr lang="en-US" sz="3200" dirty="0">
                <a:solidFill>
                  <a:srgbClr val="0000FF"/>
                </a:solidFill>
                <a:latin typeface="Times New Roman" panose="02020603050405020304" pitchFamily="18" charset="0"/>
                <a:cs typeface="Times New Roman" panose="02020603050405020304" pitchFamily="18" charset="0"/>
              </a:rPr>
              <a:t>+ Nhân vật chính thường là những người phụ nữ đức </a:t>
            </a:r>
            <a:r>
              <a:rPr lang="en-US" sz="3200" dirty="0" smtClean="0">
                <a:solidFill>
                  <a:srgbClr val="0000FF"/>
                </a:solidFill>
                <a:latin typeface="Times New Roman" panose="02020603050405020304" pitchFamily="18" charset="0"/>
                <a:cs typeface="Times New Roman" panose="02020603050405020304" pitchFamily="18" charset="0"/>
              </a:rPr>
              <a:t>hạnh nhưng bất hạnh</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khao khát sống cuộc sống yên bình, hạnh phúc, nhưng lại bị những thế lực tàn bạo và lễ giáo phong kiến nghiệt ngã đẩy họ vào những cảnh ngộ éo le, bi thương, bất hạnh vì oan khuất.</a:t>
            </a:r>
          </a:p>
          <a:p>
            <a:r>
              <a:rPr lang="en-US" sz="3200" dirty="0">
                <a:latin typeface="Times New Roman" panose="02020603050405020304" pitchFamily="18" charset="0"/>
                <a:cs typeface="Times New Roman" panose="02020603050405020304" pitchFamily="18" charset="0"/>
              </a:rPr>
              <a:t>+ </a:t>
            </a:r>
            <a:r>
              <a:rPr lang="en-US" sz="3200" dirty="0">
                <a:solidFill>
                  <a:srgbClr val="0000FF"/>
                </a:solidFill>
                <a:latin typeface="Times New Roman" panose="02020603050405020304" pitchFamily="18" charset="0"/>
                <a:cs typeface="Times New Roman" panose="02020603050405020304" pitchFamily="18" charset="0"/>
              </a:rPr>
              <a:t>Hoặc </a:t>
            </a:r>
            <a:r>
              <a:rPr lang="en-US" sz="3200" dirty="0" smtClean="0">
                <a:solidFill>
                  <a:srgbClr val="0000FF"/>
                </a:solidFill>
                <a:latin typeface="Times New Roman" panose="02020603050405020304" pitchFamily="18" charset="0"/>
                <a:cs typeface="Times New Roman" panose="02020603050405020304" pitchFamily="18" charset="0"/>
              </a:rPr>
              <a:t>những </a:t>
            </a:r>
            <a:r>
              <a:rPr lang="en-US" sz="3200" dirty="0">
                <a:solidFill>
                  <a:srgbClr val="0000FF"/>
                </a:solidFill>
                <a:latin typeface="Times New Roman" panose="02020603050405020304" pitchFamily="18" charset="0"/>
                <a:cs typeface="Times New Roman" panose="02020603050405020304" pitchFamily="18" charset="0"/>
              </a:rPr>
              <a:t>trí thức tâm huyết với cuộc đời nhưng bất mãn với thời cuộc</a:t>
            </a:r>
            <a:r>
              <a:rPr lang="en-US" sz="3200" dirty="0">
                <a:latin typeface="Times New Roman" panose="02020603050405020304" pitchFamily="18" charset="0"/>
                <a:cs typeface="Times New Roman" panose="02020603050405020304" pitchFamily="18" charset="0"/>
              </a:rPr>
              <a:t>, không chịu trói mình trong vòng danh lợi,sống ẩn dật để giữ được cốt cách thanh cao.</a:t>
            </a:r>
          </a:p>
          <a:p>
            <a:pPr defTabSz="914377">
              <a:defRPr/>
            </a:pPr>
            <a:endParaRPr lang="en-US" sz="3600" b="1" dirty="0">
              <a:solidFill>
                <a:srgbClr val="7030A0"/>
              </a:solidFill>
              <a:latin typeface="Times New Roman" panose="02020603050405020304" pitchFamily="18" charset="0"/>
              <a:ea typeface="Open Sans" panose="020B0606030504020204" pitchFamily="34" charset="0"/>
              <a:cs typeface="Times New Roman" panose="02020603050405020304" pitchFamily="18" charset="0"/>
            </a:endParaRPr>
          </a:p>
        </p:txBody>
      </p:sp>
    </p:spTree>
    <p:extLst>
      <p:ext uri="{BB962C8B-B14F-4D97-AF65-F5344CB8AC3E}">
        <p14:creationId xmlns:p14="http://schemas.microsoft.com/office/powerpoint/2010/main" val="38562725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additive="base">
                                        <p:cTn id="7"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
                                            <p:txEl>
                                              <p:pRg st="1" end="1"/>
                                            </p:txEl>
                                          </p:spTgt>
                                        </p:tgtEl>
                                        <p:attrNameLst>
                                          <p:attrName>style.visibility</p:attrName>
                                        </p:attrNameLst>
                                      </p:cBhvr>
                                      <p:to>
                                        <p:strVal val="visible"/>
                                      </p:to>
                                    </p:set>
                                    <p:anim calcmode="lin" valueType="num">
                                      <p:cBhvr additive="base">
                                        <p:cTn id="13" dur="500" fill="hold"/>
                                        <p:tgtEl>
                                          <p:spTgt spid="3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xEl>
                                              <p:pRg st="2" end="2"/>
                                            </p:txEl>
                                          </p:spTgt>
                                        </p:tgtEl>
                                        <p:attrNameLst>
                                          <p:attrName>style.visibility</p:attrName>
                                        </p:attrNameLst>
                                      </p:cBhvr>
                                      <p:to>
                                        <p:strVal val="visible"/>
                                      </p:to>
                                    </p:set>
                                    <p:anim calcmode="lin" valueType="num">
                                      <p:cBhvr additive="base">
                                        <p:cTn id="19" dur="500" fill="hold"/>
                                        <p:tgtEl>
                                          <p:spTgt spid="3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xEl>
                                              <p:pRg st="3" end="3"/>
                                            </p:txEl>
                                          </p:spTgt>
                                        </p:tgtEl>
                                        <p:attrNameLst>
                                          <p:attrName>style.visibility</p:attrName>
                                        </p:attrNameLst>
                                      </p:cBhvr>
                                      <p:to>
                                        <p:strVal val="visible"/>
                                      </p:to>
                                    </p:set>
                                    <p:anim calcmode="lin" valueType="num">
                                      <p:cBhvr additive="base">
                                        <p:cTn id="25" dur="500" fill="hold"/>
                                        <p:tgtEl>
                                          <p:spTgt spid="3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
                                            <p:txEl>
                                              <p:pRg st="4" end="4"/>
                                            </p:txEl>
                                          </p:spTgt>
                                        </p:tgtEl>
                                        <p:attrNameLst>
                                          <p:attrName>style.visibility</p:attrName>
                                        </p:attrNameLst>
                                      </p:cBhvr>
                                      <p:to>
                                        <p:strVal val="visible"/>
                                      </p:to>
                                    </p:set>
                                    <p:anim calcmode="lin" valueType="num">
                                      <p:cBhvr additive="base">
                                        <p:cTn id="31" dur="500" fill="hold"/>
                                        <p:tgtEl>
                                          <p:spTgt spid="3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FED599-0977-47AB-A2D1-3CB266944D1E}"/>
              </a:ext>
            </a:extLst>
          </p:cNvPr>
          <p:cNvGrpSpPr/>
          <p:nvPr/>
        </p:nvGrpSpPr>
        <p:grpSpPr>
          <a:xfrm>
            <a:off x="2627697" y="-434016"/>
            <a:ext cx="6384924" cy="7719806"/>
            <a:chOff x="2611572" y="-127004"/>
            <a:chExt cx="6384924" cy="7719806"/>
          </a:xfrm>
        </p:grpSpPr>
        <p:pic>
          <p:nvPicPr>
            <p:cNvPr id="3" name="Picture 2" descr="Tranh tÃ´ mÃ u bÃ´ng hoa cÆ¡ báº£n cho bÃ© dÆ°á»i 3 tuá»i phÃ¡t triá»n tÆ° duy">
              <a:extLst>
                <a:ext uri="{FF2B5EF4-FFF2-40B4-BE49-F238E27FC236}">
                  <a16:creationId xmlns:a16="http://schemas.microsoft.com/office/drawing/2014/main" id="{11C21074-0E59-4EB7-9D95-555D4251589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24" b="89822" l="7077" r="93077">
                          <a14:foregroundMark x1="39692" y1="36514" x2="39692" y2="36514"/>
                          <a14:foregroundMark x1="39692" y1="36514" x2="46308" y2="27608"/>
                          <a14:foregroundMark x1="46308" y1="27608" x2="55846" y2="23410"/>
                          <a14:foregroundMark x1="55846" y1="23410" x2="61692" y2="25573"/>
                          <a14:foregroundMark x1="59385" y1="39440" x2="62462" y2="32443"/>
                          <a14:foregroundMark x1="62462" y1="32443" x2="62923" y2="24809"/>
                          <a14:foregroundMark x1="62923" y1="24809" x2="58923" y2="17048"/>
                          <a14:foregroundMark x1="58923" y1="17048" x2="49077" y2="17048"/>
                          <a14:foregroundMark x1="49077" y1="17048" x2="40615" y2="22392"/>
                          <a14:foregroundMark x1="40615" y1="22392" x2="36923" y2="29517"/>
                          <a14:foregroundMark x1="36923" y1="29517" x2="45231" y2="32824"/>
                          <a14:foregroundMark x1="45231" y1="32824" x2="50769" y2="25954"/>
                          <a14:foregroundMark x1="50769" y1="25954" x2="43077" y2="22010"/>
                          <a14:foregroundMark x1="43077" y1="22010" x2="40000" y2="28880"/>
                          <a14:foregroundMark x1="40000" y1="28880" x2="58154" y2="31425"/>
                          <a14:foregroundMark x1="58154" y1="31425" x2="65231" y2="26463"/>
                          <a14:foregroundMark x1="65231" y1="26463" x2="54000" y2="20611"/>
                          <a14:foregroundMark x1="54000" y1="20611" x2="49692" y2="27354"/>
                          <a14:foregroundMark x1="49692" y1="27354" x2="50000" y2="25064"/>
                          <a14:foregroundMark x1="25692" y1="45547" x2="16923" y2="46056"/>
                          <a14:foregroundMark x1="16923" y1="46056" x2="13538" y2="53181"/>
                          <a14:foregroundMark x1="13538" y1="53181" x2="23846" y2="56870"/>
                          <a14:foregroundMark x1="23846" y1="56870" x2="30000" y2="51527"/>
                          <a14:foregroundMark x1="30000" y1="51527" x2="21385" y2="44911"/>
                          <a14:foregroundMark x1="21385" y1="44911" x2="14308" y2="50763"/>
                          <a14:foregroundMark x1="14308" y1="50763" x2="22769" y2="51399"/>
                          <a14:foregroundMark x1="22769" y1="51399" x2="30000" y2="45038"/>
                          <a14:foregroundMark x1="30000" y1="45038" x2="23846" y2="39822"/>
                          <a14:foregroundMark x1="23846" y1="39822" x2="15231" y2="44148"/>
                          <a14:foregroundMark x1="15231" y1="44148" x2="23077" y2="47710"/>
                          <a14:foregroundMark x1="23077" y1="47710" x2="20154" y2="40967"/>
                          <a14:foregroundMark x1="20154" y1="40967" x2="18923" y2="47837"/>
                          <a14:foregroundMark x1="18923" y1="47837" x2="27077" y2="44784"/>
                          <a14:foregroundMark x1="27077" y1="44784" x2="18923" y2="39059"/>
                          <a14:foregroundMark x1="18923" y1="39059" x2="16462" y2="42366"/>
                          <a14:foregroundMark x1="36615" y1="43766" x2="30462" y2="38041"/>
                          <a14:foregroundMark x1="30462" y1="38041" x2="22615" y2="35496"/>
                          <a14:foregroundMark x1="22615" y1="35496" x2="11231" y2="39822"/>
                          <a14:foregroundMark x1="11231" y1="39822" x2="7077" y2="46947"/>
                          <a14:foregroundMark x1="7077" y1="46947" x2="11077" y2="51908"/>
                          <a14:foregroundMark x1="48923" y1="47074" x2="45692" y2="54198"/>
                          <a14:foregroundMark x1="45692" y1="54198" x2="58769" y2="54580"/>
                          <a14:foregroundMark x1="58769" y1="54580" x2="52308" y2="48219"/>
                          <a14:foregroundMark x1="52308" y1="48219" x2="41385" y2="50254"/>
                          <a14:foregroundMark x1="41385" y1="50254" x2="50000" y2="55471"/>
                          <a14:foregroundMark x1="50000" y1="55471" x2="57231" y2="48601"/>
                          <a14:foregroundMark x1="57231" y1="48601" x2="45538" y2="45802"/>
                          <a14:foregroundMark x1="45538" y1="45802" x2="43077" y2="52545"/>
                          <a14:foregroundMark x1="43077" y1="52545" x2="58923" y2="49237"/>
                          <a14:foregroundMark x1="58923" y1="49237" x2="53538" y2="41730"/>
                          <a14:foregroundMark x1="53538" y1="41730" x2="44000" y2="47837"/>
                          <a14:foregroundMark x1="44000" y1="47837" x2="46000" y2="54707"/>
                          <a14:foregroundMark x1="46000" y1="54707" x2="50308" y2="49237"/>
                          <a14:foregroundMark x1="42154" y1="45802" x2="36308" y2="52672"/>
                          <a14:foregroundMark x1="36308" y1="52672" x2="37231" y2="60178"/>
                          <a14:foregroundMark x1="37231" y1="60178" x2="44923" y2="61705"/>
                          <a14:foregroundMark x1="64615" y1="41476" x2="73385" y2="36260"/>
                          <a14:foregroundMark x1="73385" y1="36260" x2="81846" y2="34733"/>
                          <a14:foregroundMark x1="81846" y1="34733" x2="89077" y2="39949"/>
                          <a14:foregroundMark x1="89077" y1="39949" x2="90308" y2="46947"/>
                          <a14:foregroundMark x1="90308" y1="46947" x2="85385" y2="54326"/>
                          <a14:foregroundMark x1="85385" y1="54326" x2="76923" y2="57125"/>
                          <a14:foregroundMark x1="76923" y1="57125" x2="69231" y2="52799"/>
                          <a14:foregroundMark x1="69231" y1="52799" x2="66615" y2="40331"/>
                          <a14:foregroundMark x1="92308" y1="43893" x2="93077" y2="46438"/>
                          <a14:foregroundMark x1="67231" y1="60560" x2="60923" y2="66285"/>
                          <a14:foregroundMark x1="60923" y1="66285" x2="53077" y2="69211"/>
                          <a14:foregroundMark x1="53077" y1="69211" x2="56000" y2="75827"/>
                          <a14:foregroundMark x1="56000" y1="75827" x2="61538" y2="81552"/>
                          <a14:foregroundMark x1="61538" y1="81552" x2="69846" y2="84351"/>
                          <a14:foregroundMark x1="69846" y1="84351" x2="77231" y2="79389"/>
                          <a14:foregroundMark x1="77231" y1="79389" x2="80923" y2="72392"/>
                          <a14:foregroundMark x1="80923" y1="72392" x2="77846" y2="65649"/>
                          <a14:foregroundMark x1="77846" y1="65649" x2="69692" y2="62087"/>
                          <a14:foregroundMark x1="69692" y1="62087" x2="68154" y2="60687"/>
                          <a14:foregroundMark x1="31692" y1="61705" x2="23077" y2="68448"/>
                          <a14:foregroundMark x1="23077" y1="68448" x2="21385" y2="75573"/>
                          <a14:foregroundMark x1="21385" y1="75573" x2="27077" y2="81298"/>
                          <a14:foregroundMark x1="27077" y1="81298" x2="35692" y2="81807"/>
                          <a14:foregroundMark x1="35692" y1="81807" x2="42462" y2="77099"/>
                          <a14:foregroundMark x1="42462" y1="77099" x2="45692" y2="70102"/>
                          <a14:foregroundMark x1="45692" y1="70102" x2="32308" y2="62468"/>
                        </a14:backgroundRemoval>
                      </a14:imgEffect>
                    </a14:imgLayer>
                  </a14:imgProps>
                </a:ext>
                <a:ext uri="{28A0092B-C50C-407E-A947-70E740481C1C}">
                  <a14:useLocalDpi xmlns:a14="http://schemas.microsoft.com/office/drawing/2010/main" val="0"/>
                </a:ext>
              </a:extLst>
            </a:blip>
            <a:srcRect/>
            <a:stretch>
              <a:fillRect/>
            </a:stretch>
          </p:blipFill>
          <p:spPr bwMode="auto">
            <a:xfrm>
              <a:off x="2611572" y="-127004"/>
              <a:ext cx="6384924" cy="77198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1AA8B9E-B489-448A-9713-8C51F9694BF6}"/>
                </a:ext>
              </a:extLst>
            </p:cNvPr>
            <p:cNvSpPr txBox="1"/>
            <p:nvPr/>
          </p:nvSpPr>
          <p:spPr>
            <a:xfrm flipH="1">
              <a:off x="4806379" y="3361343"/>
              <a:ext cx="2008185" cy="1200329"/>
            </a:xfrm>
            <a:prstGeom prst="rect">
              <a:avLst/>
            </a:prstGeom>
            <a:noFill/>
          </p:spPr>
          <p:txBody>
            <a:bodyPr wrap="square" rtlCol="0">
              <a:spAutoFit/>
            </a:bodyPr>
            <a:lstStyle/>
            <a:p>
              <a:pPr algn="ctr"/>
              <a:r>
                <a:rPr lang="en-US" sz="3600" dirty="0" err="1">
                  <a:solidFill>
                    <a:srgbClr val="FF0000"/>
                  </a:solidFill>
                  <a:latin typeface="Times New Roman" pitchFamily="18" charset="0"/>
                  <a:cs typeface="Times New Roman" pitchFamily="18" charset="0"/>
                </a:rPr>
                <a:t>Truyền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kì</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mạn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lục</a:t>
              </a:r>
              <a:endParaRPr lang="en-SG" sz="3600" dirty="0">
                <a:solidFill>
                  <a:srgbClr val="FF0000"/>
                </a:solidFill>
                <a:latin typeface="Times New Roman" pitchFamily="18" charset="0"/>
                <a:cs typeface="Times New Roman" pitchFamily="18" charset="0"/>
              </a:endParaRPr>
            </a:p>
          </p:txBody>
        </p:sp>
      </p:grpSp>
      <p:sp>
        <p:nvSpPr>
          <p:cNvPr id="5" name="TextBox 4">
            <a:extLst>
              <a:ext uri="{FF2B5EF4-FFF2-40B4-BE49-F238E27FC236}">
                <a16:creationId xmlns:a16="http://schemas.microsoft.com/office/drawing/2014/main" id="{C1E88525-3B70-4C59-8391-E888BCFF3232}"/>
              </a:ext>
            </a:extLst>
          </p:cNvPr>
          <p:cNvSpPr txBox="1"/>
          <p:nvPr/>
        </p:nvSpPr>
        <p:spPr>
          <a:xfrm>
            <a:off x="4609207" y="1087006"/>
            <a:ext cx="2209800" cy="1200329"/>
          </a:xfrm>
          <a:prstGeom prst="rect">
            <a:avLst/>
          </a:prstGeom>
          <a:noFill/>
        </p:spPr>
        <p:txBody>
          <a:bodyPr wrap="square" rtlCol="0">
            <a:spAutoFit/>
          </a:bodyPr>
          <a:lstStyle/>
          <a:p>
            <a:pPr algn="ctr"/>
            <a:r>
              <a:rPr lang="en-SG" sz="3600" b="1" dirty="0" err="1">
                <a:solidFill>
                  <a:srgbClr val="FFC000"/>
                </a:solidFill>
                <a:latin typeface="Times New Roman" panose="02020603050405020304" pitchFamily="18" charset="0"/>
                <a:cs typeface="Times New Roman" panose="02020603050405020304" pitchFamily="18" charset="0"/>
              </a:rPr>
              <a:t>Nguồn</a:t>
            </a:r>
            <a:r>
              <a:rPr lang="en-SG" sz="3600" b="1" dirty="0">
                <a:solidFill>
                  <a:srgbClr val="FFC000"/>
                </a:solidFill>
                <a:latin typeface="Times New Roman" panose="02020603050405020304" pitchFamily="18" charset="0"/>
                <a:cs typeface="Times New Roman" panose="02020603050405020304" pitchFamily="18" charset="0"/>
              </a:rPr>
              <a:t> </a:t>
            </a:r>
            <a:r>
              <a:rPr lang="en-SG" sz="3600" b="1" dirty="0" err="1">
                <a:solidFill>
                  <a:srgbClr val="FFC000"/>
                </a:solidFill>
                <a:latin typeface="Times New Roman" panose="02020603050405020304" pitchFamily="18" charset="0"/>
                <a:cs typeface="Times New Roman" panose="02020603050405020304" pitchFamily="18" charset="0"/>
              </a:rPr>
              <a:t>gốc</a:t>
            </a:r>
            <a:endParaRPr lang="en-SG" sz="3600" b="1" dirty="0">
              <a:solidFill>
                <a:srgbClr val="FFC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F7691A6-7BB3-464B-9EB8-C0CE90B6D2AC}"/>
              </a:ext>
            </a:extLst>
          </p:cNvPr>
          <p:cNvSpPr txBox="1"/>
          <p:nvPr/>
        </p:nvSpPr>
        <p:spPr>
          <a:xfrm>
            <a:off x="6686034" y="2526249"/>
            <a:ext cx="2008186" cy="1200329"/>
          </a:xfrm>
          <a:prstGeom prst="rect">
            <a:avLst/>
          </a:prstGeom>
          <a:noFill/>
        </p:spPr>
        <p:txBody>
          <a:bodyPr wrap="square" rtlCol="0">
            <a:spAutoFit/>
          </a:bodyPr>
          <a:lstStyle/>
          <a:p>
            <a:pPr algn="ctr"/>
            <a:r>
              <a:rPr lang="en-US" sz="3600" b="1" dirty="0" err="1">
                <a:solidFill>
                  <a:srgbClr val="00B050"/>
                </a:solidFill>
                <a:latin typeface="Times New Roman" panose="02020603050405020304" pitchFamily="18" charset="0"/>
                <a:cs typeface="Times New Roman" panose="02020603050405020304" pitchFamily="18" charset="0"/>
              </a:rPr>
              <a:t>Đặc</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điểm</a:t>
            </a:r>
            <a:endParaRPr lang="en-SG" sz="3600" b="1" dirty="0">
              <a:solidFill>
                <a:srgbClr val="00B05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996D030-32AA-4474-A436-4A5CACCE4EFB}"/>
              </a:ext>
            </a:extLst>
          </p:cNvPr>
          <p:cNvSpPr txBox="1"/>
          <p:nvPr/>
        </p:nvSpPr>
        <p:spPr>
          <a:xfrm>
            <a:off x="6084936" y="4741251"/>
            <a:ext cx="1727100" cy="1200329"/>
          </a:xfrm>
          <a:prstGeom prst="rect">
            <a:avLst/>
          </a:prstGeom>
          <a:noFill/>
        </p:spPr>
        <p:txBody>
          <a:bodyPr wrap="square" rtlCol="0">
            <a:spAutoFit/>
          </a:bodyPr>
          <a:lstStyle/>
          <a:p>
            <a:pPr algn="ctr"/>
            <a:r>
              <a:rPr lang="en-US" sz="3600" b="1" dirty="0" err="1">
                <a:solidFill>
                  <a:srgbClr val="E349DC"/>
                </a:solidFill>
                <a:latin typeface="Times New Roman" panose="02020603050405020304" pitchFamily="18" charset="0"/>
                <a:cs typeface="Times New Roman" panose="02020603050405020304" pitchFamily="18" charset="0"/>
              </a:rPr>
              <a:t>Nhân</a:t>
            </a:r>
            <a:r>
              <a:rPr lang="en-US" sz="3600" b="1" dirty="0">
                <a:solidFill>
                  <a:srgbClr val="E349DC"/>
                </a:solidFill>
                <a:latin typeface="Times New Roman" panose="02020603050405020304" pitchFamily="18" charset="0"/>
                <a:cs typeface="Times New Roman" panose="02020603050405020304" pitchFamily="18" charset="0"/>
              </a:rPr>
              <a:t> </a:t>
            </a:r>
            <a:r>
              <a:rPr lang="en-US" sz="3600" b="1" dirty="0" err="1">
                <a:solidFill>
                  <a:srgbClr val="E349DC"/>
                </a:solidFill>
                <a:latin typeface="Times New Roman" panose="02020603050405020304" pitchFamily="18" charset="0"/>
                <a:cs typeface="Times New Roman" panose="02020603050405020304" pitchFamily="18" charset="0"/>
              </a:rPr>
              <a:t>vật</a:t>
            </a:r>
            <a:r>
              <a:rPr lang="en-US" sz="3600" b="1" dirty="0">
                <a:solidFill>
                  <a:srgbClr val="E349DC"/>
                </a:solidFill>
                <a:latin typeface="Times New Roman" panose="02020603050405020304" pitchFamily="18" charset="0"/>
                <a:cs typeface="Times New Roman" panose="02020603050405020304" pitchFamily="18" charset="0"/>
              </a:rPr>
              <a:t> </a:t>
            </a:r>
            <a:endParaRPr lang="en-SG" sz="3600" b="1" dirty="0">
              <a:solidFill>
                <a:srgbClr val="E349DC"/>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44F00B0-8AB3-49A8-A13F-2044FA425E04}"/>
              </a:ext>
            </a:extLst>
          </p:cNvPr>
          <p:cNvSpPr txBox="1"/>
          <p:nvPr/>
        </p:nvSpPr>
        <p:spPr>
          <a:xfrm>
            <a:off x="3765199" y="4741251"/>
            <a:ext cx="1688016" cy="1200329"/>
          </a:xfrm>
          <a:prstGeom prst="rect">
            <a:avLst/>
          </a:prstGeom>
          <a:noFill/>
        </p:spPr>
        <p:txBody>
          <a:bodyPr wrap="square" rtlCol="0">
            <a:spAutoFit/>
          </a:bodyPr>
          <a:lstStyle/>
          <a:p>
            <a:pPr algn="ctr"/>
            <a:r>
              <a:rPr lang="en-SG" sz="3600" b="1" dirty="0" err="1">
                <a:solidFill>
                  <a:srgbClr val="0070C0"/>
                </a:solidFill>
                <a:latin typeface="Times New Roman" panose="02020603050405020304" pitchFamily="18" charset="0"/>
                <a:cs typeface="Times New Roman" panose="02020603050405020304" pitchFamily="18" charset="0"/>
              </a:rPr>
              <a:t>Kết</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cấu</a:t>
            </a:r>
            <a:endParaRPr lang="en-SG" sz="36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7FE5B08-EDA9-49DA-AFD8-0D4EE1BFE355}"/>
              </a:ext>
            </a:extLst>
          </p:cNvPr>
          <p:cNvSpPr txBox="1"/>
          <p:nvPr/>
        </p:nvSpPr>
        <p:spPr>
          <a:xfrm>
            <a:off x="2999497" y="2600433"/>
            <a:ext cx="1688016" cy="1200329"/>
          </a:xfrm>
          <a:prstGeom prst="rect">
            <a:avLst/>
          </a:prstGeom>
          <a:noFill/>
        </p:spPr>
        <p:txBody>
          <a:bodyPr wrap="square" rtlCol="0">
            <a:spAutoFit/>
          </a:bodyPr>
          <a:lstStyle/>
          <a:p>
            <a:pPr algn="ctr"/>
            <a:r>
              <a:rPr lang="en-SG" sz="3600" b="1" dirty="0" err="1">
                <a:solidFill>
                  <a:srgbClr val="7030A0"/>
                </a:solidFill>
                <a:latin typeface="Times New Roman" panose="02020603050405020304" pitchFamily="18" charset="0"/>
                <a:cs typeface="Times New Roman" panose="02020603050405020304" pitchFamily="18" charset="0"/>
              </a:rPr>
              <a:t>Nghệ</a:t>
            </a:r>
            <a:r>
              <a:rPr lang="en-SG" sz="3600" b="1" dirty="0">
                <a:solidFill>
                  <a:srgbClr val="7030A0"/>
                </a:solidFill>
                <a:latin typeface="Times New Roman" panose="02020603050405020304" pitchFamily="18" charset="0"/>
                <a:cs typeface="Times New Roman" panose="02020603050405020304" pitchFamily="18" charset="0"/>
              </a:rPr>
              <a:t> </a:t>
            </a:r>
            <a:r>
              <a:rPr lang="en-SG" sz="3600" b="1" dirty="0" err="1">
                <a:solidFill>
                  <a:srgbClr val="7030A0"/>
                </a:solidFill>
                <a:latin typeface="Times New Roman" panose="02020603050405020304" pitchFamily="18" charset="0"/>
                <a:cs typeface="Times New Roman" panose="02020603050405020304" pitchFamily="18" charset="0"/>
              </a:rPr>
              <a:t>thuật</a:t>
            </a:r>
            <a:endParaRPr lang="en-SG" sz="3600" b="1" dirty="0">
              <a:solidFill>
                <a:srgbClr val="7030A0"/>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C53D8BFA-CD3C-4360-A140-6D63C4F6E18B}"/>
              </a:ext>
            </a:extLst>
          </p:cNvPr>
          <p:cNvGrpSpPr/>
          <p:nvPr/>
        </p:nvGrpSpPr>
        <p:grpSpPr>
          <a:xfrm>
            <a:off x="411193" y="296272"/>
            <a:ext cx="4521015" cy="1219792"/>
            <a:chOff x="258620" y="729673"/>
            <a:chExt cx="4521015" cy="1219792"/>
          </a:xfrm>
        </p:grpSpPr>
        <p:cxnSp>
          <p:nvCxnSpPr>
            <p:cNvPr id="11" name="Straight Connector 10">
              <a:extLst>
                <a:ext uri="{FF2B5EF4-FFF2-40B4-BE49-F238E27FC236}">
                  <a16:creationId xmlns:a16="http://schemas.microsoft.com/office/drawing/2014/main" id="{3F195954-0029-4CB9-B374-8B76B16E7FAC}"/>
                </a:ext>
              </a:extLst>
            </p:cNvPr>
            <p:cNvCxnSpPr>
              <a:cxnSpLocks/>
            </p:cNvCxnSpPr>
            <p:nvPr/>
          </p:nvCxnSpPr>
          <p:spPr>
            <a:xfrm>
              <a:off x="4181215" y="1316020"/>
              <a:ext cx="598420" cy="17716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1642B23A-7FC5-4223-8695-ED7948D1BBA7}"/>
                </a:ext>
              </a:extLst>
            </p:cNvPr>
            <p:cNvGrpSpPr/>
            <p:nvPr/>
          </p:nvGrpSpPr>
          <p:grpSpPr>
            <a:xfrm>
              <a:off x="258620" y="729673"/>
              <a:ext cx="3922596" cy="1219792"/>
              <a:chOff x="258620" y="729673"/>
              <a:chExt cx="3922596" cy="1219792"/>
            </a:xfrm>
          </p:grpSpPr>
          <p:sp>
            <p:nvSpPr>
              <p:cNvPr id="13" name="AutoShape 18">
                <a:extLst>
                  <a:ext uri="{FF2B5EF4-FFF2-40B4-BE49-F238E27FC236}">
                    <a16:creationId xmlns:a16="http://schemas.microsoft.com/office/drawing/2014/main" id="{148EA7AE-56E7-413E-BFE6-1899A2F31327}"/>
                  </a:ext>
                </a:extLst>
              </p:cNvPr>
              <p:cNvSpPr>
                <a:spLocks/>
              </p:cNvSpPr>
              <p:nvPr/>
            </p:nvSpPr>
            <p:spPr bwMode="auto">
              <a:xfrm rot="5400000">
                <a:off x="1633571" y="-645278"/>
                <a:ext cx="1172693" cy="3922596"/>
              </a:xfrm>
              <a:prstGeom prst="roundRect">
                <a:avLst>
                  <a:gd name="adj" fmla="val 50000"/>
                </a:avLst>
              </a:prstGeom>
              <a:ln w="38100">
                <a:solidFill>
                  <a:srgbClr val="FFC000"/>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TextBox 13">
                <a:extLst>
                  <a:ext uri="{FF2B5EF4-FFF2-40B4-BE49-F238E27FC236}">
                    <a16:creationId xmlns:a16="http://schemas.microsoft.com/office/drawing/2014/main" id="{2D7214FD-5884-4C98-8420-63BA6583DBDA}"/>
                  </a:ext>
                </a:extLst>
              </p:cNvPr>
              <p:cNvSpPr txBox="1"/>
              <p:nvPr/>
            </p:nvSpPr>
            <p:spPr>
              <a:xfrm flipH="1">
                <a:off x="355765" y="749136"/>
                <a:ext cx="3652849" cy="1200329"/>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t</a:t>
                </a:r>
                <a:r>
                  <a:rPr lang="en-SG" sz="2400" dirty="0">
                    <a:latin typeface="Times New Roman" panose="02020603050405020304" pitchFamily="18" charset="0"/>
                    <a:cs typeface="Times New Roman" panose="02020603050405020304" pitchFamily="18" charset="0"/>
                  </a:rPr>
                  <a:t>ự </a:t>
                </a:r>
                <a:r>
                  <a:rPr lang="en-SG" sz="2400" dirty="0" err="1">
                    <a:latin typeface="Times New Roman" panose="02020603050405020304" pitchFamily="18" charset="0"/>
                    <a:cs typeface="Times New Roman" panose="02020603050405020304" pitchFamily="18" charset="0"/>
                  </a:rPr>
                  <a:t>sự</a:t>
                </a:r>
                <a:r>
                  <a:rPr lang="en-SG"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endParaRPr lang="en-SG" sz="2400" dirty="0">
                  <a:latin typeface="#9Slide03 Arima Madurai Black" panose="00000A00000000000000" pitchFamily="2" charset="0"/>
                  <a:cs typeface="#9Slide03 Arima Madurai Black" panose="00000A00000000000000" pitchFamily="2" charset="0"/>
                </a:endParaRPr>
              </a:p>
            </p:txBody>
          </p:sp>
        </p:grpSp>
      </p:grpSp>
      <p:grpSp>
        <p:nvGrpSpPr>
          <p:cNvPr id="46" name="Group 45">
            <a:extLst>
              <a:ext uri="{FF2B5EF4-FFF2-40B4-BE49-F238E27FC236}">
                <a16:creationId xmlns:a16="http://schemas.microsoft.com/office/drawing/2014/main" id="{C5C5A4D5-231E-47D0-94EA-6917C1580DBF}"/>
              </a:ext>
            </a:extLst>
          </p:cNvPr>
          <p:cNvGrpSpPr/>
          <p:nvPr/>
        </p:nvGrpSpPr>
        <p:grpSpPr>
          <a:xfrm>
            <a:off x="7777707" y="475427"/>
            <a:ext cx="4368900" cy="1480352"/>
            <a:chOff x="7886162" y="502715"/>
            <a:chExt cx="4368900" cy="1480352"/>
          </a:xfrm>
        </p:grpSpPr>
        <p:cxnSp>
          <p:nvCxnSpPr>
            <p:cNvPr id="15" name="Straight Connector 14">
              <a:extLst>
                <a:ext uri="{FF2B5EF4-FFF2-40B4-BE49-F238E27FC236}">
                  <a16:creationId xmlns:a16="http://schemas.microsoft.com/office/drawing/2014/main" id="{9772663F-37B7-4B4D-A101-2C0084AA69ED}"/>
                </a:ext>
              </a:extLst>
            </p:cNvPr>
            <p:cNvCxnSpPr>
              <a:cxnSpLocks/>
              <a:endCxn id="16" idx="2"/>
            </p:cNvCxnSpPr>
            <p:nvPr/>
          </p:nvCxnSpPr>
          <p:spPr>
            <a:xfrm flipV="1">
              <a:off x="7886162" y="1143846"/>
              <a:ext cx="446302" cy="83922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7A92CFDC-18CC-459F-8BD9-42F6139564E1}"/>
                </a:ext>
              </a:extLst>
            </p:cNvPr>
            <p:cNvGrpSpPr/>
            <p:nvPr/>
          </p:nvGrpSpPr>
          <p:grpSpPr>
            <a:xfrm>
              <a:off x="8332463" y="502715"/>
              <a:ext cx="3922599" cy="1282262"/>
              <a:chOff x="8311094" y="746239"/>
              <a:chExt cx="3922599" cy="1282262"/>
            </a:xfrm>
          </p:grpSpPr>
          <p:sp>
            <p:nvSpPr>
              <p:cNvPr id="16" name="AutoShape 18">
                <a:extLst>
                  <a:ext uri="{FF2B5EF4-FFF2-40B4-BE49-F238E27FC236}">
                    <a16:creationId xmlns:a16="http://schemas.microsoft.com/office/drawing/2014/main" id="{AFA656D2-5768-4AC2-9283-F0C18B385C8E}"/>
                  </a:ext>
                </a:extLst>
              </p:cNvPr>
              <p:cNvSpPr>
                <a:spLocks/>
              </p:cNvSpPr>
              <p:nvPr/>
            </p:nvSpPr>
            <p:spPr bwMode="auto">
              <a:xfrm rot="5400000">
                <a:off x="9631263" y="-573930"/>
                <a:ext cx="1282262" cy="3922599"/>
              </a:xfrm>
              <a:prstGeom prst="roundRect">
                <a:avLst>
                  <a:gd name="adj" fmla="val 50000"/>
                </a:avLst>
              </a:prstGeom>
              <a:ln w="38100">
                <a:solidFill>
                  <a:srgbClr val="00B050"/>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7" name="TextBox 16">
                <a:extLst>
                  <a:ext uri="{FF2B5EF4-FFF2-40B4-BE49-F238E27FC236}">
                    <a16:creationId xmlns:a16="http://schemas.microsoft.com/office/drawing/2014/main" id="{7AAD6E19-A0CA-4CC0-B86B-FEB40D8B7FC8}"/>
                  </a:ext>
                </a:extLst>
              </p:cNvPr>
              <p:cNvSpPr txBox="1"/>
              <p:nvPr/>
            </p:nvSpPr>
            <p:spPr>
              <a:xfrm flipH="1">
                <a:off x="8420385" y="770773"/>
                <a:ext cx="3624472" cy="1200329"/>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Thường mô phỏng những cốt truyện dân gian, truyền </a:t>
                </a:r>
                <a:r>
                  <a:rPr lang="vi-VN" sz="2400" dirty="0" smtClean="0">
                    <a:latin typeface="Times New Roman" panose="02020603050405020304" pitchFamily="18" charset="0"/>
                    <a:cs typeface="Times New Roman" panose="02020603050405020304" pitchFamily="18" charset="0"/>
                  </a:rPr>
                  <a:t>thuyết</a:t>
                </a:r>
                <a:r>
                  <a:rPr lang="en-US" sz="2400" dirty="0" smtClean="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lịch </a:t>
                </a:r>
                <a:r>
                  <a:rPr lang="vi-VN" sz="2400" dirty="0" smtClean="0">
                    <a:latin typeface="Times New Roman" panose="02020603050405020304" pitchFamily="18" charset="0"/>
                    <a:cs typeface="Times New Roman" panose="02020603050405020304" pitchFamily="18" charset="0"/>
                  </a:rPr>
                  <a:t>sử</a:t>
                </a:r>
                <a:endParaRPr lang="en-SG" sz="2400" dirty="0">
                  <a:latin typeface="Times New Roman" panose="02020603050405020304" pitchFamily="18" charset="0"/>
                  <a:cs typeface="Times New Roman" panose="02020603050405020304" pitchFamily="18" charset="0"/>
                </a:endParaRPr>
              </a:p>
            </p:txBody>
          </p:sp>
        </p:grpSp>
      </p:grpSp>
      <p:grpSp>
        <p:nvGrpSpPr>
          <p:cNvPr id="26" name="Group 25">
            <a:extLst>
              <a:ext uri="{FF2B5EF4-FFF2-40B4-BE49-F238E27FC236}">
                <a16:creationId xmlns:a16="http://schemas.microsoft.com/office/drawing/2014/main" id="{BF65057F-C8E9-4A11-8D56-E709B10BE22B}"/>
              </a:ext>
            </a:extLst>
          </p:cNvPr>
          <p:cNvGrpSpPr/>
          <p:nvPr/>
        </p:nvGrpSpPr>
        <p:grpSpPr>
          <a:xfrm>
            <a:off x="7812036" y="5179314"/>
            <a:ext cx="4398964" cy="1200328"/>
            <a:chOff x="7773923" y="5684584"/>
            <a:chExt cx="4398964" cy="992644"/>
          </a:xfrm>
        </p:grpSpPr>
        <p:cxnSp>
          <p:nvCxnSpPr>
            <p:cNvPr id="23" name="Straight Connector 22">
              <a:extLst>
                <a:ext uri="{FF2B5EF4-FFF2-40B4-BE49-F238E27FC236}">
                  <a16:creationId xmlns:a16="http://schemas.microsoft.com/office/drawing/2014/main" id="{9742E4AD-C009-4159-85DF-93473796DBF6}"/>
                </a:ext>
              </a:extLst>
            </p:cNvPr>
            <p:cNvCxnSpPr>
              <a:cxnSpLocks/>
              <a:endCxn id="24" idx="2"/>
            </p:cNvCxnSpPr>
            <p:nvPr/>
          </p:nvCxnSpPr>
          <p:spPr>
            <a:xfrm flipV="1">
              <a:off x="7773923" y="6180906"/>
              <a:ext cx="867486" cy="121424"/>
            </a:xfrm>
            <a:prstGeom prst="line">
              <a:avLst/>
            </a:prstGeom>
            <a:ln w="57150">
              <a:solidFill>
                <a:srgbClr val="E349DC"/>
              </a:solidFill>
            </a:ln>
          </p:spPr>
          <p:style>
            <a:lnRef idx="1">
              <a:schemeClr val="accent1"/>
            </a:lnRef>
            <a:fillRef idx="0">
              <a:schemeClr val="accent1"/>
            </a:fillRef>
            <a:effectRef idx="0">
              <a:schemeClr val="accent1"/>
            </a:effectRef>
            <a:fontRef idx="minor">
              <a:schemeClr val="tx1"/>
            </a:fontRef>
          </p:style>
        </p:cxnSp>
        <p:sp>
          <p:nvSpPr>
            <p:cNvPr id="24" name="AutoShape 18">
              <a:extLst>
                <a:ext uri="{FF2B5EF4-FFF2-40B4-BE49-F238E27FC236}">
                  <a16:creationId xmlns:a16="http://schemas.microsoft.com/office/drawing/2014/main" id="{9C776705-E470-4C4E-8594-7FF3423D8F06}"/>
                </a:ext>
              </a:extLst>
            </p:cNvPr>
            <p:cNvSpPr>
              <a:spLocks/>
            </p:cNvSpPr>
            <p:nvPr/>
          </p:nvSpPr>
          <p:spPr bwMode="auto">
            <a:xfrm rot="5400000">
              <a:off x="9910826" y="4415166"/>
              <a:ext cx="992644" cy="3531479"/>
            </a:xfrm>
            <a:prstGeom prst="roundRect">
              <a:avLst>
                <a:gd name="adj" fmla="val 50000"/>
              </a:avLst>
            </a:prstGeom>
            <a:ln w="38100">
              <a:solidFill>
                <a:srgbClr val="E349DC"/>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TextBox 24">
              <a:extLst>
                <a:ext uri="{FF2B5EF4-FFF2-40B4-BE49-F238E27FC236}">
                  <a16:creationId xmlns:a16="http://schemas.microsoft.com/office/drawing/2014/main" id="{6D07E336-1AAA-4515-BE0E-0F191073F51B}"/>
                </a:ext>
              </a:extLst>
            </p:cNvPr>
            <p:cNvSpPr txBox="1"/>
            <p:nvPr/>
          </p:nvSpPr>
          <p:spPr>
            <a:xfrm flipH="1">
              <a:off x="8684002" y="5732287"/>
              <a:ext cx="3446291" cy="712668"/>
            </a:xfrm>
            <a:prstGeom prst="rect">
              <a:avLst/>
            </a:prstGeom>
            <a:noFill/>
          </p:spPr>
          <p:txBody>
            <a:bodyPr wrap="square" rtlCol="0">
              <a:spAutoFit/>
            </a:bodyPr>
            <a:lstStyle/>
            <a:p>
              <a:pPr algn="ctr"/>
              <a:r>
                <a:rPr lang="en-US" sz="2500" dirty="0" err="1" smtClean="0">
                  <a:latin typeface="Times New Roman" panose="02020603050405020304" pitchFamily="18" charset="0"/>
                  <a:cs typeface="Times New Roman" panose="02020603050405020304" pitchFamily="18" charset="0"/>
                </a:rPr>
                <a:t>Có</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trí</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thức</a:t>
              </a:r>
              <a:r>
                <a:rPr lang="en-US" sz="2500" dirty="0" smtClean="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sống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ẩn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dật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cốt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thanh</a:t>
              </a:r>
              <a:r>
                <a:rPr lang="en-US" sz="2500" dirty="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cao</a:t>
              </a:r>
              <a:endParaRPr lang="en-US" sz="2500" dirty="0"/>
            </a:p>
          </p:txBody>
        </p:sp>
      </p:grpSp>
      <p:grpSp>
        <p:nvGrpSpPr>
          <p:cNvPr id="27" name="Group 26">
            <a:extLst>
              <a:ext uri="{FF2B5EF4-FFF2-40B4-BE49-F238E27FC236}">
                <a16:creationId xmlns:a16="http://schemas.microsoft.com/office/drawing/2014/main" id="{561632FD-41A7-4777-9EFE-1507A23A0124}"/>
              </a:ext>
            </a:extLst>
          </p:cNvPr>
          <p:cNvGrpSpPr/>
          <p:nvPr/>
        </p:nvGrpSpPr>
        <p:grpSpPr>
          <a:xfrm>
            <a:off x="8038794" y="3580094"/>
            <a:ext cx="4077858" cy="1172932"/>
            <a:chOff x="8029352" y="5294663"/>
            <a:chExt cx="4077858" cy="969989"/>
          </a:xfrm>
        </p:grpSpPr>
        <p:cxnSp>
          <p:nvCxnSpPr>
            <p:cNvPr id="28" name="Straight Connector 27">
              <a:extLst>
                <a:ext uri="{FF2B5EF4-FFF2-40B4-BE49-F238E27FC236}">
                  <a16:creationId xmlns:a16="http://schemas.microsoft.com/office/drawing/2014/main" id="{7945E519-D078-4543-912C-3983E359488C}"/>
                </a:ext>
              </a:extLst>
            </p:cNvPr>
            <p:cNvCxnSpPr>
              <a:cxnSpLocks/>
              <a:endCxn id="29" idx="2"/>
            </p:cNvCxnSpPr>
            <p:nvPr/>
          </p:nvCxnSpPr>
          <p:spPr>
            <a:xfrm flipV="1">
              <a:off x="8029352" y="5710163"/>
              <a:ext cx="1036165" cy="554489"/>
            </a:xfrm>
            <a:prstGeom prst="line">
              <a:avLst/>
            </a:prstGeom>
            <a:ln w="57150">
              <a:solidFill>
                <a:srgbClr val="E349DC"/>
              </a:solidFill>
            </a:ln>
          </p:spPr>
          <p:style>
            <a:lnRef idx="1">
              <a:schemeClr val="accent1"/>
            </a:lnRef>
            <a:fillRef idx="0">
              <a:schemeClr val="accent1"/>
            </a:fillRef>
            <a:effectRef idx="0">
              <a:schemeClr val="accent1"/>
            </a:effectRef>
            <a:fontRef idx="minor">
              <a:schemeClr val="tx1"/>
            </a:fontRef>
          </p:style>
        </p:cxnSp>
        <p:sp>
          <p:nvSpPr>
            <p:cNvPr id="29" name="AutoShape 18">
              <a:extLst>
                <a:ext uri="{FF2B5EF4-FFF2-40B4-BE49-F238E27FC236}">
                  <a16:creationId xmlns:a16="http://schemas.microsoft.com/office/drawing/2014/main" id="{984843CC-7ECB-43F6-80E0-2C1AFBD4FFCE}"/>
                </a:ext>
              </a:extLst>
            </p:cNvPr>
            <p:cNvSpPr>
              <a:spLocks/>
            </p:cNvSpPr>
            <p:nvPr/>
          </p:nvSpPr>
          <p:spPr bwMode="auto">
            <a:xfrm rot="5400000">
              <a:off x="10170864" y="4189317"/>
              <a:ext cx="830999" cy="3041692"/>
            </a:xfrm>
            <a:prstGeom prst="roundRect">
              <a:avLst>
                <a:gd name="adj" fmla="val 50000"/>
              </a:avLst>
            </a:prstGeom>
            <a:ln w="38100">
              <a:solidFill>
                <a:srgbClr val="E349DC"/>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TextBox 29">
              <a:extLst>
                <a:ext uri="{FF2B5EF4-FFF2-40B4-BE49-F238E27FC236}">
                  <a16:creationId xmlns:a16="http://schemas.microsoft.com/office/drawing/2014/main" id="{997CEFA5-8DCF-4C27-BEB6-FE4527C44BEA}"/>
                </a:ext>
              </a:extLst>
            </p:cNvPr>
            <p:cNvSpPr txBox="1"/>
            <p:nvPr/>
          </p:nvSpPr>
          <p:spPr>
            <a:xfrm flipH="1">
              <a:off x="9066969" y="5367555"/>
              <a:ext cx="2893443" cy="687216"/>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t>
              </a:r>
              <a:r>
                <a:rPr lang="vi-VN" sz="2400" dirty="0">
                  <a:latin typeface="Times New Roman" panose="02020603050405020304" pitchFamily="18" charset="0"/>
                  <a:cs typeface="Times New Roman" panose="02020603050405020304" pitchFamily="18" charset="0"/>
                </a:rPr>
                <a:t>ư</a:t>
              </a:r>
              <a:r>
                <a:rPr lang="en-US" sz="2400" dirty="0">
                  <a:latin typeface="Times New Roman" panose="02020603050405020304" pitchFamily="18" charset="0"/>
                  <a:cs typeface="Times New Roman" panose="02020603050405020304" pitchFamily="18" charset="0"/>
                </a:rPr>
                <a:t>ng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hạnh</a:t>
              </a:r>
              <a:endParaRPr lang="en-SG" sz="2400" dirty="0">
                <a:latin typeface="#9Slide03 Arima Madurai Black" panose="00000A00000000000000" pitchFamily="2" charset="0"/>
                <a:cs typeface="#9Slide03 Arima Madurai Black" panose="00000A00000000000000" pitchFamily="2" charset="0"/>
              </a:endParaRPr>
            </a:p>
          </p:txBody>
        </p:sp>
      </p:grpSp>
      <p:grpSp>
        <p:nvGrpSpPr>
          <p:cNvPr id="41" name="Group 40">
            <a:extLst>
              <a:ext uri="{FF2B5EF4-FFF2-40B4-BE49-F238E27FC236}">
                <a16:creationId xmlns:a16="http://schemas.microsoft.com/office/drawing/2014/main" id="{4BFE6DD2-37C9-4AEB-8E22-F4330FD77AAA}"/>
              </a:ext>
            </a:extLst>
          </p:cNvPr>
          <p:cNvGrpSpPr/>
          <p:nvPr/>
        </p:nvGrpSpPr>
        <p:grpSpPr>
          <a:xfrm>
            <a:off x="99803" y="5072722"/>
            <a:ext cx="3501685" cy="1238537"/>
            <a:chOff x="99803" y="5072722"/>
            <a:chExt cx="3501685" cy="1238537"/>
          </a:xfrm>
        </p:grpSpPr>
        <p:cxnSp>
          <p:nvCxnSpPr>
            <p:cNvPr id="38" name="Straight Connector 37">
              <a:extLst>
                <a:ext uri="{FF2B5EF4-FFF2-40B4-BE49-F238E27FC236}">
                  <a16:creationId xmlns:a16="http://schemas.microsoft.com/office/drawing/2014/main" id="{58023A86-D322-4ADD-BC37-F814D9BF35C7}"/>
                </a:ext>
              </a:extLst>
            </p:cNvPr>
            <p:cNvCxnSpPr>
              <a:cxnSpLocks/>
            </p:cNvCxnSpPr>
            <p:nvPr/>
          </p:nvCxnSpPr>
          <p:spPr>
            <a:xfrm flipV="1">
              <a:off x="2912692" y="5555734"/>
              <a:ext cx="688796" cy="532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9" name="AutoShape 18">
              <a:extLst>
                <a:ext uri="{FF2B5EF4-FFF2-40B4-BE49-F238E27FC236}">
                  <a16:creationId xmlns:a16="http://schemas.microsoft.com/office/drawing/2014/main" id="{97EC3C54-4813-4D55-886F-D6DEC130EED8}"/>
                </a:ext>
              </a:extLst>
            </p:cNvPr>
            <p:cNvSpPr>
              <a:spLocks/>
            </p:cNvSpPr>
            <p:nvPr/>
          </p:nvSpPr>
          <p:spPr bwMode="auto">
            <a:xfrm rot="5400000">
              <a:off x="896847" y="4275678"/>
              <a:ext cx="1200330" cy="2794417"/>
            </a:xfrm>
            <a:prstGeom prst="roundRect">
              <a:avLst>
                <a:gd name="adj" fmla="val 50000"/>
              </a:avLst>
            </a:prstGeom>
            <a:ln w="38100">
              <a:solidFill>
                <a:srgbClr val="0070C0"/>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TextBox 39">
              <a:extLst>
                <a:ext uri="{FF2B5EF4-FFF2-40B4-BE49-F238E27FC236}">
                  <a16:creationId xmlns:a16="http://schemas.microsoft.com/office/drawing/2014/main" id="{E652EDF2-4B44-4E0B-8C3B-BF0117ACCC23}"/>
                </a:ext>
              </a:extLst>
            </p:cNvPr>
            <p:cNvSpPr txBox="1"/>
            <p:nvPr/>
          </p:nvSpPr>
          <p:spPr>
            <a:xfrm flipH="1">
              <a:off x="136173" y="5110930"/>
              <a:ext cx="2757664" cy="1200329"/>
            </a:xfrm>
            <a:prstGeom prst="rect">
              <a:avLst/>
            </a:prstGeom>
            <a:noFill/>
          </p:spPr>
          <p:txBody>
            <a:bodyPr wrap="square" rtlCol="0">
              <a:spAutoFit/>
            </a:bodyPr>
            <a:lstStyle/>
            <a:p>
              <a:pPr algn="ctr"/>
              <a:r>
                <a:rPr lang="vi-VN" altLang="zh-CN" sz="2400" dirty="0">
                  <a:latin typeface="Times New Roman" pitchFamily="18" charset="0"/>
                  <a:cs typeface="Times New Roman" pitchFamily="18" charset="0"/>
                </a:rPr>
                <a:t>Giới thiệu nhân vật</a:t>
              </a:r>
              <a:r>
                <a:rPr lang="en-US" altLang="zh-CN" sz="2400" dirty="0">
                  <a:latin typeface="Times New Roman" pitchFamily="18" charset="0"/>
                  <a:cs typeface="Times New Roman" pitchFamily="18" charset="0"/>
                </a:rPr>
                <a:t> </a:t>
              </a:r>
              <a:r>
                <a:rPr lang="vi-VN" altLang="zh-CN" sz="2400" dirty="0">
                  <a:latin typeface="Times New Roman" pitchFamily="18" charset="0"/>
                  <a:cs typeface="Times New Roman" pitchFamily="18" charset="0"/>
                </a:rPr>
                <a:t>-</a:t>
              </a:r>
              <a:r>
                <a:rPr lang="en-US" altLang="zh-CN" sz="2400" dirty="0">
                  <a:latin typeface="Times New Roman" pitchFamily="18" charset="0"/>
                  <a:cs typeface="Times New Roman" pitchFamily="18" charset="0"/>
                </a:rPr>
                <a:t> </a:t>
              </a:r>
              <a:r>
                <a:rPr lang="vi-VN" altLang="zh-CN" sz="2400" dirty="0">
                  <a:latin typeface="Times New Roman" pitchFamily="18" charset="0"/>
                  <a:cs typeface="Times New Roman" pitchFamily="18" charset="0"/>
                </a:rPr>
                <a:t>kể chuyện kì lạ</a:t>
              </a:r>
              <a:r>
                <a:rPr lang="en-US" altLang="zh-CN" sz="2400" dirty="0">
                  <a:latin typeface="Times New Roman" pitchFamily="18" charset="0"/>
                  <a:cs typeface="Times New Roman" pitchFamily="18" charset="0"/>
                </a:rPr>
                <a:t> </a:t>
              </a:r>
              <a:r>
                <a:rPr lang="vi-VN" altLang="zh-CN" sz="2400" dirty="0">
                  <a:latin typeface="Times New Roman" pitchFamily="18" charset="0"/>
                  <a:cs typeface="Times New Roman" pitchFamily="18" charset="0"/>
                </a:rPr>
                <a:t>- lời bình, thông điệp</a:t>
              </a:r>
            </a:p>
          </p:txBody>
        </p:sp>
      </p:grpSp>
      <p:grpSp>
        <p:nvGrpSpPr>
          <p:cNvPr id="45" name="Group 44">
            <a:extLst>
              <a:ext uri="{FF2B5EF4-FFF2-40B4-BE49-F238E27FC236}">
                <a16:creationId xmlns:a16="http://schemas.microsoft.com/office/drawing/2014/main" id="{371BACF6-A4D5-4F7E-9C44-0004CD7B5424}"/>
              </a:ext>
            </a:extLst>
          </p:cNvPr>
          <p:cNvGrpSpPr/>
          <p:nvPr/>
        </p:nvGrpSpPr>
        <p:grpSpPr>
          <a:xfrm>
            <a:off x="84239" y="2656804"/>
            <a:ext cx="2860441" cy="1200329"/>
            <a:chOff x="84239" y="2656804"/>
            <a:chExt cx="2860441" cy="1200329"/>
          </a:xfrm>
        </p:grpSpPr>
        <p:cxnSp>
          <p:nvCxnSpPr>
            <p:cNvPr id="42" name="Straight Connector 41">
              <a:extLst>
                <a:ext uri="{FF2B5EF4-FFF2-40B4-BE49-F238E27FC236}">
                  <a16:creationId xmlns:a16="http://schemas.microsoft.com/office/drawing/2014/main" id="{3C5BBFE1-DCAA-4EFE-8F97-69E8C7F63F17}"/>
                </a:ext>
              </a:extLst>
            </p:cNvPr>
            <p:cNvCxnSpPr>
              <a:cxnSpLocks/>
            </p:cNvCxnSpPr>
            <p:nvPr/>
          </p:nvCxnSpPr>
          <p:spPr>
            <a:xfrm flipV="1">
              <a:off x="2255884" y="3223895"/>
              <a:ext cx="688796" cy="532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43" name="AutoShape 18">
              <a:extLst>
                <a:ext uri="{FF2B5EF4-FFF2-40B4-BE49-F238E27FC236}">
                  <a16:creationId xmlns:a16="http://schemas.microsoft.com/office/drawing/2014/main" id="{85DD426C-73C9-41BD-9068-9AADF94CE2A4}"/>
                </a:ext>
              </a:extLst>
            </p:cNvPr>
            <p:cNvSpPr>
              <a:spLocks/>
            </p:cNvSpPr>
            <p:nvPr/>
          </p:nvSpPr>
          <p:spPr bwMode="auto">
            <a:xfrm rot="5400000">
              <a:off x="662739" y="2154150"/>
              <a:ext cx="1200329" cy="2205638"/>
            </a:xfrm>
            <a:prstGeom prst="roundRect">
              <a:avLst>
                <a:gd name="adj" fmla="val 50000"/>
              </a:avLst>
            </a:prstGeom>
            <a:ln w="38100">
              <a:solidFill>
                <a:srgbClr val="7030A0"/>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TextBox 43">
              <a:extLst>
                <a:ext uri="{FF2B5EF4-FFF2-40B4-BE49-F238E27FC236}">
                  <a16:creationId xmlns:a16="http://schemas.microsoft.com/office/drawing/2014/main" id="{BC455274-C6DB-4C69-A6F4-6E3D0CC84579}"/>
                </a:ext>
              </a:extLst>
            </p:cNvPr>
            <p:cNvSpPr txBox="1"/>
            <p:nvPr/>
          </p:nvSpPr>
          <p:spPr>
            <a:xfrm flipH="1">
              <a:off x="84239" y="2656804"/>
              <a:ext cx="2340527" cy="1200329"/>
            </a:xfrm>
            <a:prstGeom prst="rect">
              <a:avLst/>
            </a:prstGeom>
            <a:noFill/>
          </p:spPr>
          <p:txBody>
            <a:bodyPr wrap="square" rtlCol="0">
              <a:spAutoFit/>
            </a:bodyPr>
            <a:lstStyle/>
            <a:p>
              <a:pPr algn="ctr"/>
              <a:r>
                <a:rPr lang="en-SG" sz="2400" dirty="0" err="1">
                  <a:latin typeface="Times New Roman" panose="02020603050405020304" pitchFamily="18" charset="0"/>
                  <a:cs typeface="Times New Roman" panose="02020603050405020304" pitchFamily="18" charset="0"/>
                </a:rPr>
                <a:t>Yếu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tố</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kì</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ảo</a:t>
              </a:r>
              <a:r>
                <a:rPr lang="en-SG" sz="2400" dirty="0">
                  <a:latin typeface="Times New Roman" panose="02020603050405020304" pitchFamily="18" charset="0"/>
                  <a:cs typeface="Times New Roman" panose="02020603050405020304" pitchFamily="18" charset="0"/>
                </a:rPr>
                <a:t> </a:t>
              </a:r>
            </a:p>
            <a:p>
              <a:pPr algn="ct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Tình</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huống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truyện</a:t>
              </a:r>
              <a:endParaRPr lang="en-SG" sz="2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8293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randombar(horizontal)">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14" presetClass="entr" presetSubtype="1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14" presetClass="entr" presetSubtype="1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randombar(horizontal)">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truyen%20ky%20man%20luc%201">
            <a:extLst>
              <a:ext uri="{FF2B5EF4-FFF2-40B4-BE49-F238E27FC236}">
                <a16:creationId xmlns:a16="http://schemas.microsoft.com/office/drawing/2014/main" id="{C6E8869D-82FA-458A-987C-D07B24D5B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493162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Calibri Light"/>
        <a:ea typeface="方正清刻本悦宋简体"/>
        <a:cs typeface=""/>
      </a:majorFont>
      <a:minorFont>
        <a:latin typeface="Calibri"/>
        <a:ea typeface="方正清刻本悦宋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2233</TotalTime>
  <Words>2377</Words>
  <Application>Microsoft Office PowerPoint</Application>
  <PresentationFormat>Widescreen</PresentationFormat>
  <Paragraphs>264</Paragraphs>
  <Slides>48</Slides>
  <Notes>40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48</vt:i4>
      </vt:variant>
    </vt:vector>
  </HeadingPairs>
  <TitlesOfParts>
    <vt:vector size="64" baseType="lpstr">
      <vt:lpstr>Calibri</vt:lpstr>
      <vt:lpstr>微软雅黑</vt:lpstr>
      <vt:lpstr>#9Slide03 Arima Madurai Black</vt:lpstr>
      <vt:lpstr>Open Sans</vt:lpstr>
      <vt:lpstr>Wingdings</vt:lpstr>
      <vt:lpstr>Tahoma</vt:lpstr>
      <vt:lpstr>#9Slide05 SVNMercury Script</vt:lpstr>
      <vt:lpstr>Bell MT</vt:lpstr>
      <vt:lpstr>方正清刻本悦宋简体</vt:lpstr>
      <vt:lpstr>Calibri Light</vt:lpstr>
      <vt:lpstr>宋体</vt:lpstr>
      <vt:lpstr>Times New Roman</vt:lpstr>
      <vt:lpstr>方正静蕾简体</vt:lpstr>
      <vt:lpstr>Arial</vt:lpstr>
      <vt:lpstr>Verdana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 Lúc Trương Sinh trở về :</vt:lpstr>
      <vt:lpstr>PowerPoint Presentation</vt:lpstr>
      <vt:lpstr>PowerPoint Presentation</vt:lpstr>
      <vt:lpstr>d. Sau khi gieo mình xuống dòng Hoàng Giang :</vt:lpstr>
      <vt:lpstr>PowerPoint Presentation</vt:lpstr>
      <vt:lpstr>PowerPoint Presentation</vt:lpstr>
      <vt:lpstr>PowerPoint Presentation</vt:lpstr>
      <vt:lpstr>PowerPoint Presentation</vt:lpstr>
      <vt:lpstr>PowerPoint Presentation</vt:lpstr>
      <vt:lpstr>=&gt; TRƯƠNG SINH là hiện thân của chế độ nam quyền bất công, sự độc đoán đã giết chết tình người và dẫn đến bi kịch</vt:lpstr>
      <vt:lpstr>PowerPoint Presentation</vt:lpstr>
      <vt:lpstr>- Yếu tố ảo</vt:lpstr>
      <vt:lpstr>- Ý nghĩa</vt:lpstr>
      <vt:lpstr>4. Ý nghĩa chi tiết cái bóng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Win7w.Com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中国风古风类</dc:title>
  <dc:subject>RP</dc:subject>
  <dc:creator>Windows 用户</dc:creator>
  <cp:keywords>RP</cp:keywords>
  <dc:description>RP</dc:description>
  <cp:lastModifiedBy>HL</cp:lastModifiedBy>
  <cp:revision>175</cp:revision>
  <dcterms:created xsi:type="dcterms:W3CDTF">2017-02-22T19:33:57Z</dcterms:created>
  <dcterms:modified xsi:type="dcterms:W3CDTF">2026-01-15T08:17:46Z</dcterms:modified>
  <cp:category>RP</cp:category>
  <cp:contentStatus>RP</cp:contentStatus>
</cp:coreProperties>
</file>