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49" r:id="rId3"/>
    <p:sldId id="356" r:id="rId4"/>
    <p:sldId id="352" r:id="rId5"/>
    <p:sldId id="358" r:id="rId6"/>
    <p:sldId id="359" r:id="rId7"/>
    <p:sldId id="360" r:id="rId8"/>
    <p:sldId id="324" r:id="rId9"/>
    <p:sldId id="291" r:id="rId10"/>
    <p:sldId id="294" r:id="rId11"/>
    <p:sldId id="264" r:id="rId12"/>
    <p:sldId id="361" r:id="rId13"/>
    <p:sldId id="325" r:id="rId14"/>
    <p:sldId id="326" r:id="rId15"/>
    <p:sldId id="327" r:id="rId16"/>
    <p:sldId id="328" r:id="rId17"/>
    <p:sldId id="330" r:id="rId18"/>
    <p:sldId id="331" r:id="rId19"/>
    <p:sldId id="333" r:id="rId20"/>
    <p:sldId id="335" r:id="rId21"/>
    <p:sldId id="336" r:id="rId22"/>
    <p:sldId id="337" r:id="rId23"/>
    <p:sldId id="338" r:id="rId24"/>
    <p:sldId id="339" r:id="rId25"/>
    <p:sldId id="340" r:id="rId26"/>
    <p:sldId id="341" r:id="rId27"/>
    <p:sldId id="342" r:id="rId28"/>
    <p:sldId id="343" r:id="rId29"/>
    <p:sldId id="344" r:id="rId30"/>
    <p:sldId id="345" r:id="rId31"/>
    <p:sldId id="295" r:id="rId32"/>
    <p:sldId id="296" r:id="rId33"/>
    <p:sldId id="297" r:id="rId34"/>
    <p:sldId id="298" r:id="rId35"/>
    <p:sldId id="268" r:id="rId36"/>
    <p:sldId id="271" r:id="rId37"/>
    <p:sldId id="273" r:id="rId38"/>
    <p:sldId id="301" r:id="rId39"/>
    <p:sldId id="270" r:id="rId40"/>
    <p:sldId id="304" r:id="rId41"/>
    <p:sldId id="362" r:id="rId42"/>
    <p:sldId id="305" r:id="rId43"/>
    <p:sldId id="363" r:id="rId44"/>
    <p:sldId id="321"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FF"/>
    <a:srgbClr val="FFFFFF"/>
    <a:srgbClr val="FF3300"/>
    <a:srgbClr val="800000"/>
    <a:srgbClr val="003300"/>
    <a:srgbClr val="6600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7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44851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579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426692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147FFC-447A-47CB-92F1-4A1A2E5B573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3384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19596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9D364-F606-4B11-B518-0BB2F11F176F}" type="datetimeFigureOut">
              <a:rPr lang="en-US" smtClean="0"/>
              <a:t>15/01/2026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2649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9D364-F606-4B11-B518-0BB2F11F176F}"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354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9D364-F606-4B11-B518-0BB2F11F176F}" type="datetimeFigureOut">
              <a:rPr lang="en-US" smtClean="0"/>
              <a:t>15/01/2026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961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9D364-F606-4B11-B518-0BB2F11F176F}" type="datetimeFigureOut">
              <a:rPr lang="en-US" smtClean="0"/>
              <a:t>15/01/2026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91893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9D364-F606-4B11-B518-0BB2F11F176F}" type="datetimeFigureOut">
              <a:rPr lang="en-US" smtClean="0"/>
              <a:t>15/01/2026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73278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3022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15/01/2026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52310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9D364-F606-4B11-B518-0BB2F11F176F}" type="datetimeFigureOut">
              <a:rPr lang="en-US" smtClean="0"/>
              <a:t>15/01/2026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85AAB-E0A8-4CF6-8678-4796E6BBEF11}" type="slidenum">
              <a:rPr lang="en-US" smtClean="0"/>
              <a:t>‹#›</a:t>
            </a:fld>
            <a:endParaRPr lang="en-US"/>
          </a:p>
        </p:txBody>
      </p:sp>
    </p:spTree>
    <p:extLst>
      <p:ext uri="{BB962C8B-B14F-4D97-AF65-F5344CB8AC3E}">
        <p14:creationId xmlns:p14="http://schemas.microsoft.com/office/powerpoint/2010/main" val="5456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450E6-6123-F8FF-2C54-E549772CD1A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03C03B4-EE58-BD0D-F94D-05C5EC574394}"/>
              </a:ext>
            </a:extLst>
          </p:cNvPr>
          <p:cNvPicPr>
            <a:picLocks noChangeAspect="1"/>
          </p:cNvPicPr>
          <p:nvPr/>
        </p:nvPicPr>
        <p:blipFill>
          <a:blip r:embed="rId3">
            <a:clrChange>
              <a:clrFrom>
                <a:srgbClr val="FFFFFF"/>
              </a:clrFrom>
              <a:clrTo>
                <a:srgbClr val="FFFFFF">
                  <a:alpha val="0"/>
                </a:srgbClr>
              </a:clrTo>
            </a:clrChange>
          </a:blip>
          <a:srcRect t="59241" r="33630" b="19609"/>
          <a:stretch/>
        </p:blipFill>
        <p:spPr>
          <a:xfrm>
            <a:off x="-228795" y="-128016"/>
            <a:ext cx="9621026" cy="901351"/>
          </a:xfrm>
          <a:prstGeom prst="rect">
            <a:avLst/>
          </a:prstGeom>
        </p:spPr>
      </p:pic>
      <p:sp>
        <p:nvSpPr>
          <p:cNvPr id="5" name="TextBox 4">
            <a:extLst>
              <a:ext uri="{FF2B5EF4-FFF2-40B4-BE49-F238E27FC236}">
                <a16:creationId xmlns:a16="http://schemas.microsoft.com/office/drawing/2014/main" id="{2FEEF364-5CE9-AC31-7650-3745A8E367E4}"/>
              </a:ext>
            </a:extLst>
          </p:cNvPr>
          <p:cNvSpPr txBox="1"/>
          <p:nvPr/>
        </p:nvSpPr>
        <p:spPr>
          <a:xfrm>
            <a:off x="3660260" y="-43645"/>
            <a:ext cx="6561489" cy="7520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346DE041-E800-4B22-FD5F-83E0CB14448C}"/>
              </a:ext>
            </a:extLst>
          </p:cNvPr>
          <p:cNvGrpSpPr/>
          <p:nvPr/>
        </p:nvGrpSpPr>
        <p:grpSpPr>
          <a:xfrm>
            <a:off x="4997231" y="1727195"/>
            <a:ext cx="6832095" cy="3770780"/>
            <a:chOff x="4557820" y="1639032"/>
            <a:chExt cx="6879004" cy="3437936"/>
          </a:xfrm>
        </p:grpSpPr>
        <p:sp>
          <p:nvSpPr>
            <p:cNvPr id="6" name="Google Shape;1486;p46">
              <a:extLst>
                <a:ext uri="{FF2B5EF4-FFF2-40B4-BE49-F238E27FC236}">
                  <a16:creationId xmlns:a16="http://schemas.microsoft.com/office/drawing/2014/main" id="{A5D6B64C-4E71-FBBE-C157-2CF25184698F}"/>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solidFill>
            <a:ln w="12700" cmpd="sng">
              <a:solidFill>
                <a:srgbClr val="682F2D"/>
              </a:solidFill>
              <a:prstDash val="dash"/>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a typeface="字魂86号-杨任东楷书"/>
                <a:cs typeface="Arial"/>
                <a:sym typeface="Arial"/>
              </a:endParaRPr>
            </a:p>
          </p:txBody>
        </p:sp>
        <p:sp>
          <p:nvSpPr>
            <p:cNvPr id="7" name="TextBox 6">
              <a:extLst>
                <a:ext uri="{FF2B5EF4-FFF2-40B4-BE49-F238E27FC236}">
                  <a16:creationId xmlns:a16="http://schemas.microsoft.com/office/drawing/2014/main" id="{4A923270-9800-7B07-B753-87E1379FE18D}"/>
                </a:ext>
              </a:extLst>
            </p:cNvPr>
            <p:cNvSpPr txBox="1"/>
            <p:nvPr/>
          </p:nvSpPr>
          <p:spPr>
            <a:xfrm flipH="1">
              <a:off x="4895326" y="1885786"/>
              <a:ext cx="6203992" cy="2609667"/>
            </a:xfrm>
            <a:prstGeom prst="rect">
              <a:avLst/>
            </a:prstGeom>
            <a:noFill/>
          </p:spPr>
          <p:txBody>
            <a:bodyPr wrap="square">
              <a:spAutoFit/>
            </a:bodyPr>
            <a:lstStyle/>
            <a:p>
              <a:pPr algn="ctr">
                <a:spcAft>
                  <a:spcPts val="800"/>
                </a:spcAft>
              </a:pPr>
              <a:r>
                <a:rPr lang="vi-VN" sz="3600" kern="100" dirty="0">
                  <a:effectLst/>
                  <a:latin typeface="Times New Roman" panose="02020603050405020304" pitchFamily="18" charset="0"/>
                  <a:ea typeface="Arial" panose="020B0604020202020204" pitchFamily="34" charset="0"/>
                  <a:cs typeface="Times New Roman" panose="02020603050405020304" pitchFamily="18" charset="0"/>
                </a:rPr>
                <a:t>Dựa vào hiểu biết của mình em hãy cho biết các cuộc chiến tranh ở Việt Nam, nhất là kháng chiến chống Pháp và chống Mĩ đã để lại những hậu quả gì?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300EFDFE-A314-C34E-EDBF-718710BC3B43}"/>
              </a:ext>
            </a:extLst>
          </p:cNvPr>
          <p:cNvGrpSpPr/>
          <p:nvPr/>
        </p:nvGrpSpPr>
        <p:grpSpPr>
          <a:xfrm>
            <a:off x="-25273" y="1727195"/>
            <a:ext cx="5171868" cy="5098347"/>
            <a:chOff x="0" y="162644"/>
            <a:chExt cx="6289616" cy="6668210"/>
          </a:xfrm>
        </p:grpSpPr>
        <p:sp>
          <p:nvSpPr>
            <p:cNvPr id="9" name="Freeform: Shape 8">
              <a:extLst>
                <a:ext uri="{FF2B5EF4-FFF2-40B4-BE49-F238E27FC236}">
                  <a16:creationId xmlns:a16="http://schemas.microsoft.com/office/drawing/2014/main" id="{1BA983AB-0ACD-8A61-0EDC-ABBA74D03EA1}"/>
                </a:ext>
              </a:extLst>
            </p:cNvPr>
            <p:cNvSpPr/>
            <p:nvPr/>
          </p:nvSpPr>
          <p:spPr>
            <a:xfrm>
              <a:off x="0" y="162644"/>
              <a:ext cx="6289616" cy="6532341"/>
            </a:xfrm>
            <a:custGeom>
              <a:avLst/>
              <a:gdLst>
                <a:gd name="connsiteX0" fmla="*/ 1078611 w 6289616"/>
                <a:gd name="connsiteY0" fmla="*/ 5501556 h 6532341"/>
                <a:gd name="connsiteX1" fmla="*/ 1078788 w 6289616"/>
                <a:gd name="connsiteY1" fmla="*/ 5501583 h 6532341"/>
                <a:gd name="connsiteX2" fmla="*/ 1079566 w 6289616"/>
                <a:gd name="connsiteY2" fmla="*/ 5505413 h 6532341"/>
                <a:gd name="connsiteX3" fmla="*/ 1080564 w 6289616"/>
                <a:gd name="connsiteY3" fmla="*/ 5510348 h 6532341"/>
                <a:gd name="connsiteX4" fmla="*/ 1081599 w 6289616"/>
                <a:gd name="connsiteY4" fmla="*/ 5511439 h 6532341"/>
                <a:gd name="connsiteX5" fmla="*/ 1083322 w 6289616"/>
                <a:gd name="connsiteY5" fmla="*/ 5510979 h 6532341"/>
                <a:gd name="connsiteX6" fmla="*/ 1083322 w 6289616"/>
                <a:gd name="connsiteY6" fmla="*/ 5510290 h 6532341"/>
                <a:gd name="connsiteX7" fmla="*/ 1081311 w 6289616"/>
                <a:gd name="connsiteY7" fmla="*/ 5501958 h 6532341"/>
                <a:gd name="connsiteX8" fmla="*/ 1078788 w 6289616"/>
                <a:gd name="connsiteY8" fmla="*/ 5501583 h 6532341"/>
                <a:gd name="connsiteX9" fmla="*/ 1078783 w 6289616"/>
                <a:gd name="connsiteY9" fmla="*/ 5501556 h 6532341"/>
                <a:gd name="connsiteX10" fmla="*/ 1088897 w 6289616"/>
                <a:gd name="connsiteY10" fmla="*/ 5499545 h 6532341"/>
                <a:gd name="connsiteX11" fmla="*/ 1086425 w 6289616"/>
                <a:gd name="connsiteY11" fmla="*/ 5500121 h 6532341"/>
                <a:gd name="connsiteX12" fmla="*/ 1085678 w 6289616"/>
                <a:gd name="connsiteY12" fmla="*/ 5500408 h 6532341"/>
                <a:gd name="connsiteX13" fmla="*/ 1087286 w 6289616"/>
                <a:gd name="connsiteY13" fmla="*/ 5507014 h 6532341"/>
                <a:gd name="connsiteX14" fmla="*/ 1088897 w 6289616"/>
                <a:gd name="connsiteY14" fmla="*/ 5513623 h 6532341"/>
                <a:gd name="connsiteX15" fmla="*/ 1095217 w 6289616"/>
                <a:gd name="connsiteY15" fmla="*/ 5512129 h 6532341"/>
                <a:gd name="connsiteX16" fmla="*/ 1095217 w 6289616"/>
                <a:gd name="connsiteY16" fmla="*/ 5507934 h 6532341"/>
                <a:gd name="connsiteX17" fmla="*/ 1097399 w 6289616"/>
                <a:gd name="connsiteY17" fmla="*/ 5507417 h 6532341"/>
                <a:gd name="connsiteX18" fmla="*/ 1100387 w 6289616"/>
                <a:gd name="connsiteY18" fmla="*/ 5506671 h 6532341"/>
                <a:gd name="connsiteX19" fmla="*/ 1099983 w 6289616"/>
                <a:gd name="connsiteY19" fmla="*/ 5504889 h 6532341"/>
                <a:gd name="connsiteX20" fmla="*/ 2286471 w 6289616"/>
                <a:gd name="connsiteY20" fmla="*/ 5132683 h 6532341"/>
                <a:gd name="connsiteX21" fmla="*/ 2288426 w 6289616"/>
                <a:gd name="connsiteY21" fmla="*/ 5141474 h 6532341"/>
                <a:gd name="connsiteX22" fmla="*/ 2289403 w 6289616"/>
                <a:gd name="connsiteY22" fmla="*/ 5142451 h 6532341"/>
                <a:gd name="connsiteX23" fmla="*/ 2291125 w 6289616"/>
                <a:gd name="connsiteY23" fmla="*/ 5142106 h 6532341"/>
                <a:gd name="connsiteX24" fmla="*/ 2291125 w 6289616"/>
                <a:gd name="connsiteY24" fmla="*/ 5141360 h 6532341"/>
                <a:gd name="connsiteX25" fmla="*/ 2289001 w 6289616"/>
                <a:gd name="connsiteY25" fmla="*/ 5132971 h 6532341"/>
                <a:gd name="connsiteX26" fmla="*/ 2289172 w 6289616"/>
                <a:gd name="connsiteY26" fmla="*/ 5132683 h 6532341"/>
                <a:gd name="connsiteX27" fmla="*/ 2286471 w 6289616"/>
                <a:gd name="connsiteY27" fmla="*/ 5132683 h 6532341"/>
                <a:gd name="connsiteX28" fmla="*/ 2296585 w 6289616"/>
                <a:gd name="connsiteY28" fmla="*/ 5130443 h 6532341"/>
                <a:gd name="connsiteX29" fmla="*/ 2294172 w 6289616"/>
                <a:gd name="connsiteY29" fmla="*/ 5131074 h 6532341"/>
                <a:gd name="connsiteX30" fmla="*/ 2293367 w 6289616"/>
                <a:gd name="connsiteY30" fmla="*/ 5131419 h 6532341"/>
                <a:gd name="connsiteX31" fmla="*/ 2295089 w 6289616"/>
                <a:gd name="connsiteY31" fmla="*/ 5138027 h 6532341"/>
                <a:gd name="connsiteX32" fmla="*/ 2296756 w 6289616"/>
                <a:gd name="connsiteY32" fmla="*/ 5144692 h 6532341"/>
                <a:gd name="connsiteX33" fmla="*/ 2303135 w 6289616"/>
                <a:gd name="connsiteY33" fmla="*/ 5143083 h 6532341"/>
                <a:gd name="connsiteX34" fmla="*/ 2303135 w 6289616"/>
                <a:gd name="connsiteY34" fmla="*/ 5138832 h 6532341"/>
                <a:gd name="connsiteX35" fmla="*/ 2305319 w 6289616"/>
                <a:gd name="connsiteY35" fmla="*/ 5138315 h 6532341"/>
                <a:gd name="connsiteX36" fmla="*/ 2308307 w 6289616"/>
                <a:gd name="connsiteY36" fmla="*/ 5137510 h 6532341"/>
                <a:gd name="connsiteX37" fmla="*/ 2307790 w 6289616"/>
                <a:gd name="connsiteY37" fmla="*/ 5135728 h 6532341"/>
                <a:gd name="connsiteX38" fmla="*/ 2194319 w 6289616"/>
                <a:gd name="connsiteY38" fmla="*/ 4663129 h 6532341"/>
                <a:gd name="connsiteX39" fmla="*/ 2179889 w 6289616"/>
                <a:gd name="connsiteY39" fmla="*/ 4663317 h 6532341"/>
                <a:gd name="connsiteX40" fmla="*/ 2166156 w 6289616"/>
                <a:gd name="connsiteY40" fmla="*/ 4672855 h 6532341"/>
                <a:gd name="connsiteX41" fmla="*/ 2165696 w 6289616"/>
                <a:gd name="connsiteY41" fmla="*/ 4684979 h 6532341"/>
                <a:gd name="connsiteX42" fmla="*/ 2131511 w 6289616"/>
                <a:gd name="connsiteY42" fmla="*/ 4721924 h 6532341"/>
                <a:gd name="connsiteX43" fmla="*/ 2150414 w 6289616"/>
                <a:gd name="connsiteY43" fmla="*/ 4707846 h 6532341"/>
                <a:gd name="connsiteX44" fmla="*/ 2181039 w 6289616"/>
                <a:gd name="connsiteY44" fmla="*/ 4703940 h 6532341"/>
                <a:gd name="connsiteX45" fmla="*/ 2187460 w 6289616"/>
                <a:gd name="connsiteY45" fmla="*/ 4705095 h 6532341"/>
                <a:gd name="connsiteX46" fmla="*/ 2189206 w 6289616"/>
                <a:gd name="connsiteY46" fmla="*/ 4694521 h 6532341"/>
                <a:gd name="connsiteX47" fmla="*/ 2321534 w 6289616"/>
                <a:gd name="connsiteY47" fmla="*/ 4033942 h 6532341"/>
                <a:gd name="connsiteX48" fmla="*/ 2320255 w 6289616"/>
                <a:gd name="connsiteY48" fmla="*/ 4042510 h 6532341"/>
                <a:gd name="connsiteX49" fmla="*/ 2322325 w 6289616"/>
                <a:gd name="connsiteY49" fmla="*/ 4040369 h 6532341"/>
                <a:gd name="connsiteX50" fmla="*/ 2322325 w 6289616"/>
                <a:gd name="connsiteY50" fmla="*/ 4034222 h 6532341"/>
                <a:gd name="connsiteX51" fmla="*/ 2301940 w 6289616"/>
                <a:gd name="connsiteY51" fmla="*/ 3988097 h 6532341"/>
                <a:gd name="connsiteX52" fmla="*/ 2299400 w 6289616"/>
                <a:gd name="connsiteY52" fmla="*/ 3991395 h 6532341"/>
                <a:gd name="connsiteX53" fmla="*/ 2290437 w 6289616"/>
                <a:gd name="connsiteY53" fmla="*/ 3999748 h 6532341"/>
                <a:gd name="connsiteX54" fmla="*/ 2287335 w 6289616"/>
                <a:gd name="connsiteY54" fmla="*/ 4017732 h 6532341"/>
                <a:gd name="connsiteX55" fmla="*/ 2279693 w 6289616"/>
                <a:gd name="connsiteY55" fmla="*/ 4046460 h 6532341"/>
                <a:gd name="connsiteX56" fmla="*/ 2274578 w 6289616"/>
                <a:gd name="connsiteY56" fmla="*/ 4076683 h 6532341"/>
                <a:gd name="connsiteX57" fmla="*/ 2265788 w 6289616"/>
                <a:gd name="connsiteY57" fmla="*/ 4095873 h 6532341"/>
                <a:gd name="connsiteX58" fmla="*/ 2257054 w 6289616"/>
                <a:gd name="connsiteY58" fmla="*/ 4100871 h 6532341"/>
                <a:gd name="connsiteX59" fmla="*/ 2250504 w 6289616"/>
                <a:gd name="connsiteY59" fmla="*/ 4115006 h 6532341"/>
                <a:gd name="connsiteX60" fmla="*/ 2253262 w 6289616"/>
                <a:gd name="connsiteY60" fmla="*/ 4130807 h 6532341"/>
                <a:gd name="connsiteX61" fmla="*/ 2253262 w 6289616"/>
                <a:gd name="connsiteY61" fmla="*/ 4148043 h 6532341"/>
                <a:gd name="connsiteX62" fmla="*/ 2259698 w 6289616"/>
                <a:gd name="connsiteY62" fmla="*/ 4142298 h 6532341"/>
                <a:gd name="connsiteX63" fmla="*/ 2266419 w 6289616"/>
                <a:gd name="connsiteY63" fmla="*/ 4129428 h 6532341"/>
                <a:gd name="connsiteX64" fmla="*/ 2272166 w 6289616"/>
                <a:gd name="connsiteY64" fmla="*/ 4120580 h 6532341"/>
                <a:gd name="connsiteX65" fmla="*/ 2276245 w 6289616"/>
                <a:gd name="connsiteY65" fmla="*/ 4109089 h 6532341"/>
                <a:gd name="connsiteX66" fmla="*/ 2280784 w 6289616"/>
                <a:gd name="connsiteY66" fmla="*/ 4088174 h 6532341"/>
                <a:gd name="connsiteX67" fmla="*/ 2288426 w 6289616"/>
                <a:gd name="connsiteY67" fmla="*/ 4075820 h 6532341"/>
                <a:gd name="connsiteX68" fmla="*/ 2288987 w 6289616"/>
                <a:gd name="connsiteY68" fmla="*/ 4075197 h 6532341"/>
                <a:gd name="connsiteX69" fmla="*/ 2289117 w 6289616"/>
                <a:gd name="connsiteY69" fmla="*/ 4074385 h 6532341"/>
                <a:gd name="connsiteX70" fmla="*/ 2358933 w 6289616"/>
                <a:gd name="connsiteY70" fmla="*/ 3898674 h 6532341"/>
                <a:gd name="connsiteX71" fmla="*/ 2356225 w 6289616"/>
                <a:gd name="connsiteY71" fmla="*/ 3903622 h 6532341"/>
                <a:gd name="connsiteX72" fmla="*/ 2349331 w 6289616"/>
                <a:gd name="connsiteY72" fmla="*/ 3913045 h 6532341"/>
                <a:gd name="connsiteX73" fmla="*/ 2343125 w 6289616"/>
                <a:gd name="connsiteY73" fmla="*/ 3926433 h 6532341"/>
                <a:gd name="connsiteX74" fmla="*/ 2337380 w 6289616"/>
                <a:gd name="connsiteY74" fmla="*/ 3932867 h 6532341"/>
                <a:gd name="connsiteX75" fmla="*/ 2336574 w 6289616"/>
                <a:gd name="connsiteY75" fmla="*/ 3938097 h 6532341"/>
                <a:gd name="connsiteX76" fmla="*/ 2335541 w 6289616"/>
                <a:gd name="connsiteY76" fmla="*/ 3939935 h 6532341"/>
                <a:gd name="connsiteX77" fmla="*/ 2333780 w 6289616"/>
                <a:gd name="connsiteY77" fmla="*/ 3951922 h 6532341"/>
                <a:gd name="connsiteX78" fmla="*/ 2327333 w 6289616"/>
                <a:gd name="connsiteY78" fmla="*/ 3995102 h 6532341"/>
                <a:gd name="connsiteX79" fmla="*/ 2330785 w 6289616"/>
                <a:gd name="connsiteY79" fmla="*/ 3988817 h 6532341"/>
                <a:gd name="connsiteX80" fmla="*/ 2337034 w 6289616"/>
                <a:gd name="connsiteY80" fmla="*/ 3977282 h 6532341"/>
                <a:gd name="connsiteX81" fmla="*/ 2343182 w 6289616"/>
                <a:gd name="connsiteY81" fmla="*/ 3966193 h 6532341"/>
                <a:gd name="connsiteX82" fmla="*/ 2348927 w 6289616"/>
                <a:gd name="connsiteY82" fmla="*/ 3951311 h 6532341"/>
                <a:gd name="connsiteX83" fmla="*/ 2353410 w 6289616"/>
                <a:gd name="connsiteY83" fmla="*/ 3939245 h 6532341"/>
                <a:gd name="connsiteX84" fmla="*/ 2355708 w 6289616"/>
                <a:gd name="connsiteY84" fmla="*/ 3927409 h 6532341"/>
                <a:gd name="connsiteX85" fmla="*/ 2359729 w 6289616"/>
                <a:gd name="connsiteY85" fmla="*/ 3915400 h 6532341"/>
                <a:gd name="connsiteX86" fmla="*/ 2359787 w 6289616"/>
                <a:gd name="connsiteY86" fmla="*/ 3915056 h 6532341"/>
                <a:gd name="connsiteX87" fmla="*/ 2359787 w 6289616"/>
                <a:gd name="connsiteY87" fmla="*/ 3900749 h 6532341"/>
                <a:gd name="connsiteX88" fmla="*/ 2358933 w 6289616"/>
                <a:gd name="connsiteY88" fmla="*/ 3898674 h 6532341"/>
                <a:gd name="connsiteX89" fmla="*/ 2414378 w 6289616"/>
                <a:gd name="connsiteY89" fmla="*/ 3397011 h 6532341"/>
                <a:gd name="connsiteX90" fmla="*/ 2407591 w 6289616"/>
                <a:gd name="connsiteY90" fmla="*/ 3444325 h 6532341"/>
                <a:gd name="connsiteX91" fmla="*/ 2415348 w 6289616"/>
                <a:gd name="connsiteY91" fmla="*/ 3438565 h 6532341"/>
                <a:gd name="connsiteX92" fmla="*/ 2420288 w 6289616"/>
                <a:gd name="connsiteY92" fmla="*/ 3434199 h 6532341"/>
                <a:gd name="connsiteX93" fmla="*/ 2417186 w 6289616"/>
                <a:gd name="connsiteY93" fmla="*/ 3412653 h 6532341"/>
                <a:gd name="connsiteX94" fmla="*/ 2417186 w 6289616"/>
                <a:gd name="connsiteY94" fmla="*/ 3405069 h 6532341"/>
                <a:gd name="connsiteX95" fmla="*/ 2416728 w 6289616"/>
                <a:gd name="connsiteY95" fmla="*/ 3398001 h 6532341"/>
                <a:gd name="connsiteX96" fmla="*/ 2029236 w 6289616"/>
                <a:gd name="connsiteY96" fmla="*/ 2473118 h 6532341"/>
                <a:gd name="connsiteX97" fmla="*/ 2168227 w 6289616"/>
                <a:gd name="connsiteY97" fmla="*/ 2528966 h 6532341"/>
                <a:gd name="connsiteX98" fmla="*/ 2168227 w 6289616"/>
                <a:gd name="connsiteY98" fmla="*/ 2483000 h 6532341"/>
                <a:gd name="connsiteX99" fmla="*/ 2168227 w 6289616"/>
                <a:gd name="connsiteY99" fmla="*/ 2482943 h 6532341"/>
                <a:gd name="connsiteX100" fmla="*/ 2029236 w 6289616"/>
                <a:gd name="connsiteY100" fmla="*/ 2473118 h 6532341"/>
                <a:gd name="connsiteX101" fmla="*/ 1411461 w 6289616"/>
                <a:gd name="connsiteY101" fmla="*/ 2442723 h 6532341"/>
                <a:gd name="connsiteX102" fmla="*/ 1411518 w 6289616"/>
                <a:gd name="connsiteY102" fmla="*/ 2521841 h 6532341"/>
                <a:gd name="connsiteX103" fmla="*/ 1515916 w 6289616"/>
                <a:gd name="connsiteY103" fmla="*/ 2564877 h 6532341"/>
                <a:gd name="connsiteX104" fmla="*/ 1561882 w 6289616"/>
                <a:gd name="connsiteY104" fmla="*/ 2500755 h 6532341"/>
                <a:gd name="connsiteX105" fmla="*/ 1465066 w 6289616"/>
                <a:gd name="connsiteY105" fmla="*/ 2500755 h 6532341"/>
                <a:gd name="connsiteX106" fmla="*/ 1462137 w 6289616"/>
                <a:gd name="connsiteY106" fmla="*/ 2463523 h 6532341"/>
                <a:gd name="connsiteX107" fmla="*/ 1427663 w 6289616"/>
                <a:gd name="connsiteY107" fmla="*/ 2463523 h 6532341"/>
                <a:gd name="connsiteX108" fmla="*/ 1421917 w 6289616"/>
                <a:gd name="connsiteY108" fmla="*/ 2442723 h 6532341"/>
                <a:gd name="connsiteX109" fmla="*/ 1253626 w 6289616"/>
                <a:gd name="connsiteY109" fmla="*/ 2435197 h 6532341"/>
                <a:gd name="connsiteX110" fmla="*/ 1372790 w 6289616"/>
                <a:gd name="connsiteY110" fmla="*/ 2511155 h 6532341"/>
                <a:gd name="connsiteX111" fmla="*/ 1372790 w 6289616"/>
                <a:gd name="connsiteY111" fmla="*/ 2442723 h 6532341"/>
                <a:gd name="connsiteX112" fmla="*/ 1253626 w 6289616"/>
                <a:gd name="connsiteY112" fmla="*/ 2435197 h 6532341"/>
                <a:gd name="connsiteX113" fmla="*/ 459455 w 6289616"/>
                <a:gd name="connsiteY113" fmla="*/ 2400033 h 6532341"/>
                <a:gd name="connsiteX114" fmla="*/ 248645 w 6289616"/>
                <a:gd name="connsiteY114" fmla="*/ 2408996 h 6532341"/>
                <a:gd name="connsiteX115" fmla="*/ 65818 w 6289616"/>
                <a:gd name="connsiteY115" fmla="*/ 2578263 h 6532341"/>
                <a:gd name="connsiteX116" fmla="*/ 73690 w 6289616"/>
                <a:gd name="connsiteY116" fmla="*/ 2608602 h 6532341"/>
                <a:gd name="connsiteX117" fmla="*/ 130226 w 6289616"/>
                <a:gd name="connsiteY117" fmla="*/ 2383427 h 6532341"/>
                <a:gd name="connsiteX118" fmla="*/ 73575 w 6289616"/>
                <a:gd name="connsiteY118" fmla="*/ 2513625 h 6532341"/>
                <a:gd name="connsiteX119" fmla="*/ 186823 w 6289616"/>
                <a:gd name="connsiteY119" fmla="*/ 2389173 h 6532341"/>
                <a:gd name="connsiteX120" fmla="*/ 1163187 w 6289616"/>
                <a:gd name="connsiteY120" fmla="*/ 478789 h 6532341"/>
                <a:gd name="connsiteX121" fmla="*/ 1071257 w 6289616"/>
                <a:gd name="connsiteY121" fmla="*/ 526649 h 6532341"/>
                <a:gd name="connsiteX122" fmla="*/ 1071257 w 6289616"/>
                <a:gd name="connsiteY122" fmla="*/ 567789 h 6532341"/>
                <a:gd name="connsiteX123" fmla="*/ 1116130 w 6289616"/>
                <a:gd name="connsiteY123" fmla="*/ 552850 h 6532341"/>
                <a:gd name="connsiteX124" fmla="*/ 1116130 w 6289616"/>
                <a:gd name="connsiteY124" fmla="*/ 530385 h 6532341"/>
                <a:gd name="connsiteX125" fmla="*/ 1163341 w 6289616"/>
                <a:gd name="connsiteY125" fmla="*/ 533535 h 6532341"/>
                <a:gd name="connsiteX126" fmla="*/ 1172905 w 6289616"/>
                <a:gd name="connsiteY126" fmla="*/ 534859 h 6532341"/>
                <a:gd name="connsiteX127" fmla="*/ 1172899 w 6289616"/>
                <a:gd name="connsiteY127" fmla="*/ 534866 h 6532341"/>
                <a:gd name="connsiteX128" fmla="*/ 1172955 w 6289616"/>
                <a:gd name="connsiteY128" fmla="*/ 534866 h 6532341"/>
                <a:gd name="connsiteX129" fmla="*/ 1172905 w 6289616"/>
                <a:gd name="connsiteY129" fmla="*/ 534859 h 6532341"/>
                <a:gd name="connsiteX130" fmla="*/ 1175361 w 6289616"/>
                <a:gd name="connsiteY130" fmla="*/ 531589 h 6532341"/>
                <a:gd name="connsiteX131" fmla="*/ 1182610 w 6289616"/>
                <a:gd name="connsiteY131" fmla="*/ 513895 h 6532341"/>
                <a:gd name="connsiteX132" fmla="*/ 5803645 w 6289616"/>
                <a:gd name="connsiteY132" fmla="*/ 0 h 6532341"/>
                <a:gd name="connsiteX133" fmla="*/ 6289616 w 6289616"/>
                <a:gd name="connsiteY133" fmla="*/ 127841 h 6532341"/>
                <a:gd name="connsiteX134" fmla="*/ 2175695 w 6289616"/>
                <a:gd name="connsiteY134" fmla="*/ 412942 h 6532341"/>
                <a:gd name="connsiteX135" fmla="*/ 2107494 w 6289616"/>
                <a:gd name="connsiteY135" fmla="*/ 382490 h 6532341"/>
                <a:gd name="connsiteX136" fmla="*/ 1708341 w 6289616"/>
                <a:gd name="connsiteY136" fmla="*/ 430122 h 6532341"/>
                <a:gd name="connsiteX137" fmla="*/ 1925757 w 6289616"/>
                <a:gd name="connsiteY137" fmla="*/ 430122 h 6532341"/>
                <a:gd name="connsiteX138" fmla="*/ 5488091 w 6289616"/>
                <a:gd name="connsiteY138" fmla="*/ 483729 h 6532341"/>
                <a:gd name="connsiteX139" fmla="*/ 5648970 w 6289616"/>
                <a:gd name="connsiteY139" fmla="*/ 543255 h 6532341"/>
                <a:gd name="connsiteX140" fmla="*/ 1496898 w 6289616"/>
                <a:gd name="connsiteY140" fmla="*/ 489705 h 6532341"/>
                <a:gd name="connsiteX141" fmla="*/ 1412953 w 6289616"/>
                <a:gd name="connsiteY141" fmla="*/ 488843 h 6532341"/>
                <a:gd name="connsiteX142" fmla="*/ 1404049 w 6289616"/>
                <a:gd name="connsiteY142" fmla="*/ 488843 h 6532341"/>
                <a:gd name="connsiteX143" fmla="*/ 1399565 w 6289616"/>
                <a:gd name="connsiteY143" fmla="*/ 500335 h 6532341"/>
                <a:gd name="connsiteX144" fmla="*/ 1356934 w 6289616"/>
                <a:gd name="connsiteY144" fmla="*/ 498093 h 6532341"/>
                <a:gd name="connsiteX145" fmla="*/ 1322173 w 6289616"/>
                <a:gd name="connsiteY145" fmla="*/ 475685 h 6532341"/>
                <a:gd name="connsiteX146" fmla="*/ 1305337 w 6289616"/>
                <a:gd name="connsiteY146" fmla="*/ 487981 h 6532341"/>
                <a:gd name="connsiteX147" fmla="*/ 1307578 w 6289616"/>
                <a:gd name="connsiteY147" fmla="*/ 557504 h 6532341"/>
                <a:gd name="connsiteX148" fmla="*/ 1373769 w 6289616"/>
                <a:gd name="connsiteY148" fmla="*/ 582153 h 6532341"/>
                <a:gd name="connsiteX149" fmla="*/ 1407379 w 6289616"/>
                <a:gd name="connsiteY149" fmla="*/ 609100 h 6532341"/>
                <a:gd name="connsiteX150" fmla="*/ 1414103 w 6289616"/>
                <a:gd name="connsiteY150" fmla="*/ 496945 h 6532341"/>
                <a:gd name="connsiteX151" fmla="*/ 1425595 w 6289616"/>
                <a:gd name="connsiteY151" fmla="*/ 495796 h 6532341"/>
                <a:gd name="connsiteX152" fmla="*/ 1419850 w 6289616"/>
                <a:gd name="connsiteY152" fmla="*/ 555264 h 6532341"/>
                <a:gd name="connsiteX153" fmla="*/ 1414103 w 6289616"/>
                <a:gd name="connsiteY153" fmla="*/ 630417 h 6532341"/>
                <a:gd name="connsiteX154" fmla="*/ 1368139 w 6289616"/>
                <a:gd name="connsiteY154" fmla="*/ 640472 h 6532341"/>
                <a:gd name="connsiteX155" fmla="*/ 1334525 w 6289616"/>
                <a:gd name="connsiteY155" fmla="*/ 620304 h 6532341"/>
                <a:gd name="connsiteX156" fmla="*/ 1323034 w 6289616"/>
                <a:gd name="connsiteY156" fmla="*/ 640472 h 6532341"/>
                <a:gd name="connsiteX157" fmla="*/ 1344350 w 6289616"/>
                <a:gd name="connsiteY157" fmla="*/ 662938 h 6532341"/>
                <a:gd name="connsiteX158" fmla="*/ 1365607 w 6289616"/>
                <a:gd name="connsiteY158" fmla="*/ 687587 h 6532341"/>
                <a:gd name="connsiteX159" fmla="*/ 1451793 w 6289616"/>
                <a:gd name="connsiteY159" fmla="*/ 693332 h 6532341"/>
                <a:gd name="connsiteX160" fmla="*/ 1497759 w 6289616"/>
                <a:gd name="connsiteY160" fmla="*/ 704823 h 6532341"/>
                <a:gd name="connsiteX161" fmla="*/ 1599804 w 6289616"/>
                <a:gd name="connsiteY161" fmla="*/ 698101 h 6532341"/>
                <a:gd name="connsiteX162" fmla="*/ 1838941 w 6289616"/>
                <a:gd name="connsiteY162" fmla="*/ 931204 h 6532341"/>
                <a:gd name="connsiteX163" fmla="*/ 2077272 w 6289616"/>
                <a:gd name="connsiteY163" fmla="*/ 949074 h 6532341"/>
                <a:gd name="connsiteX164" fmla="*/ 2193393 w 6289616"/>
                <a:gd name="connsiteY164" fmla="*/ 987856 h 6532341"/>
                <a:gd name="connsiteX165" fmla="*/ 2306581 w 6289616"/>
                <a:gd name="connsiteY165" fmla="*/ 1050369 h 6532341"/>
                <a:gd name="connsiteX166" fmla="*/ 2364672 w 6289616"/>
                <a:gd name="connsiteY166" fmla="*/ 1102540 h 6532341"/>
                <a:gd name="connsiteX167" fmla="*/ 2404893 w 6289616"/>
                <a:gd name="connsiteY167" fmla="*/ 1135348 h 6532341"/>
                <a:gd name="connsiteX168" fmla="*/ 2434712 w 6289616"/>
                <a:gd name="connsiteY168" fmla="*/ 1233542 h 6532341"/>
                <a:gd name="connsiteX169" fmla="*/ 2419773 w 6289616"/>
                <a:gd name="connsiteY169" fmla="*/ 1318464 h 6532341"/>
                <a:gd name="connsiteX170" fmla="*/ 2372141 w 6289616"/>
                <a:gd name="connsiteY170" fmla="*/ 1330358 h 6532341"/>
                <a:gd name="connsiteX171" fmla="*/ 2372141 w 6289616"/>
                <a:gd name="connsiteY171" fmla="*/ 1357132 h 6532341"/>
                <a:gd name="connsiteX172" fmla="*/ 2395929 w 6289616"/>
                <a:gd name="connsiteY172" fmla="*/ 1373622 h 6532341"/>
                <a:gd name="connsiteX173" fmla="*/ 2713149 w 6289616"/>
                <a:gd name="connsiteY173" fmla="*/ 1455441 h 6532341"/>
                <a:gd name="connsiteX174" fmla="*/ 2935048 w 6289616"/>
                <a:gd name="connsiteY174" fmla="*/ 1570354 h 6532341"/>
                <a:gd name="connsiteX175" fmla="*/ 2963373 w 6289616"/>
                <a:gd name="connsiteY175" fmla="*/ 1643325 h 6532341"/>
                <a:gd name="connsiteX176" fmla="*/ 3066394 w 6289616"/>
                <a:gd name="connsiteY176" fmla="*/ 1569953 h 6532341"/>
                <a:gd name="connsiteX177" fmla="*/ 3069323 w 6289616"/>
                <a:gd name="connsiteY177" fmla="*/ 1543063 h 6532341"/>
                <a:gd name="connsiteX178" fmla="*/ 3137870 w 6289616"/>
                <a:gd name="connsiteY178" fmla="*/ 1548808 h 6532341"/>
                <a:gd name="connsiteX179" fmla="*/ 3140858 w 6289616"/>
                <a:gd name="connsiteY179" fmla="*/ 1577077 h 6532341"/>
                <a:gd name="connsiteX180" fmla="*/ 3097650 w 6289616"/>
                <a:gd name="connsiteY180" fmla="*/ 1577077 h 6532341"/>
                <a:gd name="connsiteX181" fmla="*/ 3069323 w 6289616"/>
                <a:gd name="connsiteY181" fmla="*/ 1617297 h 6532341"/>
                <a:gd name="connsiteX182" fmla="*/ 2983137 w 6289616"/>
                <a:gd name="connsiteY182" fmla="*/ 1672398 h 6532341"/>
                <a:gd name="connsiteX183" fmla="*/ 3085929 w 6289616"/>
                <a:gd name="connsiteY183" fmla="*/ 1880852 h 6532341"/>
                <a:gd name="connsiteX184" fmla="*/ 3127644 w 6289616"/>
                <a:gd name="connsiteY184" fmla="*/ 1894297 h 6532341"/>
                <a:gd name="connsiteX185" fmla="*/ 3151429 w 6289616"/>
                <a:gd name="connsiteY185" fmla="*/ 1947904 h 6532341"/>
                <a:gd name="connsiteX186" fmla="*/ 3179757 w 6289616"/>
                <a:gd name="connsiteY186" fmla="*/ 1968762 h 6532341"/>
                <a:gd name="connsiteX187" fmla="*/ 3193200 w 6289616"/>
                <a:gd name="connsiteY187" fmla="*/ 2084882 h 6532341"/>
                <a:gd name="connsiteX188" fmla="*/ 3212564 w 6289616"/>
                <a:gd name="connsiteY188" fmla="*/ 2303851 h 6532341"/>
                <a:gd name="connsiteX189" fmla="*/ 2987677 w 6289616"/>
                <a:gd name="connsiteY189" fmla="*/ 2433358 h 6532341"/>
                <a:gd name="connsiteX190" fmla="*/ 2986125 w 6289616"/>
                <a:gd name="connsiteY190" fmla="*/ 2454215 h 6532341"/>
                <a:gd name="connsiteX191" fmla="*/ 2829785 w 6289616"/>
                <a:gd name="connsiteY191" fmla="*/ 2470590 h 6532341"/>
                <a:gd name="connsiteX192" fmla="*/ 2700221 w 6289616"/>
                <a:gd name="connsiteY192" fmla="*/ 2481105 h 6532341"/>
                <a:gd name="connsiteX193" fmla="*/ 2725561 w 6289616"/>
                <a:gd name="connsiteY193" fmla="*/ 2513797 h 6532341"/>
                <a:gd name="connsiteX194" fmla="*/ 2706197 w 6289616"/>
                <a:gd name="connsiteY194" fmla="*/ 2531667 h 6532341"/>
                <a:gd name="connsiteX195" fmla="*/ 2665976 w 6289616"/>
                <a:gd name="connsiteY195" fmla="*/ 2519716 h 6532341"/>
                <a:gd name="connsiteX196" fmla="*/ 2652533 w 6289616"/>
                <a:gd name="connsiteY196" fmla="*/ 2482540 h 6532341"/>
                <a:gd name="connsiteX197" fmla="*/ 2540892 w 6289616"/>
                <a:gd name="connsiteY197" fmla="*/ 2497480 h 6532341"/>
                <a:gd name="connsiteX198" fmla="*/ 2449160 w 6289616"/>
                <a:gd name="connsiteY198" fmla="*/ 3152904 h 6532341"/>
                <a:gd name="connsiteX199" fmla="*/ 2422705 w 6289616"/>
                <a:gd name="connsiteY199" fmla="*/ 3338910 h 6532341"/>
                <a:gd name="connsiteX200" fmla="*/ 2423802 w 6289616"/>
                <a:gd name="connsiteY200" fmla="*/ 3336214 h 6532341"/>
                <a:gd name="connsiteX201" fmla="*/ 2432414 w 6289616"/>
                <a:gd name="connsiteY201" fmla="*/ 3322445 h 6532341"/>
                <a:gd name="connsiteX202" fmla="*/ 2462750 w 6289616"/>
                <a:gd name="connsiteY202" fmla="*/ 3309173 h 6532341"/>
                <a:gd name="connsiteX203" fmla="*/ 2492685 w 6289616"/>
                <a:gd name="connsiteY203" fmla="*/ 3314287 h 6532341"/>
                <a:gd name="connsiteX204" fmla="*/ 2523941 w 6289616"/>
                <a:gd name="connsiteY204" fmla="*/ 3332213 h 6532341"/>
                <a:gd name="connsiteX205" fmla="*/ 2534285 w 6289616"/>
                <a:gd name="connsiteY205" fmla="*/ 3360424 h 6532341"/>
                <a:gd name="connsiteX206" fmla="*/ 2536238 w 6289616"/>
                <a:gd name="connsiteY206" fmla="*/ 3381167 h 6532341"/>
                <a:gd name="connsiteX207" fmla="*/ 2538651 w 6289616"/>
                <a:gd name="connsiteY207" fmla="*/ 3397600 h 6532341"/>
                <a:gd name="connsiteX208" fmla="*/ 2536409 w 6289616"/>
                <a:gd name="connsiteY208" fmla="*/ 3410297 h 6532341"/>
                <a:gd name="connsiteX209" fmla="*/ 2534972 w 6289616"/>
                <a:gd name="connsiteY209" fmla="*/ 3419088 h 6532341"/>
                <a:gd name="connsiteX210" fmla="*/ 2527274 w 6289616"/>
                <a:gd name="connsiteY210" fmla="*/ 3433568 h 6532341"/>
                <a:gd name="connsiteX211" fmla="*/ 2516933 w 6289616"/>
                <a:gd name="connsiteY211" fmla="*/ 3430177 h 6532341"/>
                <a:gd name="connsiteX212" fmla="*/ 2511188 w 6289616"/>
                <a:gd name="connsiteY212" fmla="*/ 3429890 h 6532341"/>
                <a:gd name="connsiteX213" fmla="*/ 2513140 w 6289616"/>
                <a:gd name="connsiteY213" fmla="*/ 3435636 h 6532341"/>
                <a:gd name="connsiteX214" fmla="*/ 2517564 w 6289616"/>
                <a:gd name="connsiteY214" fmla="*/ 3443507 h 6532341"/>
                <a:gd name="connsiteX215" fmla="*/ 2520381 w 6289616"/>
                <a:gd name="connsiteY215" fmla="*/ 3449253 h 6532341"/>
                <a:gd name="connsiteX216" fmla="*/ 2534972 w 6289616"/>
                <a:gd name="connsiteY216" fmla="*/ 3462525 h 6532341"/>
                <a:gd name="connsiteX217" fmla="*/ 2548879 w 6289616"/>
                <a:gd name="connsiteY217" fmla="*/ 3470684 h 6532341"/>
                <a:gd name="connsiteX218" fmla="*/ 2554626 w 6289616"/>
                <a:gd name="connsiteY218" fmla="*/ 3476832 h 6532341"/>
                <a:gd name="connsiteX219" fmla="*/ 2557093 w 6289616"/>
                <a:gd name="connsiteY219" fmla="*/ 3484647 h 6532341"/>
                <a:gd name="connsiteX220" fmla="*/ 2571918 w 6289616"/>
                <a:gd name="connsiteY220" fmla="*/ 3504871 h 6532341"/>
                <a:gd name="connsiteX221" fmla="*/ 2588409 w 6289616"/>
                <a:gd name="connsiteY221" fmla="*/ 3529463 h 6532341"/>
                <a:gd name="connsiteX222" fmla="*/ 2588005 w 6289616"/>
                <a:gd name="connsiteY222" fmla="*/ 3529176 h 6532341"/>
                <a:gd name="connsiteX223" fmla="*/ 2591338 w 6289616"/>
                <a:gd name="connsiteY223" fmla="*/ 3541471 h 6532341"/>
                <a:gd name="connsiteX224" fmla="*/ 2584560 w 6289616"/>
                <a:gd name="connsiteY224" fmla="*/ 3558709 h 6532341"/>
                <a:gd name="connsiteX225" fmla="*/ 2577319 w 6289616"/>
                <a:gd name="connsiteY225" fmla="*/ 3573762 h 6532341"/>
                <a:gd name="connsiteX226" fmla="*/ 2569045 w 6289616"/>
                <a:gd name="connsiteY226" fmla="*/ 3601801 h 6532341"/>
                <a:gd name="connsiteX227" fmla="*/ 2562784 w 6289616"/>
                <a:gd name="connsiteY227" fmla="*/ 3614327 h 6532341"/>
                <a:gd name="connsiteX228" fmla="*/ 2555427 w 6289616"/>
                <a:gd name="connsiteY228" fmla="*/ 3620417 h 6532341"/>
                <a:gd name="connsiteX229" fmla="*/ 2547673 w 6289616"/>
                <a:gd name="connsiteY229" fmla="*/ 3648341 h 6532341"/>
                <a:gd name="connsiteX230" fmla="*/ 2542270 w 6289616"/>
                <a:gd name="connsiteY230" fmla="*/ 3660752 h 6532341"/>
                <a:gd name="connsiteX231" fmla="*/ 2535432 w 6289616"/>
                <a:gd name="connsiteY231" fmla="*/ 3665866 h 6532341"/>
                <a:gd name="connsiteX232" fmla="*/ 2532734 w 6289616"/>
                <a:gd name="connsiteY232" fmla="*/ 3678161 h 6532341"/>
                <a:gd name="connsiteX233" fmla="*/ 2538135 w 6289616"/>
                <a:gd name="connsiteY233" fmla="*/ 3692985 h 6532341"/>
                <a:gd name="connsiteX234" fmla="*/ 2535837 w 6289616"/>
                <a:gd name="connsiteY234" fmla="*/ 3711141 h 6532341"/>
                <a:gd name="connsiteX235" fmla="*/ 2532734 w 6289616"/>
                <a:gd name="connsiteY235" fmla="*/ 3727746 h 6532341"/>
                <a:gd name="connsiteX236" fmla="*/ 2526988 w 6289616"/>
                <a:gd name="connsiteY236" fmla="*/ 3729183 h 6532341"/>
                <a:gd name="connsiteX237" fmla="*/ 2532099 w 6289616"/>
                <a:gd name="connsiteY237" fmla="*/ 3748834 h 6532341"/>
                <a:gd name="connsiteX238" fmla="*/ 2527044 w 6289616"/>
                <a:gd name="connsiteY238" fmla="*/ 3784801 h 6532341"/>
                <a:gd name="connsiteX239" fmla="*/ 2523941 w 6289616"/>
                <a:gd name="connsiteY239" fmla="*/ 3812610 h 6532341"/>
                <a:gd name="connsiteX240" fmla="*/ 2514461 w 6289616"/>
                <a:gd name="connsiteY240" fmla="*/ 3815081 h 6532341"/>
                <a:gd name="connsiteX241" fmla="*/ 2509406 w 6289616"/>
                <a:gd name="connsiteY241" fmla="*/ 3823987 h 6532341"/>
                <a:gd name="connsiteX242" fmla="*/ 2493145 w 6289616"/>
                <a:gd name="connsiteY242" fmla="*/ 3855645 h 6532341"/>
                <a:gd name="connsiteX243" fmla="*/ 2481022 w 6289616"/>
                <a:gd name="connsiteY243" fmla="*/ 3870412 h 6532341"/>
                <a:gd name="connsiteX244" fmla="*/ 2477288 w 6289616"/>
                <a:gd name="connsiteY244" fmla="*/ 3876560 h 6532341"/>
                <a:gd name="connsiteX245" fmla="*/ 2471542 w 6289616"/>
                <a:gd name="connsiteY245" fmla="*/ 3885581 h 6532341"/>
                <a:gd name="connsiteX246" fmla="*/ 2455798 w 6289616"/>
                <a:gd name="connsiteY246" fmla="*/ 3912126 h 6532341"/>
                <a:gd name="connsiteX247" fmla="*/ 2455453 w 6289616"/>
                <a:gd name="connsiteY247" fmla="*/ 3925398 h 6532341"/>
                <a:gd name="connsiteX248" fmla="*/ 2443330 w 6289616"/>
                <a:gd name="connsiteY248" fmla="*/ 3932638 h 6532341"/>
                <a:gd name="connsiteX249" fmla="*/ 2436033 w 6289616"/>
                <a:gd name="connsiteY249" fmla="*/ 3941659 h 6532341"/>
                <a:gd name="connsiteX250" fmla="*/ 2432470 w 6289616"/>
                <a:gd name="connsiteY250" fmla="*/ 3951139 h 6532341"/>
                <a:gd name="connsiteX251" fmla="*/ 2433906 w 6289616"/>
                <a:gd name="connsiteY251" fmla="*/ 3962630 h 6532341"/>
                <a:gd name="connsiteX252" fmla="*/ 2431608 w 6289616"/>
                <a:gd name="connsiteY252" fmla="*/ 3972513 h 6532341"/>
                <a:gd name="connsiteX253" fmla="*/ 2420117 w 6289616"/>
                <a:gd name="connsiteY253" fmla="*/ 3986877 h 6532341"/>
                <a:gd name="connsiteX254" fmla="*/ 2413395 w 6289616"/>
                <a:gd name="connsiteY254" fmla="*/ 4003770 h 6532341"/>
                <a:gd name="connsiteX255" fmla="*/ 2400754 w 6289616"/>
                <a:gd name="connsiteY255" fmla="*/ 4026752 h 6532341"/>
                <a:gd name="connsiteX256" fmla="*/ 2391849 w 6289616"/>
                <a:gd name="connsiteY256" fmla="*/ 4043645 h 6532341"/>
                <a:gd name="connsiteX257" fmla="*/ 2385814 w 6289616"/>
                <a:gd name="connsiteY257" fmla="*/ 4056285 h 6532341"/>
                <a:gd name="connsiteX258" fmla="*/ 2379036 w 6289616"/>
                <a:gd name="connsiteY258" fmla="*/ 4067088 h 6532341"/>
                <a:gd name="connsiteX259" fmla="*/ 2366279 w 6289616"/>
                <a:gd name="connsiteY259" fmla="*/ 4068811 h 6532341"/>
                <a:gd name="connsiteX260" fmla="*/ 2348121 w 6289616"/>
                <a:gd name="connsiteY260" fmla="*/ 4086048 h 6532341"/>
                <a:gd name="connsiteX261" fmla="*/ 2334448 w 6289616"/>
                <a:gd name="connsiteY261" fmla="*/ 4105526 h 6532341"/>
                <a:gd name="connsiteX262" fmla="*/ 2325484 w 6289616"/>
                <a:gd name="connsiteY262" fmla="*/ 4122418 h 6532341"/>
                <a:gd name="connsiteX263" fmla="*/ 2316179 w 6289616"/>
                <a:gd name="connsiteY263" fmla="*/ 4157926 h 6532341"/>
                <a:gd name="connsiteX264" fmla="*/ 2312672 w 6289616"/>
                <a:gd name="connsiteY264" fmla="*/ 4172003 h 6532341"/>
                <a:gd name="connsiteX265" fmla="*/ 2301814 w 6289616"/>
                <a:gd name="connsiteY265" fmla="*/ 4194182 h 6532341"/>
                <a:gd name="connsiteX266" fmla="*/ 2299350 w 6289616"/>
                <a:gd name="connsiteY266" fmla="*/ 4198714 h 6532341"/>
                <a:gd name="connsiteX267" fmla="*/ 2296636 w 6289616"/>
                <a:gd name="connsiteY267" fmla="*/ 4199530 h 6532341"/>
                <a:gd name="connsiteX268" fmla="*/ 2276995 w 6289616"/>
                <a:gd name="connsiteY268" fmla="*/ 4328227 h 6532341"/>
                <a:gd name="connsiteX269" fmla="*/ 2218264 w 6289616"/>
                <a:gd name="connsiteY269" fmla="*/ 4689312 h 6532341"/>
                <a:gd name="connsiteX270" fmla="*/ 2214952 w 6289616"/>
                <a:gd name="connsiteY270" fmla="*/ 4707557 h 6532341"/>
                <a:gd name="connsiteX271" fmla="*/ 2216791 w 6289616"/>
                <a:gd name="connsiteY271" fmla="*/ 4707589 h 6532341"/>
                <a:gd name="connsiteX272" fmla="*/ 2236195 w 6289616"/>
                <a:gd name="connsiteY272" fmla="*/ 4708537 h 6532341"/>
                <a:gd name="connsiteX273" fmla="*/ 2260904 w 6289616"/>
                <a:gd name="connsiteY273" fmla="*/ 4719281 h 6532341"/>
                <a:gd name="connsiteX274" fmla="*/ 2264467 w 6289616"/>
                <a:gd name="connsiteY274" fmla="*/ 4682853 h 6532341"/>
                <a:gd name="connsiteX275" fmla="*/ 2288196 w 6289616"/>
                <a:gd name="connsiteY275" fmla="*/ 4655216 h 6532341"/>
                <a:gd name="connsiteX276" fmla="*/ 2338873 w 6289616"/>
                <a:gd name="connsiteY276" fmla="*/ 4637979 h 6532341"/>
                <a:gd name="connsiteX277" fmla="*/ 2377771 w 6289616"/>
                <a:gd name="connsiteY277" fmla="*/ 4666707 h 6532341"/>
                <a:gd name="connsiteX278" fmla="*/ 2394202 w 6289616"/>
                <a:gd name="connsiteY278" fmla="*/ 4706295 h 6532341"/>
                <a:gd name="connsiteX279" fmla="*/ 2378806 w 6289616"/>
                <a:gd name="connsiteY279" fmla="*/ 4746803 h 6532341"/>
                <a:gd name="connsiteX280" fmla="*/ 2346113 w 6289616"/>
                <a:gd name="connsiteY280" fmla="*/ 4770475 h 6532341"/>
                <a:gd name="connsiteX281" fmla="*/ 2361855 w 6289616"/>
                <a:gd name="connsiteY281" fmla="*/ 4777254 h 6532341"/>
                <a:gd name="connsiteX282" fmla="*/ 2379092 w 6289616"/>
                <a:gd name="connsiteY282" fmla="*/ 4795009 h 6532341"/>
                <a:gd name="connsiteX283" fmla="*/ 2383287 w 6289616"/>
                <a:gd name="connsiteY283" fmla="*/ 4811384 h 6532341"/>
                <a:gd name="connsiteX284" fmla="*/ 2384147 w 6289616"/>
                <a:gd name="connsiteY284" fmla="*/ 4846375 h 6532341"/>
                <a:gd name="connsiteX285" fmla="*/ 2383575 w 6289616"/>
                <a:gd name="connsiteY285" fmla="*/ 4848157 h 6532341"/>
                <a:gd name="connsiteX286" fmla="*/ 2394607 w 6289616"/>
                <a:gd name="connsiteY286" fmla="*/ 4869761 h 6532341"/>
                <a:gd name="connsiteX287" fmla="*/ 2368752 w 6289616"/>
                <a:gd name="connsiteY287" fmla="*/ 4899523 h 6532341"/>
                <a:gd name="connsiteX288" fmla="*/ 2325255 w 6289616"/>
                <a:gd name="connsiteY288" fmla="*/ 4946925 h 6532341"/>
                <a:gd name="connsiteX289" fmla="*/ 2308017 w 6289616"/>
                <a:gd name="connsiteY289" fmla="*/ 4991799 h 6532341"/>
                <a:gd name="connsiteX290" fmla="*/ 2292620 w 6289616"/>
                <a:gd name="connsiteY290" fmla="*/ 5032019 h 6532341"/>
                <a:gd name="connsiteX291" fmla="*/ 2276704 w 6289616"/>
                <a:gd name="connsiteY291" fmla="*/ 5043510 h 6532341"/>
                <a:gd name="connsiteX292" fmla="*/ 2277451 w 6289616"/>
                <a:gd name="connsiteY292" fmla="*/ 5044832 h 6532341"/>
                <a:gd name="connsiteX293" fmla="*/ 2278601 w 6289616"/>
                <a:gd name="connsiteY293" fmla="*/ 5049198 h 6532341"/>
                <a:gd name="connsiteX294" fmla="*/ 2279633 w 6289616"/>
                <a:gd name="connsiteY294" fmla="*/ 5054944 h 6532341"/>
                <a:gd name="connsiteX295" fmla="*/ 2280554 w 6289616"/>
                <a:gd name="connsiteY295" fmla="*/ 5059023 h 6532341"/>
                <a:gd name="connsiteX296" fmla="*/ 2281704 w 6289616"/>
                <a:gd name="connsiteY296" fmla="*/ 5065861 h 6532341"/>
                <a:gd name="connsiteX297" fmla="*/ 2282621 w 6289616"/>
                <a:gd name="connsiteY297" fmla="*/ 5070343 h 6532341"/>
                <a:gd name="connsiteX298" fmla="*/ 2283772 w 6289616"/>
                <a:gd name="connsiteY298" fmla="*/ 5076088 h 6532341"/>
                <a:gd name="connsiteX299" fmla="*/ 2284978 w 6289616"/>
                <a:gd name="connsiteY299" fmla="*/ 5081201 h 6532341"/>
                <a:gd name="connsiteX300" fmla="*/ 2285955 w 6289616"/>
                <a:gd name="connsiteY300" fmla="*/ 5087579 h 6532341"/>
                <a:gd name="connsiteX301" fmla="*/ 2286931 w 6289616"/>
                <a:gd name="connsiteY301" fmla="*/ 5091315 h 6532341"/>
                <a:gd name="connsiteX302" fmla="*/ 2286931 w 6289616"/>
                <a:gd name="connsiteY302" fmla="*/ 5095164 h 6532341"/>
                <a:gd name="connsiteX303" fmla="*/ 2289288 w 6289616"/>
                <a:gd name="connsiteY303" fmla="*/ 5096428 h 6532341"/>
                <a:gd name="connsiteX304" fmla="*/ 2290781 w 6289616"/>
                <a:gd name="connsiteY304" fmla="*/ 5098037 h 6532341"/>
                <a:gd name="connsiteX305" fmla="*/ 2292160 w 6289616"/>
                <a:gd name="connsiteY305" fmla="*/ 5103036 h 6532341"/>
                <a:gd name="connsiteX306" fmla="*/ 2293768 w 6289616"/>
                <a:gd name="connsiteY306" fmla="*/ 5110850 h 6532341"/>
                <a:gd name="connsiteX307" fmla="*/ 2291930 w 6289616"/>
                <a:gd name="connsiteY307" fmla="*/ 5112287 h 6532341"/>
                <a:gd name="connsiteX308" fmla="*/ 2290725 w 6289616"/>
                <a:gd name="connsiteY308" fmla="*/ 5113722 h 6532341"/>
                <a:gd name="connsiteX309" fmla="*/ 2289804 w 6289616"/>
                <a:gd name="connsiteY309" fmla="*/ 5113722 h 6532341"/>
                <a:gd name="connsiteX310" fmla="*/ 2292620 w 6289616"/>
                <a:gd name="connsiteY310" fmla="*/ 5123835 h 6532341"/>
                <a:gd name="connsiteX311" fmla="*/ 2294229 w 6289616"/>
                <a:gd name="connsiteY311" fmla="*/ 5123835 h 6532341"/>
                <a:gd name="connsiteX312" fmla="*/ 2317210 w 6289616"/>
                <a:gd name="connsiteY312" fmla="*/ 5134062 h 6532341"/>
                <a:gd name="connsiteX313" fmla="*/ 2317210 w 6289616"/>
                <a:gd name="connsiteY313" fmla="*/ 5141992 h 6532341"/>
                <a:gd name="connsiteX314" fmla="*/ 2314627 w 6289616"/>
                <a:gd name="connsiteY314" fmla="*/ 5143198 h 6532341"/>
                <a:gd name="connsiteX315" fmla="*/ 2291125 w 6289616"/>
                <a:gd name="connsiteY315" fmla="*/ 5148944 h 6532341"/>
                <a:gd name="connsiteX316" fmla="*/ 2302616 w 6289616"/>
                <a:gd name="connsiteY316" fmla="*/ 5201057 h 6532341"/>
                <a:gd name="connsiteX317" fmla="*/ 2304513 w 6289616"/>
                <a:gd name="connsiteY317" fmla="*/ 5202666 h 6532341"/>
                <a:gd name="connsiteX318" fmla="*/ 2305260 w 6289616"/>
                <a:gd name="connsiteY318" fmla="*/ 5205481 h 6532341"/>
                <a:gd name="connsiteX319" fmla="*/ 2304973 w 6289616"/>
                <a:gd name="connsiteY319" fmla="*/ 5205941 h 6532341"/>
                <a:gd name="connsiteX320" fmla="*/ 2305894 w 6289616"/>
                <a:gd name="connsiteY320" fmla="*/ 5206516 h 6532341"/>
                <a:gd name="connsiteX321" fmla="*/ 2306410 w 6289616"/>
                <a:gd name="connsiteY321" fmla="*/ 5209101 h 6532341"/>
                <a:gd name="connsiteX322" fmla="*/ 2305894 w 6289616"/>
                <a:gd name="connsiteY322" fmla="*/ 5209790 h 6532341"/>
                <a:gd name="connsiteX323" fmla="*/ 2306985 w 6289616"/>
                <a:gd name="connsiteY323" fmla="*/ 5210595 h 6532341"/>
                <a:gd name="connsiteX324" fmla="*/ 2309973 w 6289616"/>
                <a:gd name="connsiteY324" fmla="*/ 5223695 h 6532341"/>
                <a:gd name="connsiteX325" fmla="*/ 2298827 w 6289616"/>
                <a:gd name="connsiteY325" fmla="*/ 5226568 h 6532341"/>
                <a:gd name="connsiteX326" fmla="*/ 2295204 w 6289616"/>
                <a:gd name="connsiteY326" fmla="*/ 5212089 h 6532341"/>
                <a:gd name="connsiteX327" fmla="*/ 2296240 w 6289616"/>
                <a:gd name="connsiteY327" fmla="*/ 5211284 h 6532341"/>
                <a:gd name="connsiteX328" fmla="*/ 2296240 w 6289616"/>
                <a:gd name="connsiteY328" fmla="*/ 5210883 h 6532341"/>
                <a:gd name="connsiteX329" fmla="*/ 2294862 w 6289616"/>
                <a:gd name="connsiteY329" fmla="*/ 5210883 h 6532341"/>
                <a:gd name="connsiteX330" fmla="*/ 2294517 w 6289616"/>
                <a:gd name="connsiteY330" fmla="*/ 5209446 h 6532341"/>
                <a:gd name="connsiteX331" fmla="*/ 2295608 w 6289616"/>
                <a:gd name="connsiteY331" fmla="*/ 5208354 h 6532341"/>
                <a:gd name="connsiteX332" fmla="*/ 2295320 w 6289616"/>
                <a:gd name="connsiteY332" fmla="*/ 5207837 h 6532341"/>
                <a:gd name="connsiteX333" fmla="*/ 2294113 w 6289616"/>
                <a:gd name="connsiteY333" fmla="*/ 5207837 h 6532341"/>
                <a:gd name="connsiteX334" fmla="*/ 2293711 w 6289616"/>
                <a:gd name="connsiteY334" fmla="*/ 5206285 h 6532341"/>
                <a:gd name="connsiteX335" fmla="*/ 2294804 w 6289616"/>
                <a:gd name="connsiteY335" fmla="*/ 5205079 h 6532341"/>
                <a:gd name="connsiteX336" fmla="*/ 2294804 w 6289616"/>
                <a:gd name="connsiteY336" fmla="*/ 5203068 h 6532341"/>
                <a:gd name="connsiteX337" fmla="*/ 2295379 w 6289616"/>
                <a:gd name="connsiteY337" fmla="*/ 5202666 h 6532341"/>
                <a:gd name="connsiteX338" fmla="*/ 2283887 w 6289616"/>
                <a:gd name="connsiteY338" fmla="*/ 5149748 h 6532341"/>
                <a:gd name="connsiteX339" fmla="*/ 2283371 w 6289616"/>
                <a:gd name="connsiteY339" fmla="*/ 5149748 h 6532341"/>
                <a:gd name="connsiteX340" fmla="*/ 2283371 w 6289616"/>
                <a:gd name="connsiteY340" fmla="*/ 5153023 h 6532341"/>
                <a:gd name="connsiteX341" fmla="*/ 2281761 w 6289616"/>
                <a:gd name="connsiteY341" fmla="*/ 5153943 h 6532341"/>
                <a:gd name="connsiteX342" fmla="*/ 2279348 w 6289616"/>
                <a:gd name="connsiteY342" fmla="*/ 5154402 h 6532341"/>
                <a:gd name="connsiteX343" fmla="*/ 2278313 w 6289616"/>
                <a:gd name="connsiteY343" fmla="*/ 5150323 h 6532341"/>
                <a:gd name="connsiteX344" fmla="*/ 2276416 w 6289616"/>
                <a:gd name="connsiteY344" fmla="*/ 5150323 h 6532341"/>
                <a:gd name="connsiteX345" fmla="*/ 2275153 w 6289616"/>
                <a:gd name="connsiteY345" fmla="*/ 5145266 h 6532341"/>
                <a:gd name="connsiteX346" fmla="*/ 2279061 w 6289616"/>
                <a:gd name="connsiteY346" fmla="*/ 5144117 h 6532341"/>
                <a:gd name="connsiteX347" fmla="*/ 2280383 w 6289616"/>
                <a:gd name="connsiteY347" fmla="*/ 5144462 h 6532341"/>
                <a:gd name="connsiteX348" fmla="*/ 2281589 w 6289616"/>
                <a:gd name="connsiteY348" fmla="*/ 5142911 h 6532341"/>
                <a:gd name="connsiteX349" fmla="*/ 2282507 w 6289616"/>
                <a:gd name="connsiteY349" fmla="*/ 5141819 h 6532341"/>
                <a:gd name="connsiteX350" fmla="*/ 2280094 w 6289616"/>
                <a:gd name="connsiteY350" fmla="*/ 5133717 h 6532341"/>
                <a:gd name="connsiteX351" fmla="*/ 2278716 w 6289616"/>
                <a:gd name="connsiteY351" fmla="*/ 5133258 h 6532341"/>
                <a:gd name="connsiteX352" fmla="*/ 2277738 w 6289616"/>
                <a:gd name="connsiteY352" fmla="*/ 5133258 h 6532341"/>
                <a:gd name="connsiteX353" fmla="*/ 2274809 w 6289616"/>
                <a:gd name="connsiteY353" fmla="*/ 5134005 h 6532341"/>
                <a:gd name="connsiteX354" fmla="*/ 2273658 w 6289616"/>
                <a:gd name="connsiteY354" fmla="*/ 5133316 h 6532341"/>
                <a:gd name="connsiteX355" fmla="*/ 2272797 w 6289616"/>
                <a:gd name="connsiteY355" fmla="*/ 5130787 h 6532341"/>
                <a:gd name="connsiteX356" fmla="*/ 2271821 w 6289616"/>
                <a:gd name="connsiteY356" fmla="*/ 5128834 h 6532341"/>
                <a:gd name="connsiteX357" fmla="*/ 2273085 w 6289616"/>
                <a:gd name="connsiteY357" fmla="*/ 5128201 h 6532341"/>
                <a:gd name="connsiteX358" fmla="*/ 2273832 w 6289616"/>
                <a:gd name="connsiteY358" fmla="*/ 5127224 h 6532341"/>
                <a:gd name="connsiteX359" fmla="*/ 2271475 w 6289616"/>
                <a:gd name="connsiteY359" fmla="*/ 5117744 h 6532341"/>
                <a:gd name="connsiteX360" fmla="*/ 2269006 w 6289616"/>
                <a:gd name="connsiteY360" fmla="*/ 5117744 h 6532341"/>
                <a:gd name="connsiteX361" fmla="*/ 2266074 w 6289616"/>
                <a:gd name="connsiteY361" fmla="*/ 5115791 h 6532341"/>
                <a:gd name="connsiteX362" fmla="*/ 2265614 w 6289616"/>
                <a:gd name="connsiteY362" fmla="*/ 5098554 h 6532341"/>
                <a:gd name="connsiteX363" fmla="*/ 2265614 w 6289616"/>
                <a:gd name="connsiteY363" fmla="*/ 5097634 h 6532341"/>
                <a:gd name="connsiteX364" fmla="*/ 2255158 w 6289616"/>
                <a:gd name="connsiteY364" fmla="*/ 5061437 h 6532341"/>
                <a:gd name="connsiteX365" fmla="*/ 2231544 w 6289616"/>
                <a:gd name="connsiteY365" fmla="*/ 5076261 h 6532341"/>
                <a:gd name="connsiteX366" fmla="*/ 2225339 w 6289616"/>
                <a:gd name="connsiteY366" fmla="*/ 5102978 h 6532341"/>
                <a:gd name="connsiteX367" fmla="*/ 2171270 w 6289616"/>
                <a:gd name="connsiteY367" fmla="*/ 5199276 h 6532341"/>
                <a:gd name="connsiteX368" fmla="*/ 2172821 w 6289616"/>
                <a:gd name="connsiteY368" fmla="*/ 5228005 h 6532341"/>
                <a:gd name="connsiteX369" fmla="*/ 2157136 w 6289616"/>
                <a:gd name="connsiteY369" fmla="*/ 5279715 h 6532341"/>
                <a:gd name="connsiteX370" fmla="*/ 2142026 w 6289616"/>
                <a:gd name="connsiteY370" fmla="*/ 5310340 h 6532341"/>
                <a:gd name="connsiteX371" fmla="*/ 2132717 w 6289616"/>
                <a:gd name="connsiteY371" fmla="*/ 5332461 h 6532341"/>
                <a:gd name="connsiteX372" fmla="*/ 2120365 w 6289616"/>
                <a:gd name="connsiteY372" fmla="*/ 5355444 h 6532341"/>
                <a:gd name="connsiteX373" fmla="*/ 2120365 w 6289616"/>
                <a:gd name="connsiteY373" fmla="*/ 5361649 h 6532341"/>
                <a:gd name="connsiteX374" fmla="*/ 2111285 w 6289616"/>
                <a:gd name="connsiteY374" fmla="*/ 5365901 h 6532341"/>
                <a:gd name="connsiteX375" fmla="*/ 2105885 w 6289616"/>
                <a:gd name="connsiteY375" fmla="*/ 5403420 h 6532341"/>
                <a:gd name="connsiteX376" fmla="*/ 2111631 w 6289616"/>
                <a:gd name="connsiteY376" fmla="*/ 5414222 h 6532341"/>
                <a:gd name="connsiteX377" fmla="*/ 2148002 w 6289616"/>
                <a:gd name="connsiteY377" fmla="*/ 5422152 h 6532341"/>
                <a:gd name="connsiteX378" fmla="*/ 2162077 w 6289616"/>
                <a:gd name="connsiteY378" fmla="*/ 5441227 h 6532341"/>
                <a:gd name="connsiteX379" fmla="*/ 2149553 w 6289616"/>
                <a:gd name="connsiteY379" fmla="*/ 5450535 h 6532341"/>
                <a:gd name="connsiteX380" fmla="*/ 2127488 w 6289616"/>
                <a:gd name="connsiteY380" fmla="*/ 5454901 h 6532341"/>
                <a:gd name="connsiteX381" fmla="*/ 2086351 w 6289616"/>
                <a:gd name="connsiteY381" fmla="*/ 5451627 h 6532341"/>
                <a:gd name="connsiteX382" fmla="*/ 2076927 w 6289616"/>
                <a:gd name="connsiteY382" fmla="*/ 5449616 h 6532341"/>
                <a:gd name="connsiteX383" fmla="*/ 2083073 w 6289616"/>
                <a:gd name="connsiteY383" fmla="*/ 5459900 h 6532341"/>
                <a:gd name="connsiteX384" fmla="*/ 2075891 w 6289616"/>
                <a:gd name="connsiteY384" fmla="*/ 5476333 h 6532341"/>
                <a:gd name="connsiteX385" fmla="*/ 2038718 w 6289616"/>
                <a:gd name="connsiteY385" fmla="*/ 5464841 h 6532341"/>
                <a:gd name="connsiteX386" fmla="*/ 2038456 w 6289616"/>
                <a:gd name="connsiteY386" fmla="*/ 5464469 h 6532341"/>
                <a:gd name="connsiteX387" fmla="*/ 2010814 w 6289616"/>
                <a:gd name="connsiteY387" fmla="*/ 5578615 h 6532341"/>
                <a:gd name="connsiteX388" fmla="*/ 1952533 w 6289616"/>
                <a:gd name="connsiteY388" fmla="*/ 5818433 h 6532341"/>
                <a:gd name="connsiteX389" fmla="*/ 1970286 w 6289616"/>
                <a:gd name="connsiteY389" fmla="*/ 5811940 h 6532341"/>
                <a:gd name="connsiteX390" fmla="*/ 1972470 w 6289616"/>
                <a:gd name="connsiteY390" fmla="*/ 5773789 h 6532341"/>
                <a:gd name="connsiteX391" fmla="*/ 2005047 w 6289616"/>
                <a:gd name="connsiteY391" fmla="*/ 5739314 h 6532341"/>
                <a:gd name="connsiteX392" fmla="*/ 2037569 w 6289616"/>
                <a:gd name="connsiteY392" fmla="*/ 5731500 h 6532341"/>
                <a:gd name="connsiteX393" fmla="*/ 2085775 w 6289616"/>
                <a:gd name="connsiteY393" fmla="*/ 5746037 h 6532341"/>
                <a:gd name="connsiteX394" fmla="*/ 2112664 w 6289616"/>
                <a:gd name="connsiteY394" fmla="*/ 5789762 h 6532341"/>
                <a:gd name="connsiteX395" fmla="*/ 2113758 w 6289616"/>
                <a:gd name="connsiteY395" fmla="*/ 5818835 h 6532341"/>
                <a:gd name="connsiteX396" fmla="*/ 2096978 w 6289616"/>
                <a:gd name="connsiteY396" fmla="*/ 5830326 h 6532341"/>
                <a:gd name="connsiteX397" fmla="*/ 2103703 w 6289616"/>
                <a:gd name="connsiteY397" fmla="*/ 5846126 h 6532341"/>
                <a:gd name="connsiteX398" fmla="*/ 2112664 w 6289616"/>
                <a:gd name="connsiteY398" fmla="*/ 5866352 h 6532341"/>
                <a:gd name="connsiteX399" fmla="*/ 2113758 w 6289616"/>
                <a:gd name="connsiteY399" fmla="*/ 5906571 h 6532341"/>
                <a:gd name="connsiteX400" fmla="*/ 2117203 w 6289616"/>
                <a:gd name="connsiteY400" fmla="*/ 5964890 h 6532341"/>
                <a:gd name="connsiteX401" fmla="*/ 2108183 w 6289616"/>
                <a:gd name="connsiteY401" fmla="*/ 6022348 h 6532341"/>
                <a:gd name="connsiteX402" fmla="*/ 2081292 w 6289616"/>
                <a:gd name="connsiteY402" fmla="*/ 6054811 h 6532341"/>
                <a:gd name="connsiteX403" fmla="*/ 2079054 w 6289616"/>
                <a:gd name="connsiteY403" fmla="*/ 6089284 h 6532341"/>
                <a:gd name="connsiteX404" fmla="*/ 2094510 w 6289616"/>
                <a:gd name="connsiteY404" fmla="*/ 6113704 h 6532341"/>
                <a:gd name="connsiteX405" fmla="*/ 2092554 w 6289616"/>
                <a:gd name="connsiteY405" fmla="*/ 6183226 h 6532341"/>
                <a:gd name="connsiteX406" fmla="*/ 2116400 w 6289616"/>
                <a:gd name="connsiteY406" fmla="*/ 6250738 h 6532341"/>
                <a:gd name="connsiteX407" fmla="*/ 2118353 w 6289616"/>
                <a:gd name="connsiteY407" fmla="*/ 6316239 h 6532341"/>
                <a:gd name="connsiteX408" fmla="*/ 2140186 w 6289616"/>
                <a:gd name="connsiteY408" fmla="*/ 6441380 h 6532341"/>
                <a:gd name="connsiteX409" fmla="*/ 2181901 w 6289616"/>
                <a:gd name="connsiteY409" fmla="*/ 6481084 h 6532341"/>
                <a:gd name="connsiteX410" fmla="*/ 2203734 w 6289616"/>
                <a:gd name="connsiteY410" fmla="*/ 6510846 h 6532341"/>
                <a:gd name="connsiteX411" fmla="*/ 2162022 w 6289616"/>
                <a:gd name="connsiteY411" fmla="*/ 6526762 h 6532341"/>
                <a:gd name="connsiteX412" fmla="*/ 2052853 w 6289616"/>
                <a:gd name="connsiteY412" fmla="*/ 6514868 h 6532341"/>
                <a:gd name="connsiteX413" fmla="*/ 2036938 w 6289616"/>
                <a:gd name="connsiteY413" fmla="*/ 6433394 h 6532341"/>
                <a:gd name="connsiteX414" fmla="*/ 2013149 w 6289616"/>
                <a:gd name="connsiteY414" fmla="*/ 6350025 h 6532341"/>
                <a:gd name="connsiteX415" fmla="*/ 2007403 w 6289616"/>
                <a:gd name="connsiteY415" fmla="*/ 6304403 h 6532341"/>
                <a:gd name="connsiteX416" fmla="*/ 1985512 w 6289616"/>
                <a:gd name="connsiteY416" fmla="*/ 6365939 h 6532341"/>
                <a:gd name="connsiteX417" fmla="*/ 2001428 w 6289616"/>
                <a:gd name="connsiteY417" fmla="*/ 6502917 h 6532341"/>
                <a:gd name="connsiteX418" fmla="*/ 1933916 w 6289616"/>
                <a:gd name="connsiteY418" fmla="*/ 6510846 h 6532341"/>
                <a:gd name="connsiteX419" fmla="*/ 1892259 w 6289616"/>
                <a:gd name="connsiteY419" fmla="*/ 6455285 h 6532341"/>
                <a:gd name="connsiteX420" fmla="*/ 1916048 w 6289616"/>
                <a:gd name="connsiteY420" fmla="*/ 6294405 h 6532341"/>
                <a:gd name="connsiteX421" fmla="*/ 1918059 w 6289616"/>
                <a:gd name="connsiteY421" fmla="*/ 6224941 h 6532341"/>
                <a:gd name="connsiteX422" fmla="*/ 1921965 w 6289616"/>
                <a:gd name="connsiteY422" fmla="*/ 6141513 h 6532341"/>
                <a:gd name="connsiteX423" fmla="*/ 1894212 w 6289616"/>
                <a:gd name="connsiteY423" fmla="*/ 6153406 h 6532341"/>
                <a:gd name="connsiteX424" fmla="*/ 1872380 w 6289616"/>
                <a:gd name="connsiteY424" fmla="*/ 6155418 h 6532341"/>
                <a:gd name="connsiteX425" fmla="*/ 1896167 w 6289616"/>
                <a:gd name="connsiteY425" fmla="*/ 6036252 h 6532341"/>
                <a:gd name="connsiteX426" fmla="*/ 1901914 w 6289616"/>
                <a:gd name="connsiteY426" fmla="*/ 5927084 h 6532341"/>
                <a:gd name="connsiteX427" fmla="*/ 1921735 w 6289616"/>
                <a:gd name="connsiteY427" fmla="*/ 5843656 h 6532341"/>
                <a:gd name="connsiteX428" fmla="*/ 1923746 w 6289616"/>
                <a:gd name="connsiteY428" fmla="*/ 5748335 h 6532341"/>
                <a:gd name="connsiteX429" fmla="*/ 2015161 w 6289616"/>
                <a:gd name="connsiteY429" fmla="*/ 5476334 h 6532341"/>
                <a:gd name="connsiteX430" fmla="*/ 2022399 w 6289616"/>
                <a:gd name="connsiteY430" fmla="*/ 5440107 h 6532341"/>
                <a:gd name="connsiteX431" fmla="*/ 2021826 w 6289616"/>
                <a:gd name="connsiteY431" fmla="*/ 5439159 h 6532341"/>
                <a:gd name="connsiteX432" fmla="*/ 2024699 w 6289616"/>
                <a:gd name="connsiteY432" fmla="*/ 5388137 h 6532341"/>
                <a:gd name="connsiteX433" fmla="*/ 2031536 w 6289616"/>
                <a:gd name="connsiteY433" fmla="*/ 5356190 h 6532341"/>
                <a:gd name="connsiteX434" fmla="*/ 2030041 w 6289616"/>
                <a:gd name="connsiteY434" fmla="*/ 5317120 h 6532341"/>
                <a:gd name="connsiteX435" fmla="*/ 2030041 w 6289616"/>
                <a:gd name="connsiteY435" fmla="*/ 5312121 h 6532341"/>
                <a:gd name="connsiteX436" fmla="*/ 2024295 w 6289616"/>
                <a:gd name="connsiteY436" fmla="*/ 5312466 h 6532341"/>
                <a:gd name="connsiteX437" fmla="*/ 2021596 w 6289616"/>
                <a:gd name="connsiteY437" fmla="*/ 5303330 h 6532341"/>
                <a:gd name="connsiteX438" fmla="*/ 2026536 w 6289616"/>
                <a:gd name="connsiteY438" fmla="*/ 5205653 h 6532341"/>
                <a:gd name="connsiteX439" fmla="*/ 2041647 w 6289616"/>
                <a:gd name="connsiteY439" fmla="*/ 5187497 h 6532341"/>
                <a:gd name="connsiteX440" fmla="*/ 2043600 w 6289616"/>
                <a:gd name="connsiteY440" fmla="*/ 5163883 h 6532341"/>
                <a:gd name="connsiteX441" fmla="*/ 2047968 w 6289616"/>
                <a:gd name="connsiteY441" fmla="*/ 5142738 h 6532341"/>
                <a:gd name="connsiteX442" fmla="*/ 2044290 w 6289616"/>
                <a:gd name="connsiteY442" fmla="*/ 5035351 h 6532341"/>
                <a:gd name="connsiteX443" fmla="*/ 2042338 w 6289616"/>
                <a:gd name="connsiteY443" fmla="*/ 5020125 h 6532341"/>
                <a:gd name="connsiteX444" fmla="*/ 2018033 w 6289616"/>
                <a:gd name="connsiteY444" fmla="*/ 5017023 h 6532341"/>
                <a:gd name="connsiteX445" fmla="*/ 2005105 w 6289616"/>
                <a:gd name="connsiteY445" fmla="*/ 5002371 h 6532341"/>
                <a:gd name="connsiteX446" fmla="*/ 2009013 w 6289616"/>
                <a:gd name="connsiteY446" fmla="*/ 4934112 h 6532341"/>
                <a:gd name="connsiteX447" fmla="*/ 2021192 w 6289616"/>
                <a:gd name="connsiteY447" fmla="*/ 4914692 h 6532341"/>
                <a:gd name="connsiteX448" fmla="*/ 2029524 w 6289616"/>
                <a:gd name="connsiteY448" fmla="*/ 4906532 h 6532341"/>
                <a:gd name="connsiteX449" fmla="*/ 2034178 w 6289616"/>
                <a:gd name="connsiteY449" fmla="*/ 4890847 h 6532341"/>
                <a:gd name="connsiteX450" fmla="*/ 2047278 w 6289616"/>
                <a:gd name="connsiteY450" fmla="*/ 4889181 h 6532341"/>
                <a:gd name="connsiteX451" fmla="*/ 2058194 w 6289616"/>
                <a:gd name="connsiteY451" fmla="*/ 4888491 h 6532341"/>
                <a:gd name="connsiteX452" fmla="*/ 2058999 w 6289616"/>
                <a:gd name="connsiteY452" fmla="*/ 4862119 h 6532341"/>
                <a:gd name="connsiteX453" fmla="*/ 2080085 w 6289616"/>
                <a:gd name="connsiteY453" fmla="*/ 4867864 h 6532341"/>
                <a:gd name="connsiteX454" fmla="*/ 2086235 w 6289616"/>
                <a:gd name="connsiteY454" fmla="*/ 4858729 h 6532341"/>
                <a:gd name="connsiteX455" fmla="*/ 2128408 w 6289616"/>
                <a:gd name="connsiteY455" fmla="*/ 4826783 h 6532341"/>
                <a:gd name="connsiteX456" fmla="*/ 2138864 w 6289616"/>
                <a:gd name="connsiteY456" fmla="*/ 4796561 h 6532341"/>
                <a:gd name="connsiteX457" fmla="*/ 2126511 w 6289616"/>
                <a:gd name="connsiteY457" fmla="*/ 4792826 h 6532341"/>
                <a:gd name="connsiteX458" fmla="*/ 2071871 w 6289616"/>
                <a:gd name="connsiteY458" fmla="*/ 4797997 h 6532341"/>
                <a:gd name="connsiteX459" fmla="*/ 2049290 w 6289616"/>
                <a:gd name="connsiteY459" fmla="*/ 4786103 h 6532341"/>
                <a:gd name="connsiteX460" fmla="*/ 2046646 w 6289616"/>
                <a:gd name="connsiteY460" fmla="*/ 4757374 h 6532341"/>
                <a:gd name="connsiteX461" fmla="*/ 2071986 w 6289616"/>
                <a:gd name="connsiteY461" fmla="*/ 4718649 h 6532341"/>
                <a:gd name="connsiteX462" fmla="*/ 2105481 w 6289616"/>
                <a:gd name="connsiteY462" fmla="*/ 4668547 h 6532341"/>
                <a:gd name="connsiteX463" fmla="*/ 2126857 w 6289616"/>
                <a:gd name="connsiteY463" fmla="*/ 4657515 h 6532341"/>
                <a:gd name="connsiteX464" fmla="*/ 2141566 w 6289616"/>
                <a:gd name="connsiteY464" fmla="*/ 4645679 h 6532341"/>
                <a:gd name="connsiteX465" fmla="*/ 2150585 w 6289616"/>
                <a:gd name="connsiteY465" fmla="*/ 4629820 h 6532341"/>
                <a:gd name="connsiteX466" fmla="*/ 2169604 w 6289616"/>
                <a:gd name="connsiteY466" fmla="*/ 4615629 h 6532341"/>
                <a:gd name="connsiteX467" fmla="*/ 2193527 w 6289616"/>
                <a:gd name="connsiteY467" fmla="*/ 4619198 h 6532341"/>
                <a:gd name="connsiteX468" fmla="*/ 2201240 w 6289616"/>
                <a:gd name="connsiteY468" fmla="*/ 4620547 h 6532341"/>
                <a:gd name="connsiteX469" fmla="*/ 2210647 w 6289616"/>
                <a:gd name="connsiteY469" fmla="*/ 4562454 h 6532341"/>
                <a:gd name="connsiteX470" fmla="*/ 2264191 w 6289616"/>
                <a:gd name="connsiteY470" fmla="*/ 4229791 h 6532341"/>
                <a:gd name="connsiteX471" fmla="*/ 2269264 w 6289616"/>
                <a:gd name="connsiteY471" fmla="*/ 4198178 h 6532341"/>
                <a:gd name="connsiteX472" fmla="*/ 2254297 w 6289616"/>
                <a:gd name="connsiteY472" fmla="*/ 4194699 h 6532341"/>
                <a:gd name="connsiteX473" fmla="*/ 2248551 w 6289616"/>
                <a:gd name="connsiteY473" fmla="*/ 4194699 h 6532341"/>
                <a:gd name="connsiteX474" fmla="*/ 2235164 w 6289616"/>
                <a:gd name="connsiteY474" fmla="*/ 4200444 h 6532341"/>
                <a:gd name="connsiteX475" fmla="*/ 2192702 w 6289616"/>
                <a:gd name="connsiteY475" fmla="*/ 4196193 h 6532341"/>
                <a:gd name="connsiteX476" fmla="*/ 2181210 w 6289616"/>
                <a:gd name="connsiteY476" fmla="*/ 4187172 h 6532341"/>
                <a:gd name="connsiteX477" fmla="*/ 2180349 w 6289616"/>
                <a:gd name="connsiteY477" fmla="*/ 4177807 h 6532341"/>
                <a:gd name="connsiteX478" fmla="*/ 2185634 w 6289616"/>
                <a:gd name="connsiteY478" fmla="*/ 4168786 h 6532341"/>
                <a:gd name="connsiteX479" fmla="*/ 2193448 w 6289616"/>
                <a:gd name="connsiteY479" fmla="*/ 4160110 h 6532341"/>
                <a:gd name="connsiteX480" fmla="*/ 2200745 w 6289616"/>
                <a:gd name="connsiteY480" fmla="*/ 4151721 h 6532341"/>
                <a:gd name="connsiteX481" fmla="*/ 2202816 w 6289616"/>
                <a:gd name="connsiteY481" fmla="*/ 4139368 h 6532341"/>
                <a:gd name="connsiteX482" fmla="*/ 2207296 w 6289616"/>
                <a:gd name="connsiteY482" fmla="*/ 4123337 h 6532341"/>
                <a:gd name="connsiteX483" fmla="*/ 2209593 w 6289616"/>
                <a:gd name="connsiteY483" fmla="*/ 4109548 h 6532341"/>
                <a:gd name="connsiteX484" fmla="*/ 2210112 w 6289616"/>
                <a:gd name="connsiteY484" fmla="*/ 4096850 h 6532341"/>
                <a:gd name="connsiteX485" fmla="*/ 2200860 w 6289616"/>
                <a:gd name="connsiteY485" fmla="*/ 4082256 h 6532341"/>
                <a:gd name="connsiteX486" fmla="*/ 2199194 w 6289616"/>
                <a:gd name="connsiteY486" fmla="*/ 4067604 h 6532341"/>
                <a:gd name="connsiteX487" fmla="*/ 2203792 w 6289616"/>
                <a:gd name="connsiteY487" fmla="*/ 4050367 h 6532341"/>
                <a:gd name="connsiteX488" fmla="*/ 2211891 w 6289616"/>
                <a:gd name="connsiteY488" fmla="*/ 4036635 h 6532341"/>
                <a:gd name="connsiteX489" fmla="*/ 2218157 w 6289616"/>
                <a:gd name="connsiteY489" fmla="*/ 3995209 h 6532341"/>
                <a:gd name="connsiteX490" fmla="*/ 2218902 w 6289616"/>
                <a:gd name="connsiteY490" fmla="*/ 3981074 h 6532341"/>
                <a:gd name="connsiteX491" fmla="*/ 2228212 w 6289616"/>
                <a:gd name="connsiteY491" fmla="*/ 3967515 h 6532341"/>
                <a:gd name="connsiteX492" fmla="*/ 2232980 w 6289616"/>
                <a:gd name="connsiteY492" fmla="*/ 3951541 h 6532341"/>
                <a:gd name="connsiteX493" fmla="*/ 2239127 w 6289616"/>
                <a:gd name="connsiteY493" fmla="*/ 3942004 h 6532341"/>
                <a:gd name="connsiteX494" fmla="*/ 2243723 w 6289616"/>
                <a:gd name="connsiteY494" fmla="*/ 3924766 h 6532341"/>
                <a:gd name="connsiteX495" fmla="*/ 2242631 w 6289616"/>
                <a:gd name="connsiteY495" fmla="*/ 3906955 h 6532341"/>
                <a:gd name="connsiteX496" fmla="*/ 2254583 w 6289616"/>
                <a:gd name="connsiteY496" fmla="*/ 3889717 h 6532341"/>
                <a:gd name="connsiteX497" fmla="*/ 2275268 w 6289616"/>
                <a:gd name="connsiteY497" fmla="*/ 3854841 h 6532341"/>
                <a:gd name="connsiteX498" fmla="*/ 2287851 w 6289616"/>
                <a:gd name="connsiteY498" fmla="*/ 3821803 h 6532341"/>
                <a:gd name="connsiteX499" fmla="*/ 2293596 w 6289616"/>
                <a:gd name="connsiteY499" fmla="*/ 3798820 h 6532341"/>
                <a:gd name="connsiteX500" fmla="*/ 2315833 w 6289616"/>
                <a:gd name="connsiteY500" fmla="*/ 3769575 h 6532341"/>
                <a:gd name="connsiteX501" fmla="*/ 2299172 w 6289616"/>
                <a:gd name="connsiteY501" fmla="*/ 3752338 h 6532341"/>
                <a:gd name="connsiteX502" fmla="*/ 2327439 w 6289616"/>
                <a:gd name="connsiteY502" fmla="*/ 3713842 h 6532341"/>
                <a:gd name="connsiteX503" fmla="*/ 2333702 w 6289616"/>
                <a:gd name="connsiteY503" fmla="*/ 3698558 h 6532341"/>
                <a:gd name="connsiteX504" fmla="*/ 2335999 w 6289616"/>
                <a:gd name="connsiteY504" fmla="*/ 3685056 h 6532341"/>
                <a:gd name="connsiteX505" fmla="*/ 2345423 w 6289616"/>
                <a:gd name="connsiteY505" fmla="*/ 3668336 h 6532341"/>
                <a:gd name="connsiteX506" fmla="*/ 2346745 w 6289616"/>
                <a:gd name="connsiteY506" fmla="*/ 3660350 h 6532341"/>
                <a:gd name="connsiteX507" fmla="*/ 2324622 w 6289616"/>
                <a:gd name="connsiteY507" fmla="*/ 3648858 h 6532341"/>
                <a:gd name="connsiteX508" fmla="*/ 2324622 w 6289616"/>
                <a:gd name="connsiteY508" fmla="*/ 3641159 h 6532341"/>
                <a:gd name="connsiteX509" fmla="*/ 2288311 w 6289616"/>
                <a:gd name="connsiteY509" fmla="*/ 3626278 h 6532341"/>
                <a:gd name="connsiteX510" fmla="*/ 2279922 w 6289616"/>
                <a:gd name="connsiteY510" fmla="*/ 3596400 h 6532341"/>
                <a:gd name="connsiteX511" fmla="*/ 2302905 w 6289616"/>
                <a:gd name="connsiteY511" fmla="*/ 3573417 h 6532341"/>
                <a:gd name="connsiteX512" fmla="*/ 2315889 w 6289616"/>
                <a:gd name="connsiteY512" fmla="*/ 3549917 h 6532341"/>
                <a:gd name="connsiteX513" fmla="*/ 2322210 w 6289616"/>
                <a:gd name="connsiteY513" fmla="*/ 3534692 h 6532341"/>
                <a:gd name="connsiteX514" fmla="*/ 2332151 w 6289616"/>
                <a:gd name="connsiteY514" fmla="*/ 3529405 h 6532341"/>
                <a:gd name="connsiteX515" fmla="*/ 2335309 w 6289616"/>
                <a:gd name="connsiteY515" fmla="*/ 3520499 h 6532341"/>
                <a:gd name="connsiteX516" fmla="*/ 2341804 w 6289616"/>
                <a:gd name="connsiteY516" fmla="*/ 3499183 h 6532341"/>
                <a:gd name="connsiteX517" fmla="*/ 2336574 w 6289616"/>
                <a:gd name="connsiteY517" fmla="*/ 3498321 h 6532341"/>
                <a:gd name="connsiteX518" fmla="*/ 2353812 w 6289616"/>
                <a:gd name="connsiteY518" fmla="*/ 3477809 h 6532341"/>
                <a:gd name="connsiteX519" fmla="*/ 2374152 w 6289616"/>
                <a:gd name="connsiteY519" fmla="*/ 3456780 h 6532341"/>
                <a:gd name="connsiteX520" fmla="*/ 2380580 w 6289616"/>
                <a:gd name="connsiteY520" fmla="*/ 3452815 h 6532341"/>
                <a:gd name="connsiteX521" fmla="*/ 2381534 w 6289616"/>
                <a:gd name="connsiteY521" fmla="*/ 3452483 h 6532341"/>
                <a:gd name="connsiteX522" fmla="*/ 2422186 w 6289616"/>
                <a:gd name="connsiteY522" fmla="*/ 3178918 h 6532341"/>
                <a:gd name="connsiteX523" fmla="*/ 2505557 w 6289616"/>
                <a:gd name="connsiteY523" fmla="*/ 2483689 h 6532341"/>
                <a:gd name="connsiteX524" fmla="*/ 2316926 w 6289616"/>
                <a:gd name="connsiteY524" fmla="*/ 2489435 h 6532341"/>
                <a:gd name="connsiteX525" fmla="*/ 2312961 w 6289616"/>
                <a:gd name="connsiteY525" fmla="*/ 2558901 h 6532341"/>
                <a:gd name="connsiteX526" fmla="*/ 2312961 w 6289616"/>
                <a:gd name="connsiteY526" fmla="*/ 2596650 h 6532341"/>
                <a:gd name="connsiteX527" fmla="*/ 2326866 w 6289616"/>
                <a:gd name="connsiteY527" fmla="*/ 2626356 h 6532341"/>
                <a:gd name="connsiteX528" fmla="*/ 2328818 w 6289616"/>
                <a:gd name="connsiteY528" fmla="*/ 2711793 h 6532341"/>
                <a:gd name="connsiteX529" fmla="*/ 2356629 w 6289616"/>
                <a:gd name="connsiteY529" fmla="*/ 2735581 h 6532341"/>
                <a:gd name="connsiteX530" fmla="*/ 2352662 w 6289616"/>
                <a:gd name="connsiteY530" fmla="*/ 2777295 h 6532341"/>
                <a:gd name="connsiteX531" fmla="*/ 2382485 w 6289616"/>
                <a:gd name="connsiteY531" fmla="*/ 2822916 h 6532341"/>
                <a:gd name="connsiteX532" fmla="*/ 2396330 w 6289616"/>
                <a:gd name="connsiteY532" fmla="*/ 2884510 h 6532341"/>
                <a:gd name="connsiteX533" fmla="*/ 2392366 w 6289616"/>
                <a:gd name="connsiteY533" fmla="*/ 2965925 h 6532341"/>
                <a:gd name="connsiteX534" fmla="*/ 2334909 w 6289616"/>
                <a:gd name="connsiteY534" fmla="*/ 3043435 h 6532341"/>
                <a:gd name="connsiteX535" fmla="*/ 2255504 w 6289616"/>
                <a:gd name="connsiteY535" fmla="*/ 3055329 h 6532341"/>
                <a:gd name="connsiteX536" fmla="*/ 2223729 w 6289616"/>
                <a:gd name="connsiteY536" fmla="*/ 3035448 h 6532341"/>
                <a:gd name="connsiteX537" fmla="*/ 2199885 w 6289616"/>
                <a:gd name="connsiteY537" fmla="*/ 3059293 h 6532341"/>
                <a:gd name="connsiteX538" fmla="*/ 2088649 w 6289616"/>
                <a:gd name="connsiteY538" fmla="*/ 3017637 h 6532341"/>
                <a:gd name="connsiteX539" fmla="*/ 2125134 w 6289616"/>
                <a:gd name="connsiteY539" fmla="*/ 2764022 h 6532341"/>
                <a:gd name="connsiteX540" fmla="*/ 2202472 w 6289616"/>
                <a:gd name="connsiteY540" fmla="*/ 2758277 h 6532341"/>
                <a:gd name="connsiteX541" fmla="*/ 2230510 w 6289616"/>
                <a:gd name="connsiteY541" fmla="*/ 2778387 h 6532341"/>
                <a:gd name="connsiteX542" fmla="*/ 2257401 w 6289616"/>
                <a:gd name="connsiteY542" fmla="*/ 2768388 h 6532341"/>
                <a:gd name="connsiteX543" fmla="*/ 2251655 w 6289616"/>
                <a:gd name="connsiteY543" fmla="*/ 2716677 h 6532341"/>
                <a:gd name="connsiteX544" fmla="*/ 2248263 w 6289616"/>
                <a:gd name="connsiteY544" fmla="*/ 2654912 h 6532341"/>
                <a:gd name="connsiteX545" fmla="*/ 2248263 w 6289616"/>
                <a:gd name="connsiteY545" fmla="*/ 2578666 h 6532341"/>
                <a:gd name="connsiteX546" fmla="*/ 2231486 w 6289616"/>
                <a:gd name="connsiteY546" fmla="*/ 2558556 h 6532341"/>
                <a:gd name="connsiteX547" fmla="*/ 2200115 w 6289616"/>
                <a:gd name="connsiteY547" fmla="*/ 2573094 h 6532341"/>
                <a:gd name="connsiteX548" fmla="*/ 2164204 w 6289616"/>
                <a:gd name="connsiteY548" fmla="*/ 2560797 h 6532341"/>
                <a:gd name="connsiteX549" fmla="*/ 1976953 w 6289616"/>
                <a:gd name="connsiteY549" fmla="*/ 2476680 h 6532341"/>
                <a:gd name="connsiteX550" fmla="*/ 1975802 w 6289616"/>
                <a:gd name="connsiteY550" fmla="*/ 2464327 h 6532341"/>
                <a:gd name="connsiteX551" fmla="*/ 1799753 w 6289616"/>
                <a:gd name="connsiteY551" fmla="*/ 2479955 h 6532341"/>
                <a:gd name="connsiteX552" fmla="*/ 1853591 w 6289616"/>
                <a:gd name="connsiteY552" fmla="*/ 2693063 h 6532341"/>
                <a:gd name="connsiteX553" fmla="*/ 1633818 w 6289616"/>
                <a:gd name="connsiteY553" fmla="*/ 2875834 h 6532341"/>
                <a:gd name="connsiteX554" fmla="*/ 1508218 w 6289616"/>
                <a:gd name="connsiteY554" fmla="*/ 2623540 h 6532341"/>
                <a:gd name="connsiteX555" fmla="*/ 1196973 w 6289616"/>
                <a:gd name="connsiteY555" fmla="*/ 2526783 h 6532341"/>
                <a:gd name="connsiteX556" fmla="*/ 1167210 w 6289616"/>
                <a:gd name="connsiteY556" fmla="*/ 3100604 h 6532341"/>
                <a:gd name="connsiteX557" fmla="*/ 1194962 w 6289616"/>
                <a:gd name="connsiteY557" fmla="*/ 3142319 h 6532341"/>
                <a:gd name="connsiteX558" fmla="*/ 1193009 w 6289616"/>
                <a:gd name="connsiteY558" fmla="*/ 3160129 h 6532341"/>
                <a:gd name="connsiteX559" fmla="*/ 1230699 w 6289616"/>
                <a:gd name="connsiteY559" fmla="*/ 3195925 h 6532341"/>
                <a:gd name="connsiteX560" fmla="*/ 1254545 w 6289616"/>
                <a:gd name="connsiteY560" fmla="*/ 3233617 h 6532341"/>
                <a:gd name="connsiteX561" fmla="*/ 1268220 w 6289616"/>
                <a:gd name="connsiteY561" fmla="*/ 3336639 h 6532341"/>
                <a:gd name="connsiteX562" fmla="*/ 1286203 w 6289616"/>
                <a:gd name="connsiteY562" fmla="*/ 3353530 h 6532341"/>
                <a:gd name="connsiteX563" fmla="*/ 1261498 w 6289616"/>
                <a:gd name="connsiteY563" fmla="*/ 3419721 h 6532341"/>
                <a:gd name="connsiteX564" fmla="*/ 1237996 w 6289616"/>
                <a:gd name="connsiteY564" fmla="*/ 3454194 h 6532341"/>
                <a:gd name="connsiteX565" fmla="*/ 1241329 w 6289616"/>
                <a:gd name="connsiteY565" fmla="*/ 3552906 h 6532341"/>
                <a:gd name="connsiteX566" fmla="*/ 1226794 w 6289616"/>
                <a:gd name="connsiteY566" fmla="*/ 3598872 h 6532341"/>
                <a:gd name="connsiteX567" fmla="*/ 1216680 w 6289616"/>
                <a:gd name="connsiteY567" fmla="*/ 3624785 h 6532341"/>
                <a:gd name="connsiteX568" fmla="*/ 1207716 w 6289616"/>
                <a:gd name="connsiteY568" fmla="*/ 3644895 h 6532341"/>
                <a:gd name="connsiteX569" fmla="*/ 1197605 w 6289616"/>
                <a:gd name="connsiteY569" fmla="*/ 3667475 h 6532341"/>
                <a:gd name="connsiteX570" fmla="*/ 1195364 w 6289616"/>
                <a:gd name="connsiteY570" fmla="*/ 3703213 h 6532341"/>
                <a:gd name="connsiteX571" fmla="*/ 1183872 w 6289616"/>
                <a:gd name="connsiteY571" fmla="*/ 3715566 h 6532341"/>
                <a:gd name="connsiteX572" fmla="*/ 1179447 w 6289616"/>
                <a:gd name="connsiteY572" fmla="*/ 3741307 h 6532341"/>
                <a:gd name="connsiteX573" fmla="*/ 1169336 w 6289616"/>
                <a:gd name="connsiteY573" fmla="*/ 3782848 h 6532341"/>
                <a:gd name="connsiteX574" fmla="*/ 1145779 w 6289616"/>
                <a:gd name="connsiteY574" fmla="*/ 3795202 h 6532341"/>
                <a:gd name="connsiteX575" fmla="*/ 1158132 w 6289616"/>
                <a:gd name="connsiteY575" fmla="*/ 3833296 h 6532341"/>
                <a:gd name="connsiteX576" fmla="*/ 1163877 w 6289616"/>
                <a:gd name="connsiteY576" fmla="*/ 3864725 h 6532341"/>
                <a:gd name="connsiteX577" fmla="*/ 1125725 w 6289616"/>
                <a:gd name="connsiteY577" fmla="*/ 3863576 h 6532341"/>
                <a:gd name="connsiteX578" fmla="*/ 1114523 w 6289616"/>
                <a:gd name="connsiteY578" fmla="*/ 3869321 h 6532341"/>
                <a:gd name="connsiteX579" fmla="*/ 1020120 w 6289616"/>
                <a:gd name="connsiteY579" fmla="*/ 4924460 h 6532341"/>
                <a:gd name="connsiteX580" fmla="*/ 1012651 w 6289616"/>
                <a:gd name="connsiteY580" fmla="*/ 5039374 h 6532341"/>
                <a:gd name="connsiteX581" fmla="*/ 1001687 w 6289616"/>
                <a:gd name="connsiteY581" fmla="*/ 5098357 h 6532341"/>
                <a:gd name="connsiteX582" fmla="*/ 998943 w 6289616"/>
                <a:gd name="connsiteY582" fmla="*/ 5113074 h 6532341"/>
                <a:gd name="connsiteX583" fmla="*/ 1013571 w 6289616"/>
                <a:gd name="connsiteY583" fmla="*/ 5121077 h 6532341"/>
                <a:gd name="connsiteX584" fmla="*/ 1037701 w 6289616"/>
                <a:gd name="connsiteY584" fmla="*/ 5131591 h 6532341"/>
                <a:gd name="connsiteX585" fmla="*/ 1089413 w 6289616"/>
                <a:gd name="connsiteY585" fmla="*/ 5134694 h 6532341"/>
                <a:gd name="connsiteX586" fmla="*/ 1119462 w 6289616"/>
                <a:gd name="connsiteY586" fmla="*/ 5164284 h 6532341"/>
                <a:gd name="connsiteX587" fmla="*/ 1138826 w 6289616"/>
                <a:gd name="connsiteY587" fmla="*/ 5201229 h 6532341"/>
                <a:gd name="connsiteX588" fmla="*/ 1163647 w 6289616"/>
                <a:gd name="connsiteY588" fmla="*/ 5245126 h 6532341"/>
                <a:gd name="connsiteX589" fmla="*/ 1151695 w 6289616"/>
                <a:gd name="connsiteY589" fmla="*/ 5299422 h 6532341"/>
                <a:gd name="connsiteX590" fmla="*/ 1151639 w 6289616"/>
                <a:gd name="connsiteY590" fmla="*/ 5301836 h 6532341"/>
                <a:gd name="connsiteX591" fmla="*/ 1144398 w 6289616"/>
                <a:gd name="connsiteY591" fmla="*/ 5329071 h 6532341"/>
                <a:gd name="connsiteX592" fmla="*/ 1108431 w 6289616"/>
                <a:gd name="connsiteY592" fmla="*/ 5327175 h 6532341"/>
                <a:gd name="connsiteX593" fmla="*/ 1103777 w 6289616"/>
                <a:gd name="connsiteY593" fmla="*/ 5338667 h 6532341"/>
                <a:gd name="connsiteX594" fmla="*/ 1098031 w 6289616"/>
                <a:gd name="connsiteY594" fmla="*/ 5338667 h 6532341"/>
                <a:gd name="connsiteX595" fmla="*/ 1080393 w 6289616"/>
                <a:gd name="connsiteY595" fmla="*/ 5378426 h 6532341"/>
                <a:gd name="connsiteX596" fmla="*/ 1073382 w 6289616"/>
                <a:gd name="connsiteY596" fmla="*/ 5378426 h 6532341"/>
                <a:gd name="connsiteX597" fmla="*/ 1066144 w 6289616"/>
                <a:gd name="connsiteY597" fmla="*/ 5387678 h 6532341"/>
                <a:gd name="connsiteX598" fmla="*/ 1066144 w 6289616"/>
                <a:gd name="connsiteY598" fmla="*/ 5388309 h 6532341"/>
                <a:gd name="connsiteX599" fmla="*/ 1066604 w 6289616"/>
                <a:gd name="connsiteY599" fmla="*/ 5391469 h 6532341"/>
                <a:gd name="connsiteX600" fmla="*/ 1068040 w 6289616"/>
                <a:gd name="connsiteY600" fmla="*/ 5392734 h 6532341"/>
                <a:gd name="connsiteX601" fmla="*/ 1068902 w 6289616"/>
                <a:gd name="connsiteY601" fmla="*/ 5397043 h 6532341"/>
                <a:gd name="connsiteX602" fmla="*/ 1068267 w 6289616"/>
                <a:gd name="connsiteY602" fmla="*/ 5398594 h 6532341"/>
                <a:gd name="connsiteX603" fmla="*/ 1068557 w 6289616"/>
                <a:gd name="connsiteY603" fmla="*/ 5401008 h 6532341"/>
                <a:gd name="connsiteX604" fmla="*/ 1069592 w 6289616"/>
                <a:gd name="connsiteY604" fmla="*/ 5402845 h 6532341"/>
                <a:gd name="connsiteX605" fmla="*/ 1070339 w 6289616"/>
                <a:gd name="connsiteY605" fmla="*/ 5408132 h 6532341"/>
                <a:gd name="connsiteX606" fmla="*/ 1071084 w 6289616"/>
                <a:gd name="connsiteY606" fmla="*/ 5413877 h 6532341"/>
                <a:gd name="connsiteX607" fmla="*/ 1072120 w 6289616"/>
                <a:gd name="connsiteY607" fmla="*/ 5418244 h 6532341"/>
                <a:gd name="connsiteX608" fmla="*/ 1073037 w 6289616"/>
                <a:gd name="connsiteY608" fmla="*/ 5423989 h 6532341"/>
                <a:gd name="connsiteX609" fmla="*/ 1073901 w 6289616"/>
                <a:gd name="connsiteY609" fmla="*/ 5428069 h 6532341"/>
                <a:gd name="connsiteX610" fmla="*/ 1074993 w 6289616"/>
                <a:gd name="connsiteY610" fmla="*/ 5434849 h 6532341"/>
                <a:gd name="connsiteX611" fmla="*/ 1075910 w 6289616"/>
                <a:gd name="connsiteY611" fmla="*/ 5439274 h 6532341"/>
                <a:gd name="connsiteX612" fmla="*/ 1076830 w 6289616"/>
                <a:gd name="connsiteY612" fmla="*/ 5445019 h 6532341"/>
                <a:gd name="connsiteX613" fmla="*/ 1078037 w 6289616"/>
                <a:gd name="connsiteY613" fmla="*/ 5450133 h 6532341"/>
                <a:gd name="connsiteX614" fmla="*/ 1078898 w 6289616"/>
                <a:gd name="connsiteY614" fmla="*/ 5456510 h 6532341"/>
                <a:gd name="connsiteX615" fmla="*/ 1079818 w 6289616"/>
                <a:gd name="connsiteY615" fmla="*/ 5460188 h 6532341"/>
                <a:gd name="connsiteX616" fmla="*/ 1079818 w 6289616"/>
                <a:gd name="connsiteY616" fmla="*/ 5463979 h 6532341"/>
                <a:gd name="connsiteX617" fmla="*/ 1082174 w 6289616"/>
                <a:gd name="connsiteY617" fmla="*/ 5465187 h 6532341"/>
                <a:gd name="connsiteX618" fmla="*/ 1083667 w 6289616"/>
                <a:gd name="connsiteY618" fmla="*/ 5466967 h 6532341"/>
                <a:gd name="connsiteX619" fmla="*/ 1084933 w 6289616"/>
                <a:gd name="connsiteY619" fmla="*/ 5471908 h 6532341"/>
                <a:gd name="connsiteX620" fmla="*/ 1086425 w 6289616"/>
                <a:gd name="connsiteY620" fmla="*/ 5479780 h 6532341"/>
                <a:gd name="connsiteX621" fmla="*/ 1084587 w 6289616"/>
                <a:gd name="connsiteY621" fmla="*/ 5481044 h 6532341"/>
                <a:gd name="connsiteX622" fmla="*/ 1083381 w 6289616"/>
                <a:gd name="connsiteY622" fmla="*/ 5482538 h 6532341"/>
                <a:gd name="connsiteX623" fmla="*/ 1082461 w 6289616"/>
                <a:gd name="connsiteY623" fmla="*/ 5482538 h 6532341"/>
                <a:gd name="connsiteX624" fmla="*/ 1085047 w 6289616"/>
                <a:gd name="connsiteY624" fmla="*/ 5492708 h 6532341"/>
                <a:gd name="connsiteX625" fmla="*/ 1086655 w 6289616"/>
                <a:gd name="connsiteY625" fmla="*/ 5492708 h 6532341"/>
                <a:gd name="connsiteX626" fmla="*/ 1109178 w 6289616"/>
                <a:gd name="connsiteY626" fmla="*/ 5503223 h 6532341"/>
                <a:gd name="connsiteX627" fmla="*/ 1109178 w 6289616"/>
                <a:gd name="connsiteY627" fmla="*/ 5511153 h 6532341"/>
                <a:gd name="connsiteX628" fmla="*/ 1106594 w 6289616"/>
                <a:gd name="connsiteY628" fmla="*/ 5512301 h 6532341"/>
                <a:gd name="connsiteX629" fmla="*/ 1083207 w 6289616"/>
                <a:gd name="connsiteY629" fmla="*/ 5518046 h 6532341"/>
                <a:gd name="connsiteX630" fmla="*/ 1093952 w 6289616"/>
                <a:gd name="connsiteY630" fmla="*/ 5569758 h 6532341"/>
                <a:gd name="connsiteX631" fmla="*/ 1095849 w 6289616"/>
                <a:gd name="connsiteY631" fmla="*/ 5571424 h 6532341"/>
                <a:gd name="connsiteX632" fmla="*/ 1096539 w 6289616"/>
                <a:gd name="connsiteY632" fmla="*/ 5574240 h 6532341"/>
                <a:gd name="connsiteX633" fmla="*/ 1096539 w 6289616"/>
                <a:gd name="connsiteY633" fmla="*/ 5574584 h 6532341"/>
                <a:gd name="connsiteX634" fmla="*/ 1097399 w 6289616"/>
                <a:gd name="connsiteY634" fmla="*/ 5575331 h 6532341"/>
                <a:gd name="connsiteX635" fmla="*/ 1097916 w 6289616"/>
                <a:gd name="connsiteY635" fmla="*/ 5577860 h 6532341"/>
                <a:gd name="connsiteX636" fmla="*/ 1097399 w 6289616"/>
                <a:gd name="connsiteY636" fmla="*/ 5578491 h 6532341"/>
                <a:gd name="connsiteX637" fmla="*/ 1098432 w 6289616"/>
                <a:gd name="connsiteY637" fmla="*/ 5579296 h 6532341"/>
                <a:gd name="connsiteX638" fmla="*/ 1101249 w 6289616"/>
                <a:gd name="connsiteY638" fmla="*/ 5592453 h 6532341"/>
                <a:gd name="connsiteX639" fmla="*/ 1090159 w 6289616"/>
                <a:gd name="connsiteY639" fmla="*/ 5595096 h 6532341"/>
                <a:gd name="connsiteX640" fmla="*/ 1086714 w 6289616"/>
                <a:gd name="connsiteY640" fmla="*/ 5580675 h 6532341"/>
                <a:gd name="connsiteX641" fmla="*/ 1087746 w 6289616"/>
                <a:gd name="connsiteY641" fmla="*/ 5579928 h 6532341"/>
                <a:gd name="connsiteX642" fmla="*/ 1087746 w 6289616"/>
                <a:gd name="connsiteY642" fmla="*/ 5579411 h 6532341"/>
                <a:gd name="connsiteX643" fmla="*/ 1086484 w 6289616"/>
                <a:gd name="connsiteY643" fmla="*/ 5579411 h 6532341"/>
                <a:gd name="connsiteX644" fmla="*/ 1086080 w 6289616"/>
                <a:gd name="connsiteY644" fmla="*/ 5577917 h 6532341"/>
                <a:gd name="connsiteX645" fmla="*/ 1087115 w 6289616"/>
                <a:gd name="connsiteY645" fmla="*/ 5576940 h 6532341"/>
                <a:gd name="connsiteX646" fmla="*/ 1087115 w 6289616"/>
                <a:gd name="connsiteY646" fmla="*/ 5576366 h 6532341"/>
                <a:gd name="connsiteX647" fmla="*/ 1085849 w 6289616"/>
                <a:gd name="connsiteY647" fmla="*/ 5576366 h 6532341"/>
                <a:gd name="connsiteX648" fmla="*/ 1085505 w 6289616"/>
                <a:gd name="connsiteY648" fmla="*/ 5574700 h 6532341"/>
                <a:gd name="connsiteX649" fmla="*/ 1086655 w 6289616"/>
                <a:gd name="connsiteY649" fmla="*/ 5573608 h 6532341"/>
                <a:gd name="connsiteX650" fmla="*/ 1086655 w 6289616"/>
                <a:gd name="connsiteY650" fmla="*/ 5571539 h 6532341"/>
                <a:gd name="connsiteX651" fmla="*/ 1087115 w 6289616"/>
                <a:gd name="connsiteY651" fmla="*/ 5571137 h 6532341"/>
                <a:gd name="connsiteX652" fmla="*/ 1076715 w 6289616"/>
                <a:gd name="connsiteY652" fmla="*/ 5518392 h 6532341"/>
                <a:gd name="connsiteX653" fmla="*/ 1076199 w 6289616"/>
                <a:gd name="connsiteY653" fmla="*/ 5518736 h 6532341"/>
                <a:gd name="connsiteX654" fmla="*/ 1076199 w 6289616"/>
                <a:gd name="connsiteY654" fmla="*/ 5521954 h 6532341"/>
                <a:gd name="connsiteX655" fmla="*/ 1074647 w 6289616"/>
                <a:gd name="connsiteY655" fmla="*/ 5522815 h 6532341"/>
                <a:gd name="connsiteX656" fmla="*/ 1072176 w 6289616"/>
                <a:gd name="connsiteY656" fmla="*/ 5523276 h 6532341"/>
                <a:gd name="connsiteX657" fmla="*/ 1071255 w 6289616"/>
                <a:gd name="connsiteY657" fmla="*/ 5519139 h 6532341"/>
                <a:gd name="connsiteX658" fmla="*/ 1069361 w 6289616"/>
                <a:gd name="connsiteY658" fmla="*/ 5519139 h 6532341"/>
                <a:gd name="connsiteX659" fmla="*/ 1068155 w 6289616"/>
                <a:gd name="connsiteY659" fmla="*/ 5514197 h 6532341"/>
                <a:gd name="connsiteX660" fmla="*/ 1072120 w 6289616"/>
                <a:gd name="connsiteY660" fmla="*/ 5513106 h 6532341"/>
                <a:gd name="connsiteX661" fmla="*/ 1073325 w 6289616"/>
                <a:gd name="connsiteY661" fmla="*/ 5513106 h 6532341"/>
                <a:gd name="connsiteX662" fmla="*/ 1074647 w 6289616"/>
                <a:gd name="connsiteY662" fmla="*/ 5511669 h 6532341"/>
                <a:gd name="connsiteX663" fmla="*/ 1075509 w 6289616"/>
                <a:gd name="connsiteY663" fmla="*/ 5510578 h 6532341"/>
                <a:gd name="connsiteX664" fmla="*/ 1073211 w 6289616"/>
                <a:gd name="connsiteY664" fmla="*/ 5502533 h 6532341"/>
                <a:gd name="connsiteX665" fmla="*/ 1071890 w 6289616"/>
                <a:gd name="connsiteY665" fmla="*/ 5501958 h 6532341"/>
                <a:gd name="connsiteX666" fmla="*/ 1070914 w 6289616"/>
                <a:gd name="connsiteY666" fmla="*/ 5501958 h 6532341"/>
                <a:gd name="connsiteX667" fmla="*/ 1068040 w 6289616"/>
                <a:gd name="connsiteY667" fmla="*/ 5502706 h 6532341"/>
                <a:gd name="connsiteX668" fmla="*/ 1066831 w 6289616"/>
                <a:gd name="connsiteY668" fmla="*/ 5501958 h 6532341"/>
                <a:gd name="connsiteX669" fmla="*/ 1065970 w 6289616"/>
                <a:gd name="connsiteY669" fmla="*/ 5499545 h 6532341"/>
                <a:gd name="connsiteX670" fmla="*/ 1065053 w 6289616"/>
                <a:gd name="connsiteY670" fmla="*/ 5497593 h 6532341"/>
                <a:gd name="connsiteX671" fmla="*/ 1066374 w 6289616"/>
                <a:gd name="connsiteY671" fmla="*/ 5496902 h 6532341"/>
                <a:gd name="connsiteX672" fmla="*/ 1067061 w 6289616"/>
                <a:gd name="connsiteY672" fmla="*/ 5495983 h 6532341"/>
                <a:gd name="connsiteX673" fmla="*/ 1064994 w 6289616"/>
                <a:gd name="connsiteY673" fmla="*/ 5486503 h 6532341"/>
                <a:gd name="connsiteX674" fmla="*/ 1062466 w 6289616"/>
                <a:gd name="connsiteY674" fmla="*/ 5486503 h 6532341"/>
                <a:gd name="connsiteX675" fmla="*/ 1059537 w 6289616"/>
                <a:gd name="connsiteY675" fmla="*/ 5484492 h 6532341"/>
                <a:gd name="connsiteX676" fmla="*/ 1059537 w 6289616"/>
                <a:gd name="connsiteY676" fmla="*/ 5467255 h 6532341"/>
                <a:gd name="connsiteX677" fmla="*/ 1059537 w 6289616"/>
                <a:gd name="connsiteY677" fmla="*/ 5466278 h 6532341"/>
                <a:gd name="connsiteX678" fmla="*/ 1048045 w 6289616"/>
                <a:gd name="connsiteY678" fmla="*/ 5424966 h 6532341"/>
                <a:gd name="connsiteX679" fmla="*/ 1048045 w 6289616"/>
                <a:gd name="connsiteY679" fmla="*/ 5426116 h 6532341"/>
                <a:gd name="connsiteX680" fmla="*/ 1037645 w 6289616"/>
                <a:gd name="connsiteY680" fmla="*/ 5454844 h 6532341"/>
                <a:gd name="connsiteX681" fmla="*/ 1011330 w 6289616"/>
                <a:gd name="connsiteY681" fmla="*/ 5486043 h 6532341"/>
                <a:gd name="connsiteX682" fmla="*/ 989668 w 6289616"/>
                <a:gd name="connsiteY682" fmla="*/ 5489433 h 6532341"/>
                <a:gd name="connsiteX683" fmla="*/ 949448 w 6289616"/>
                <a:gd name="connsiteY683" fmla="*/ 5533331 h 6532341"/>
                <a:gd name="connsiteX684" fmla="*/ 936691 w 6289616"/>
                <a:gd name="connsiteY684" fmla="*/ 5549246 h 6532341"/>
                <a:gd name="connsiteX685" fmla="*/ 924225 w 6289616"/>
                <a:gd name="connsiteY685" fmla="*/ 5558612 h 6532341"/>
                <a:gd name="connsiteX686" fmla="*/ 916065 w 6289616"/>
                <a:gd name="connsiteY686" fmla="*/ 5562806 h 6532341"/>
                <a:gd name="connsiteX687" fmla="*/ 900321 w 6289616"/>
                <a:gd name="connsiteY687" fmla="*/ 5569241 h 6532341"/>
                <a:gd name="connsiteX688" fmla="*/ 908423 w 6289616"/>
                <a:gd name="connsiteY688" fmla="*/ 5613713 h 6532341"/>
                <a:gd name="connsiteX689" fmla="*/ 908768 w 6289616"/>
                <a:gd name="connsiteY689" fmla="*/ 5638017 h 6532341"/>
                <a:gd name="connsiteX690" fmla="*/ 897277 w 6289616"/>
                <a:gd name="connsiteY690" fmla="*/ 5688579 h 6532341"/>
                <a:gd name="connsiteX691" fmla="*/ 888142 w 6289616"/>
                <a:gd name="connsiteY691" fmla="*/ 5708747 h 6532341"/>
                <a:gd name="connsiteX692" fmla="*/ 889634 w 6289616"/>
                <a:gd name="connsiteY692" fmla="*/ 5713171 h 6532341"/>
                <a:gd name="connsiteX693" fmla="*/ 888314 w 6289616"/>
                <a:gd name="connsiteY693" fmla="*/ 5719951 h 6532341"/>
                <a:gd name="connsiteX694" fmla="*/ 883889 w 6289616"/>
                <a:gd name="connsiteY694" fmla="*/ 5722938 h 6532341"/>
                <a:gd name="connsiteX695" fmla="*/ 880671 w 6289616"/>
                <a:gd name="connsiteY695" fmla="*/ 5722938 h 6532341"/>
                <a:gd name="connsiteX696" fmla="*/ 870905 w 6289616"/>
                <a:gd name="connsiteY696" fmla="*/ 5742588 h 6532341"/>
                <a:gd name="connsiteX697" fmla="*/ 866710 w 6289616"/>
                <a:gd name="connsiteY697" fmla="*/ 5765169 h 6532341"/>
                <a:gd name="connsiteX698" fmla="*/ 864584 w 6289616"/>
                <a:gd name="connsiteY698" fmla="*/ 5777810 h 6532341"/>
                <a:gd name="connsiteX699" fmla="*/ 864584 w 6289616"/>
                <a:gd name="connsiteY699" fmla="*/ 5796713 h 6532341"/>
                <a:gd name="connsiteX700" fmla="*/ 863608 w 6289616"/>
                <a:gd name="connsiteY700" fmla="*/ 5803493 h 6532341"/>
                <a:gd name="connsiteX701" fmla="*/ 856081 w 6289616"/>
                <a:gd name="connsiteY701" fmla="*/ 5808549 h 6532341"/>
                <a:gd name="connsiteX702" fmla="*/ 848383 w 6289616"/>
                <a:gd name="connsiteY702" fmla="*/ 5808894 h 6532341"/>
                <a:gd name="connsiteX703" fmla="*/ 839991 w 6289616"/>
                <a:gd name="connsiteY703" fmla="*/ 5805561 h 6532341"/>
                <a:gd name="connsiteX704" fmla="*/ 836661 w 6289616"/>
                <a:gd name="connsiteY704" fmla="*/ 5818375 h 6532341"/>
                <a:gd name="connsiteX705" fmla="*/ 836661 w 6289616"/>
                <a:gd name="connsiteY705" fmla="*/ 5821879 h 6532341"/>
                <a:gd name="connsiteX706" fmla="*/ 826261 w 6289616"/>
                <a:gd name="connsiteY706" fmla="*/ 5826935 h 6532341"/>
                <a:gd name="connsiteX707" fmla="*/ 815481 w 6289616"/>
                <a:gd name="connsiteY707" fmla="*/ 5824285 h 6532341"/>
                <a:gd name="connsiteX708" fmla="*/ 810991 w 6289616"/>
                <a:gd name="connsiteY708" fmla="*/ 5821906 h 6532341"/>
                <a:gd name="connsiteX709" fmla="*/ 806604 w 6289616"/>
                <a:gd name="connsiteY709" fmla="*/ 5834551 h 6532341"/>
                <a:gd name="connsiteX710" fmla="*/ 802645 w 6289616"/>
                <a:gd name="connsiteY710" fmla="*/ 5845092 h 6532341"/>
                <a:gd name="connsiteX711" fmla="*/ 744616 w 6289616"/>
                <a:gd name="connsiteY711" fmla="*/ 6055097 h 6532341"/>
                <a:gd name="connsiteX712" fmla="*/ 789260 w 6289616"/>
                <a:gd name="connsiteY712" fmla="*/ 6245625 h 6532341"/>
                <a:gd name="connsiteX713" fmla="*/ 848840 w 6289616"/>
                <a:gd name="connsiteY713" fmla="*/ 6349966 h 6532341"/>
                <a:gd name="connsiteX714" fmla="*/ 880096 w 6289616"/>
                <a:gd name="connsiteY714" fmla="*/ 6413973 h 6532341"/>
                <a:gd name="connsiteX715" fmla="*/ 976912 w 6289616"/>
                <a:gd name="connsiteY715" fmla="*/ 6448448 h 6532341"/>
                <a:gd name="connsiteX716" fmla="*/ 1017132 w 6289616"/>
                <a:gd name="connsiteY716" fmla="*/ 6478210 h 6532341"/>
                <a:gd name="connsiteX717" fmla="*/ 1103893 w 6289616"/>
                <a:gd name="connsiteY717" fmla="*/ 6437990 h 6532341"/>
                <a:gd name="connsiteX718" fmla="*/ 1198811 w 6289616"/>
                <a:gd name="connsiteY718" fmla="*/ 6423052 h 6532341"/>
                <a:gd name="connsiteX719" fmla="*/ 1228575 w 6289616"/>
                <a:gd name="connsiteY719" fmla="*/ 6503491 h 6532341"/>
                <a:gd name="connsiteX720" fmla="*/ 1139228 w 6289616"/>
                <a:gd name="connsiteY720" fmla="*/ 6521418 h 6532341"/>
                <a:gd name="connsiteX721" fmla="*/ 1149687 w 6289616"/>
                <a:gd name="connsiteY721" fmla="*/ 6440978 h 6532341"/>
                <a:gd name="connsiteX722" fmla="*/ 1091596 w 6289616"/>
                <a:gd name="connsiteY722" fmla="*/ 6519924 h 6532341"/>
                <a:gd name="connsiteX723" fmla="*/ 903943 w 6289616"/>
                <a:gd name="connsiteY723" fmla="*/ 6521418 h 6532341"/>
                <a:gd name="connsiteX724" fmla="*/ 629872 w 6289616"/>
                <a:gd name="connsiteY724" fmla="*/ 6497573 h 6532341"/>
                <a:gd name="connsiteX725" fmla="*/ 594192 w 6289616"/>
                <a:gd name="connsiteY725" fmla="*/ 6469305 h 6532341"/>
                <a:gd name="connsiteX726" fmla="*/ 647800 w 6289616"/>
                <a:gd name="connsiteY726" fmla="*/ 6449827 h 6532341"/>
                <a:gd name="connsiteX727" fmla="*/ 677620 w 6289616"/>
                <a:gd name="connsiteY727" fmla="*/ 6429027 h 6532341"/>
                <a:gd name="connsiteX728" fmla="*/ 735652 w 6289616"/>
                <a:gd name="connsiteY728" fmla="*/ 6430464 h 6532341"/>
                <a:gd name="connsiteX729" fmla="*/ 778859 w 6289616"/>
                <a:gd name="connsiteY729" fmla="*/ 6418628 h 6532341"/>
                <a:gd name="connsiteX730" fmla="*/ 829479 w 6289616"/>
                <a:gd name="connsiteY730" fmla="*/ 6412881 h 6532341"/>
                <a:gd name="connsiteX731" fmla="*/ 823734 w 6289616"/>
                <a:gd name="connsiteY731" fmla="*/ 6374271 h 6532341"/>
                <a:gd name="connsiteX732" fmla="*/ 728411 w 6289616"/>
                <a:gd name="connsiteY732" fmla="*/ 6155245 h 6532341"/>
                <a:gd name="connsiteX733" fmla="*/ 725423 w 6289616"/>
                <a:gd name="connsiteY733" fmla="*/ 5973566 h 6532341"/>
                <a:gd name="connsiteX734" fmla="*/ 764354 w 6289616"/>
                <a:gd name="connsiteY734" fmla="*/ 5855972 h 6532341"/>
                <a:gd name="connsiteX735" fmla="*/ 783305 w 6289616"/>
                <a:gd name="connsiteY735" fmla="*/ 5801334 h 6532341"/>
                <a:gd name="connsiteX736" fmla="*/ 764494 w 6289616"/>
                <a:gd name="connsiteY736" fmla="*/ 5793208 h 6532341"/>
                <a:gd name="connsiteX737" fmla="*/ 726744 w 6289616"/>
                <a:gd name="connsiteY737" fmla="*/ 5769536 h 6532341"/>
                <a:gd name="connsiteX738" fmla="*/ 718989 w 6289616"/>
                <a:gd name="connsiteY738" fmla="*/ 5754597 h 6532341"/>
                <a:gd name="connsiteX739" fmla="*/ 718585 w 6289616"/>
                <a:gd name="connsiteY739" fmla="*/ 5744829 h 6532341"/>
                <a:gd name="connsiteX740" fmla="*/ 721803 w 6289616"/>
                <a:gd name="connsiteY740" fmla="*/ 5735809 h 6532341"/>
                <a:gd name="connsiteX741" fmla="*/ 726172 w 6289616"/>
                <a:gd name="connsiteY741" fmla="*/ 5734430 h 6532341"/>
                <a:gd name="connsiteX742" fmla="*/ 729386 w 6289616"/>
                <a:gd name="connsiteY742" fmla="*/ 5732362 h 6532341"/>
                <a:gd name="connsiteX743" fmla="*/ 735536 w 6289616"/>
                <a:gd name="connsiteY743" fmla="*/ 5729431 h 6532341"/>
                <a:gd name="connsiteX744" fmla="*/ 755703 w 6289616"/>
                <a:gd name="connsiteY744" fmla="*/ 5735866 h 6532341"/>
                <a:gd name="connsiteX745" fmla="*/ 771733 w 6289616"/>
                <a:gd name="connsiteY745" fmla="*/ 5740577 h 6532341"/>
                <a:gd name="connsiteX746" fmla="*/ 790811 w 6289616"/>
                <a:gd name="connsiteY746" fmla="*/ 5742359 h 6532341"/>
                <a:gd name="connsiteX747" fmla="*/ 798969 w 6289616"/>
                <a:gd name="connsiteY747" fmla="*/ 5741497 h 6532341"/>
                <a:gd name="connsiteX748" fmla="*/ 810862 w 6289616"/>
                <a:gd name="connsiteY748" fmla="*/ 5708056 h 6532341"/>
                <a:gd name="connsiteX749" fmla="*/ 813964 w 6289616"/>
                <a:gd name="connsiteY749" fmla="*/ 5698001 h 6532341"/>
                <a:gd name="connsiteX750" fmla="*/ 808850 w 6289616"/>
                <a:gd name="connsiteY750" fmla="*/ 5689613 h 6532341"/>
                <a:gd name="connsiteX751" fmla="*/ 808162 w 6289616"/>
                <a:gd name="connsiteY751" fmla="*/ 5680248 h 6532341"/>
                <a:gd name="connsiteX752" fmla="*/ 814770 w 6289616"/>
                <a:gd name="connsiteY752" fmla="*/ 5669159 h 6532341"/>
                <a:gd name="connsiteX753" fmla="*/ 817183 w 6289616"/>
                <a:gd name="connsiteY753" fmla="*/ 5626468 h 6532341"/>
                <a:gd name="connsiteX754" fmla="*/ 819825 w 6289616"/>
                <a:gd name="connsiteY754" fmla="*/ 5612277 h 6532341"/>
                <a:gd name="connsiteX755" fmla="*/ 803163 w 6289616"/>
                <a:gd name="connsiteY755" fmla="*/ 5587972 h 6532341"/>
                <a:gd name="connsiteX756" fmla="*/ 811782 w 6289616"/>
                <a:gd name="connsiteY756" fmla="*/ 5562001 h 6532341"/>
                <a:gd name="connsiteX757" fmla="*/ 831777 w 6289616"/>
                <a:gd name="connsiteY757" fmla="*/ 5517932 h 6532341"/>
                <a:gd name="connsiteX758" fmla="*/ 858092 w 6289616"/>
                <a:gd name="connsiteY758" fmla="*/ 5452833 h 6532341"/>
                <a:gd name="connsiteX759" fmla="*/ 882682 w 6289616"/>
                <a:gd name="connsiteY759" fmla="*/ 5426920 h 6532341"/>
                <a:gd name="connsiteX760" fmla="*/ 890900 w 6289616"/>
                <a:gd name="connsiteY760" fmla="*/ 5406982 h 6532341"/>
                <a:gd name="connsiteX761" fmla="*/ 890900 w 6289616"/>
                <a:gd name="connsiteY761" fmla="*/ 5398364 h 6532341"/>
                <a:gd name="connsiteX762" fmla="*/ 871365 w 6289616"/>
                <a:gd name="connsiteY762" fmla="*/ 5382735 h 6532341"/>
                <a:gd name="connsiteX763" fmla="*/ 861311 w 6289616"/>
                <a:gd name="connsiteY763" fmla="*/ 5355961 h 6532341"/>
                <a:gd name="connsiteX764" fmla="*/ 854760 w 6289616"/>
                <a:gd name="connsiteY764" fmla="*/ 5336942 h 6532341"/>
                <a:gd name="connsiteX765" fmla="*/ 862056 w 6289616"/>
                <a:gd name="connsiteY765" fmla="*/ 5309765 h 6532341"/>
                <a:gd name="connsiteX766" fmla="*/ 837522 w 6289616"/>
                <a:gd name="connsiteY766" fmla="*/ 5289024 h 6532341"/>
                <a:gd name="connsiteX767" fmla="*/ 842463 w 6289616"/>
                <a:gd name="connsiteY767" fmla="*/ 5252251 h 6532341"/>
                <a:gd name="connsiteX768" fmla="*/ 840970 w 6289616"/>
                <a:gd name="connsiteY768" fmla="*/ 5245931 h 6532341"/>
                <a:gd name="connsiteX769" fmla="*/ 852462 w 6289616"/>
                <a:gd name="connsiteY769" fmla="*/ 5222948 h 6532341"/>
                <a:gd name="connsiteX770" fmla="*/ 854128 w 6289616"/>
                <a:gd name="connsiteY770" fmla="*/ 5202321 h 6532341"/>
                <a:gd name="connsiteX771" fmla="*/ 858664 w 6289616"/>
                <a:gd name="connsiteY771" fmla="*/ 5186175 h 6532341"/>
                <a:gd name="connsiteX772" fmla="*/ 868319 w 6289616"/>
                <a:gd name="connsiteY772" fmla="*/ 5171639 h 6532341"/>
                <a:gd name="connsiteX773" fmla="*/ 862573 w 6289616"/>
                <a:gd name="connsiteY773" fmla="*/ 5165376 h 6532341"/>
                <a:gd name="connsiteX774" fmla="*/ 858033 w 6289616"/>
                <a:gd name="connsiteY774" fmla="*/ 5166525 h 6532341"/>
                <a:gd name="connsiteX775" fmla="*/ 854529 w 6289616"/>
                <a:gd name="connsiteY775" fmla="*/ 5160090 h 6532341"/>
                <a:gd name="connsiteX776" fmla="*/ 851081 w 6289616"/>
                <a:gd name="connsiteY776" fmla="*/ 5158711 h 6532341"/>
                <a:gd name="connsiteX777" fmla="*/ 844820 w 6289616"/>
                <a:gd name="connsiteY777" fmla="*/ 5162159 h 6532341"/>
                <a:gd name="connsiteX778" fmla="*/ 839764 w 6289616"/>
                <a:gd name="connsiteY778" fmla="*/ 5155838 h 6532341"/>
                <a:gd name="connsiteX779" fmla="*/ 815861 w 6289616"/>
                <a:gd name="connsiteY779" fmla="*/ 5142394 h 6532341"/>
                <a:gd name="connsiteX780" fmla="*/ 812242 w 6289616"/>
                <a:gd name="connsiteY780" fmla="*/ 5139923 h 6532341"/>
                <a:gd name="connsiteX781" fmla="*/ 812242 w 6289616"/>
                <a:gd name="connsiteY781" fmla="*/ 5136131 h 6532341"/>
                <a:gd name="connsiteX782" fmla="*/ 810000 w 6289616"/>
                <a:gd name="connsiteY782" fmla="*/ 5136131 h 6532341"/>
                <a:gd name="connsiteX783" fmla="*/ 801092 w 6289616"/>
                <a:gd name="connsiteY783" fmla="*/ 5138084 h 6532341"/>
                <a:gd name="connsiteX784" fmla="*/ 799199 w 6289616"/>
                <a:gd name="connsiteY784" fmla="*/ 5130155 h 6532341"/>
                <a:gd name="connsiteX785" fmla="*/ 800576 w 6289616"/>
                <a:gd name="connsiteY785" fmla="*/ 5125328 h 6532341"/>
                <a:gd name="connsiteX786" fmla="*/ 801323 w 6289616"/>
                <a:gd name="connsiteY786" fmla="*/ 5073215 h 6532341"/>
                <a:gd name="connsiteX787" fmla="*/ 829535 w 6289616"/>
                <a:gd name="connsiteY787" fmla="*/ 5043280 h 6532341"/>
                <a:gd name="connsiteX788" fmla="*/ 858780 w 6289616"/>
                <a:gd name="connsiteY788" fmla="*/ 5030122 h 6532341"/>
                <a:gd name="connsiteX789" fmla="*/ 883028 w 6289616"/>
                <a:gd name="connsiteY789" fmla="*/ 5034432 h 6532341"/>
                <a:gd name="connsiteX790" fmla="*/ 891991 w 6289616"/>
                <a:gd name="connsiteY790" fmla="*/ 5042705 h 6532341"/>
                <a:gd name="connsiteX791" fmla="*/ 900610 w 6289616"/>
                <a:gd name="connsiteY791" fmla="*/ 5041902 h 6532341"/>
                <a:gd name="connsiteX792" fmla="*/ 910895 w 6289616"/>
                <a:gd name="connsiteY792" fmla="*/ 5046268 h 6532341"/>
                <a:gd name="connsiteX793" fmla="*/ 910895 w 6289616"/>
                <a:gd name="connsiteY793" fmla="*/ 5051554 h 6532341"/>
                <a:gd name="connsiteX794" fmla="*/ 921525 w 6289616"/>
                <a:gd name="connsiteY794" fmla="*/ 5053048 h 6532341"/>
                <a:gd name="connsiteX795" fmla="*/ 933703 w 6289616"/>
                <a:gd name="connsiteY795" fmla="*/ 5057415 h 6532341"/>
                <a:gd name="connsiteX796" fmla="*/ 929683 w 6289616"/>
                <a:gd name="connsiteY796" fmla="*/ 5077754 h 6532341"/>
                <a:gd name="connsiteX797" fmla="*/ 926351 w 6289616"/>
                <a:gd name="connsiteY797" fmla="*/ 5089878 h 6532341"/>
                <a:gd name="connsiteX798" fmla="*/ 926926 w 6289616"/>
                <a:gd name="connsiteY798" fmla="*/ 5103782 h 6532341"/>
                <a:gd name="connsiteX799" fmla="*/ 935831 w 6289616"/>
                <a:gd name="connsiteY799" fmla="*/ 5111597 h 6532341"/>
                <a:gd name="connsiteX800" fmla="*/ 950369 w 6289616"/>
                <a:gd name="connsiteY800" fmla="*/ 5101944 h 6532341"/>
                <a:gd name="connsiteX801" fmla="*/ 975764 w 6289616"/>
                <a:gd name="connsiteY801" fmla="*/ 5100393 h 6532341"/>
                <a:gd name="connsiteX802" fmla="*/ 980829 w 6289616"/>
                <a:gd name="connsiteY802" fmla="*/ 5103163 h 6532341"/>
                <a:gd name="connsiteX803" fmla="*/ 987887 w 6289616"/>
                <a:gd name="connsiteY803" fmla="*/ 5065076 h 6532341"/>
                <a:gd name="connsiteX804" fmla="*/ 995010 w 6289616"/>
                <a:gd name="connsiteY804" fmla="*/ 5024895 h 6532341"/>
                <a:gd name="connsiteX805" fmla="*/ 995010 w 6289616"/>
                <a:gd name="connsiteY805" fmla="*/ 4932561 h 6532341"/>
                <a:gd name="connsiteX806" fmla="*/ 1014374 w 6289616"/>
                <a:gd name="connsiteY806" fmla="*/ 4639531 h 6532341"/>
                <a:gd name="connsiteX807" fmla="*/ 1090334 w 6289616"/>
                <a:gd name="connsiteY807" fmla="*/ 3847200 h 6532341"/>
                <a:gd name="connsiteX808" fmla="*/ 1070970 w 6289616"/>
                <a:gd name="connsiteY808" fmla="*/ 3824792 h 6532341"/>
                <a:gd name="connsiteX809" fmla="*/ 1059077 w 6289616"/>
                <a:gd name="connsiteY809" fmla="*/ 3787618 h 6532341"/>
                <a:gd name="connsiteX810" fmla="*/ 1042642 w 6289616"/>
                <a:gd name="connsiteY810" fmla="*/ 3756303 h 6532341"/>
                <a:gd name="connsiteX811" fmla="*/ 1044138 w 6289616"/>
                <a:gd name="connsiteY811" fmla="*/ 3707235 h 6532341"/>
                <a:gd name="connsiteX812" fmla="*/ 1054594 w 6289616"/>
                <a:gd name="connsiteY812" fmla="*/ 3656501 h 6532341"/>
                <a:gd name="connsiteX813" fmla="*/ 1062006 w 6289616"/>
                <a:gd name="connsiteY813" fmla="*/ 3527165 h 6532341"/>
                <a:gd name="connsiteX814" fmla="*/ 1023913 w 6289616"/>
                <a:gd name="connsiteY814" fmla="*/ 3524924 h 6532341"/>
                <a:gd name="connsiteX815" fmla="*/ 1010410 w 6289616"/>
                <a:gd name="connsiteY815" fmla="*/ 3570890 h 6532341"/>
                <a:gd name="connsiteX816" fmla="*/ 994725 w 6289616"/>
                <a:gd name="connsiteY816" fmla="*/ 3635931 h 6532341"/>
                <a:gd name="connsiteX817" fmla="*/ 988979 w 6289616"/>
                <a:gd name="connsiteY817" fmla="*/ 3623578 h 6532341"/>
                <a:gd name="connsiteX818" fmla="*/ 1000184 w 6289616"/>
                <a:gd name="connsiteY818" fmla="*/ 3550722 h 6532341"/>
                <a:gd name="connsiteX819" fmla="*/ 999092 w 6289616"/>
                <a:gd name="connsiteY819" fmla="*/ 3513720 h 6532341"/>
                <a:gd name="connsiteX820" fmla="*/ 1009147 w 6289616"/>
                <a:gd name="connsiteY820" fmla="*/ 3464365 h 6532341"/>
                <a:gd name="connsiteX821" fmla="*/ 1022591 w 6289616"/>
                <a:gd name="connsiteY821" fmla="*/ 3392543 h 6532341"/>
                <a:gd name="connsiteX822" fmla="*/ 1016846 w 6289616"/>
                <a:gd name="connsiteY822" fmla="*/ 3374675 h 6532341"/>
                <a:gd name="connsiteX823" fmla="*/ 1020235 w 6289616"/>
                <a:gd name="connsiteY823" fmla="*/ 3320837 h 6532341"/>
                <a:gd name="connsiteX824" fmla="*/ 1021271 w 6289616"/>
                <a:gd name="connsiteY824" fmla="*/ 3308541 h 6532341"/>
                <a:gd name="connsiteX825" fmla="*/ 1031440 w 6289616"/>
                <a:gd name="connsiteY825" fmla="*/ 3295039 h 6532341"/>
                <a:gd name="connsiteX826" fmla="*/ 1020235 w 6289616"/>
                <a:gd name="connsiteY826" fmla="*/ 3267000 h 6532341"/>
                <a:gd name="connsiteX827" fmla="*/ 1004549 w 6289616"/>
                <a:gd name="connsiteY827" fmla="*/ 3234479 h 6532341"/>
                <a:gd name="connsiteX828" fmla="*/ 1020235 w 6289616"/>
                <a:gd name="connsiteY828" fmla="*/ 3200005 h 6532341"/>
                <a:gd name="connsiteX829" fmla="*/ 992196 w 6289616"/>
                <a:gd name="connsiteY829" fmla="*/ 3178631 h 6532341"/>
                <a:gd name="connsiteX830" fmla="*/ 978694 w 6289616"/>
                <a:gd name="connsiteY830" fmla="*/ 3155131 h 6532341"/>
                <a:gd name="connsiteX831" fmla="*/ 982026 w 6289616"/>
                <a:gd name="connsiteY831" fmla="*/ 3103420 h 6532341"/>
                <a:gd name="connsiteX832" fmla="*/ 1068212 w 6289616"/>
                <a:gd name="connsiteY832" fmla="*/ 3075381 h 6532341"/>
                <a:gd name="connsiteX833" fmla="*/ 1111935 w 6289616"/>
                <a:gd name="connsiteY833" fmla="*/ 3121347 h 6532341"/>
                <a:gd name="connsiteX834" fmla="*/ 1115269 w 6289616"/>
                <a:gd name="connsiteY834" fmla="*/ 3141456 h 6532341"/>
                <a:gd name="connsiteX835" fmla="*/ 1127622 w 6289616"/>
                <a:gd name="connsiteY835" fmla="*/ 3141456 h 6532341"/>
                <a:gd name="connsiteX836" fmla="*/ 1118658 w 6289616"/>
                <a:gd name="connsiteY836" fmla="*/ 3100030 h 6532341"/>
                <a:gd name="connsiteX837" fmla="*/ 1126530 w 6289616"/>
                <a:gd name="connsiteY837" fmla="*/ 3097732 h 6532341"/>
                <a:gd name="connsiteX838" fmla="*/ 1137676 w 6289616"/>
                <a:gd name="connsiteY838" fmla="*/ 3073082 h 6532341"/>
                <a:gd name="connsiteX839" fmla="*/ 1170198 w 6289616"/>
                <a:gd name="connsiteY839" fmla="*/ 2514315 h 6532341"/>
                <a:gd name="connsiteX840" fmla="*/ 907102 w 6289616"/>
                <a:gd name="connsiteY840" fmla="*/ 2451342 h 6532341"/>
                <a:gd name="connsiteX841" fmla="*/ 883259 w 6289616"/>
                <a:gd name="connsiteY841" fmla="*/ 2427555 h 6532341"/>
                <a:gd name="connsiteX842" fmla="*/ 512372 w 6289616"/>
                <a:gd name="connsiteY842" fmla="*/ 2406698 h 6532341"/>
                <a:gd name="connsiteX843" fmla="*/ 83055 w 6289616"/>
                <a:gd name="connsiteY843" fmla="*/ 2636525 h 6532341"/>
                <a:gd name="connsiteX844" fmla="*/ 81043 w 6289616"/>
                <a:gd name="connsiteY844" fmla="*/ 2783443 h 6532341"/>
                <a:gd name="connsiteX845" fmla="*/ 28420 w 6289616"/>
                <a:gd name="connsiteY845" fmla="*/ 2871194 h 6532341"/>
                <a:gd name="connsiteX846" fmla="*/ 0 w 6289616"/>
                <a:gd name="connsiteY846" fmla="*/ 2892174 h 6532341"/>
                <a:gd name="connsiteX847" fmla="*/ 0 w 6289616"/>
                <a:gd name="connsiteY847" fmla="*/ 2503872 h 6532341"/>
                <a:gd name="connsiteX848" fmla="*/ 9567 w 6289616"/>
                <a:gd name="connsiteY848" fmla="*/ 2515406 h 6532341"/>
                <a:gd name="connsiteX849" fmla="*/ 69091 w 6289616"/>
                <a:gd name="connsiteY849" fmla="*/ 2384405 h 6532341"/>
                <a:gd name="connsiteX850" fmla="*/ 143 w 6289616"/>
                <a:gd name="connsiteY850" fmla="*/ 2383047 h 6532341"/>
                <a:gd name="connsiteX851" fmla="*/ 0 w 6289616"/>
                <a:gd name="connsiteY851" fmla="*/ 2383003 h 6532341"/>
                <a:gd name="connsiteX852" fmla="*/ 0 w 6289616"/>
                <a:gd name="connsiteY852" fmla="*/ 850667 h 6532341"/>
                <a:gd name="connsiteX853" fmla="*/ 4575 w 6289616"/>
                <a:gd name="connsiteY853" fmla="*/ 850982 h 6532341"/>
                <a:gd name="connsiteX854" fmla="*/ 308113 w 6289616"/>
                <a:gd name="connsiteY854" fmla="*/ 871793 h 6532341"/>
                <a:gd name="connsiteX855" fmla="*/ 308113 w 6289616"/>
                <a:gd name="connsiteY855" fmla="*/ 827207 h 6532341"/>
                <a:gd name="connsiteX856" fmla="*/ 367697 w 6289616"/>
                <a:gd name="connsiteY856" fmla="*/ 827207 h 6532341"/>
                <a:gd name="connsiteX857" fmla="*/ 477897 w 6289616"/>
                <a:gd name="connsiteY857" fmla="*/ 660582 h 6532341"/>
                <a:gd name="connsiteX858" fmla="*/ 701293 w 6289616"/>
                <a:gd name="connsiteY858" fmla="*/ 627774 h 6532341"/>
                <a:gd name="connsiteX859" fmla="*/ 906817 w 6289616"/>
                <a:gd name="connsiteY859" fmla="*/ 639667 h 6532341"/>
                <a:gd name="connsiteX860" fmla="*/ 963409 w 6289616"/>
                <a:gd name="connsiteY860" fmla="*/ 595023 h 6532341"/>
                <a:gd name="connsiteX861" fmla="*/ 1025981 w 6289616"/>
                <a:gd name="connsiteY861" fmla="*/ 583072 h 6532341"/>
                <a:gd name="connsiteX862" fmla="*/ 1025981 w 6289616"/>
                <a:gd name="connsiteY862" fmla="*/ 460976 h 6532341"/>
                <a:gd name="connsiteX863" fmla="*/ 748924 w 6289616"/>
                <a:gd name="connsiteY863" fmla="*/ 440119 h 6532341"/>
                <a:gd name="connsiteX864" fmla="*/ 737029 w 6289616"/>
                <a:gd name="connsiteY864" fmla="*/ 416275 h 6532341"/>
                <a:gd name="connsiteX865" fmla="*/ 492781 w 6289616"/>
                <a:gd name="connsiteY865" fmla="*/ 383582 h 6532341"/>
                <a:gd name="connsiteX866" fmla="*/ 352757 w 6289616"/>
                <a:gd name="connsiteY866" fmla="*/ 362668 h 6532341"/>
                <a:gd name="connsiteX867" fmla="*/ 200898 w 6289616"/>
                <a:gd name="connsiteY867" fmla="*/ 332905 h 6532341"/>
                <a:gd name="connsiteX868" fmla="*/ 183029 w 6289616"/>
                <a:gd name="connsiteY868" fmla="*/ 356693 h 6532341"/>
                <a:gd name="connsiteX869" fmla="*/ 0 w 6289616"/>
                <a:gd name="connsiteY869" fmla="*/ 335203 h 6532341"/>
                <a:gd name="connsiteX870" fmla="*/ 0 w 6289616"/>
                <a:gd name="connsiteY870" fmla="*/ 263698 h 6532341"/>
                <a:gd name="connsiteX871" fmla="*/ 156313 w 6289616"/>
                <a:gd name="connsiteY871" fmla="*/ 282228 h 6532341"/>
                <a:gd name="connsiteX872" fmla="*/ 216241 w 6289616"/>
                <a:gd name="connsiteY872" fmla="*/ 301476 h 6532341"/>
                <a:gd name="connsiteX873" fmla="*/ 400104 w 6289616"/>
                <a:gd name="connsiteY873" fmla="*/ 313772 h 6532341"/>
                <a:gd name="connsiteX874" fmla="*/ 414639 w 6289616"/>
                <a:gd name="connsiteY874" fmla="*/ 279010 h 6532341"/>
                <a:gd name="connsiteX875" fmla="*/ 569427 w 6289616"/>
                <a:gd name="connsiteY875" fmla="*/ 311588 h 6532341"/>
                <a:gd name="connsiteX876" fmla="*/ 570519 w 6289616"/>
                <a:gd name="connsiteY876" fmla="*/ 328423 h 6532341"/>
                <a:gd name="connsiteX877" fmla="*/ 619876 w 6289616"/>
                <a:gd name="connsiteY877" fmla="*/ 331756 h 6532341"/>
                <a:gd name="connsiteX878" fmla="*/ 638951 w 6289616"/>
                <a:gd name="connsiteY878" fmla="*/ 311588 h 6532341"/>
                <a:gd name="connsiteX879" fmla="*/ 682675 w 6289616"/>
                <a:gd name="connsiteY879" fmla="*/ 318254 h 6532341"/>
                <a:gd name="connsiteX880" fmla="*/ 715197 w 6289616"/>
                <a:gd name="connsiteY880" fmla="*/ 353015 h 6532341"/>
                <a:gd name="connsiteX881" fmla="*/ 770126 w 6289616"/>
                <a:gd name="connsiteY881" fmla="*/ 345258 h 6532341"/>
                <a:gd name="connsiteX882" fmla="*/ 760070 w 6289616"/>
                <a:gd name="connsiteY882" fmla="*/ 323884 h 6532341"/>
                <a:gd name="connsiteX883" fmla="*/ 742088 w 6289616"/>
                <a:gd name="connsiteY883" fmla="*/ 321701 h 6532341"/>
                <a:gd name="connsiteX884" fmla="*/ 744326 w 6289616"/>
                <a:gd name="connsiteY884" fmla="*/ 294754 h 6532341"/>
                <a:gd name="connsiteX885" fmla="*/ 802645 w 6289616"/>
                <a:gd name="connsiteY885" fmla="*/ 290272 h 6532341"/>
                <a:gd name="connsiteX886" fmla="*/ 807184 w 6289616"/>
                <a:gd name="connsiteY886" fmla="*/ 271197 h 6532341"/>
                <a:gd name="connsiteX887" fmla="*/ 807184 w 6289616"/>
                <a:gd name="connsiteY887" fmla="*/ 246547 h 6532341"/>
                <a:gd name="connsiteX888" fmla="*/ 836317 w 6289616"/>
                <a:gd name="connsiteY888" fmla="*/ 252293 h 6532341"/>
                <a:gd name="connsiteX889" fmla="*/ 847463 w 6289616"/>
                <a:gd name="connsiteY889" fmla="*/ 283722 h 6532341"/>
                <a:gd name="connsiteX890" fmla="*/ 875560 w 6289616"/>
                <a:gd name="connsiteY890" fmla="*/ 280389 h 6532341"/>
                <a:gd name="connsiteX891" fmla="*/ 875560 w 6289616"/>
                <a:gd name="connsiteY891" fmla="*/ 244479 h 6532341"/>
                <a:gd name="connsiteX892" fmla="*/ 884981 w 6289616"/>
                <a:gd name="connsiteY892" fmla="*/ 220864 h 6532341"/>
                <a:gd name="connsiteX893" fmla="*/ 914745 w 6289616"/>
                <a:gd name="connsiteY893" fmla="*/ 218910 h 6532341"/>
                <a:gd name="connsiteX894" fmla="*/ 922674 w 6289616"/>
                <a:gd name="connsiteY894" fmla="*/ 183115 h 6532341"/>
                <a:gd name="connsiteX895" fmla="*/ 954448 w 6289616"/>
                <a:gd name="connsiteY895" fmla="*/ 189148 h 6532341"/>
                <a:gd name="connsiteX896" fmla="*/ 952493 w 6289616"/>
                <a:gd name="connsiteY896" fmla="*/ 212992 h 6532341"/>
                <a:gd name="connsiteX897" fmla="*/ 1025981 w 6289616"/>
                <a:gd name="connsiteY897" fmla="*/ 218738 h 6532341"/>
                <a:gd name="connsiteX898" fmla="*/ 1025981 w 6289616"/>
                <a:gd name="connsiteY898" fmla="*/ 264359 h 6532341"/>
                <a:gd name="connsiteX899" fmla="*/ 1170888 w 6289616"/>
                <a:gd name="connsiteY899" fmla="*/ 266370 h 6532341"/>
                <a:gd name="connsiteX900" fmla="*/ 1190768 w 6289616"/>
                <a:gd name="connsiteY900" fmla="*/ 226667 h 6532341"/>
                <a:gd name="connsiteX901" fmla="*/ 1244376 w 6289616"/>
                <a:gd name="connsiteY901" fmla="*/ 228678 h 6532341"/>
                <a:gd name="connsiteX902" fmla="*/ 1268220 w 6289616"/>
                <a:gd name="connsiteY902" fmla="*/ 248500 h 6532341"/>
                <a:gd name="connsiteX903" fmla="*/ 1286089 w 6289616"/>
                <a:gd name="connsiteY903" fmla="*/ 232643 h 6532341"/>
                <a:gd name="connsiteX904" fmla="*/ 1433008 w 6289616"/>
                <a:gd name="connsiteY904" fmla="*/ 244594 h 6532341"/>
                <a:gd name="connsiteX905" fmla="*/ 1458804 w 6289616"/>
                <a:gd name="connsiteY905" fmla="*/ 290157 h 6532341"/>
                <a:gd name="connsiteX906" fmla="*/ 1524364 w 6289616"/>
                <a:gd name="connsiteY906" fmla="*/ 288204 h 6532341"/>
                <a:gd name="connsiteX907" fmla="*/ 1546196 w 6289616"/>
                <a:gd name="connsiteY907" fmla="*/ 262463 h 6532341"/>
                <a:gd name="connsiteX908" fmla="*/ 1617672 w 6289616"/>
                <a:gd name="connsiteY908" fmla="*/ 264359 h 6532341"/>
                <a:gd name="connsiteX909" fmla="*/ 1645483 w 6289616"/>
                <a:gd name="connsiteY909" fmla="*/ 270105 h 6532341"/>
                <a:gd name="connsiteX910" fmla="*/ 1645483 w 6289616"/>
                <a:gd name="connsiteY910" fmla="*/ 329803 h 6532341"/>
                <a:gd name="connsiteX911" fmla="*/ 1625600 w 6289616"/>
                <a:gd name="connsiteY911" fmla="*/ 343707 h 6532341"/>
                <a:gd name="connsiteX912" fmla="*/ 1645483 w 6289616"/>
                <a:gd name="connsiteY912" fmla="*/ 349452 h 6532341"/>
                <a:gd name="connsiteX913" fmla="*/ 1858074 w 6289616"/>
                <a:gd name="connsiteY913" fmla="*/ 349452 h 6532341"/>
                <a:gd name="connsiteX914" fmla="*/ 5803645 w 6289616"/>
                <a:gd name="connsiteY914" fmla="*/ 0 h 65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Lst>
              <a:rect l="l" t="t" r="r" b="b"/>
              <a:pathLst>
                <a:path w="6289616" h="6532341">
                  <a:moveTo>
                    <a:pt x="1078611" y="5501556"/>
                  </a:moveTo>
                  <a:lnTo>
                    <a:pt x="1078788" y="5501583"/>
                  </a:lnTo>
                  <a:lnTo>
                    <a:pt x="1079566" y="5505413"/>
                  </a:lnTo>
                  <a:cubicBezTo>
                    <a:pt x="1079976" y="5507432"/>
                    <a:pt x="1080421" y="5509630"/>
                    <a:pt x="1080564" y="5510348"/>
                  </a:cubicBezTo>
                  <a:cubicBezTo>
                    <a:pt x="1080853" y="5511784"/>
                    <a:pt x="1081195" y="5511381"/>
                    <a:pt x="1081599" y="5511439"/>
                  </a:cubicBezTo>
                  <a:cubicBezTo>
                    <a:pt x="1082001" y="5511496"/>
                    <a:pt x="1082862" y="5511095"/>
                    <a:pt x="1083322" y="5510979"/>
                  </a:cubicBezTo>
                  <a:cubicBezTo>
                    <a:pt x="1083782" y="5510865"/>
                    <a:pt x="1083322" y="5510290"/>
                    <a:pt x="1083322" y="5510290"/>
                  </a:cubicBezTo>
                  <a:cubicBezTo>
                    <a:pt x="1083322" y="5510290"/>
                    <a:pt x="1081311" y="5501958"/>
                    <a:pt x="1081311" y="5501958"/>
                  </a:cubicBezTo>
                  <a:lnTo>
                    <a:pt x="1078788" y="5501583"/>
                  </a:lnTo>
                  <a:lnTo>
                    <a:pt x="1078783" y="5501556"/>
                  </a:lnTo>
                  <a:close/>
                  <a:moveTo>
                    <a:pt x="1088897" y="5499545"/>
                  </a:moveTo>
                  <a:lnTo>
                    <a:pt x="1086425" y="5500121"/>
                  </a:lnTo>
                  <a:lnTo>
                    <a:pt x="1085678" y="5500408"/>
                  </a:lnTo>
                  <a:cubicBezTo>
                    <a:pt x="1086080" y="5502648"/>
                    <a:pt x="1086599" y="5504831"/>
                    <a:pt x="1087286" y="5507014"/>
                  </a:cubicBezTo>
                  <a:cubicBezTo>
                    <a:pt x="1087977" y="5509198"/>
                    <a:pt x="1088493" y="5511381"/>
                    <a:pt x="1088897" y="5513623"/>
                  </a:cubicBezTo>
                  <a:lnTo>
                    <a:pt x="1095217" y="5512129"/>
                  </a:lnTo>
                  <a:cubicBezTo>
                    <a:pt x="1095333" y="5510750"/>
                    <a:pt x="1095333" y="5509313"/>
                    <a:pt x="1095217" y="5507934"/>
                  </a:cubicBezTo>
                  <a:cubicBezTo>
                    <a:pt x="1095158" y="5506383"/>
                    <a:pt x="1096595" y="5507417"/>
                    <a:pt x="1097399" y="5507417"/>
                  </a:cubicBezTo>
                  <a:lnTo>
                    <a:pt x="1100387" y="5506671"/>
                  </a:lnTo>
                  <a:lnTo>
                    <a:pt x="1099983" y="5504889"/>
                  </a:lnTo>
                  <a:close/>
                  <a:moveTo>
                    <a:pt x="2286471" y="5132683"/>
                  </a:moveTo>
                  <a:cubicBezTo>
                    <a:pt x="2286471" y="5132683"/>
                    <a:pt x="2288137" y="5140095"/>
                    <a:pt x="2288426" y="5141474"/>
                  </a:cubicBezTo>
                  <a:cubicBezTo>
                    <a:pt x="2288712" y="5142853"/>
                    <a:pt x="2289001" y="5142336"/>
                    <a:pt x="2289403" y="5142451"/>
                  </a:cubicBezTo>
                  <a:cubicBezTo>
                    <a:pt x="2289804" y="5142566"/>
                    <a:pt x="2290665" y="5142279"/>
                    <a:pt x="2291125" y="5142106"/>
                  </a:cubicBezTo>
                  <a:cubicBezTo>
                    <a:pt x="2291585" y="5141934"/>
                    <a:pt x="2291125" y="5141360"/>
                    <a:pt x="2291125" y="5141360"/>
                  </a:cubicBezTo>
                  <a:cubicBezTo>
                    <a:pt x="2291125" y="5141360"/>
                    <a:pt x="2289001" y="5132971"/>
                    <a:pt x="2289001" y="5132971"/>
                  </a:cubicBezTo>
                  <a:lnTo>
                    <a:pt x="2289172" y="5132683"/>
                  </a:lnTo>
                  <a:cubicBezTo>
                    <a:pt x="2288253" y="5132626"/>
                    <a:pt x="2287391" y="5132626"/>
                    <a:pt x="2286471" y="5132683"/>
                  </a:cubicBezTo>
                  <a:close/>
                  <a:moveTo>
                    <a:pt x="2296585" y="5130443"/>
                  </a:moveTo>
                  <a:lnTo>
                    <a:pt x="2294172" y="5131074"/>
                  </a:lnTo>
                  <a:lnTo>
                    <a:pt x="2293367" y="5131419"/>
                  </a:lnTo>
                  <a:cubicBezTo>
                    <a:pt x="2293827" y="5133660"/>
                    <a:pt x="2294402" y="5135844"/>
                    <a:pt x="2295089" y="5138027"/>
                  </a:cubicBezTo>
                  <a:cubicBezTo>
                    <a:pt x="2295780" y="5140210"/>
                    <a:pt x="2296355" y="5142451"/>
                    <a:pt x="2296756" y="5144692"/>
                  </a:cubicBezTo>
                  <a:lnTo>
                    <a:pt x="2303135" y="5143083"/>
                  </a:lnTo>
                  <a:cubicBezTo>
                    <a:pt x="2303135" y="5143083"/>
                    <a:pt x="2303307" y="5140440"/>
                    <a:pt x="2303135" y="5138832"/>
                  </a:cubicBezTo>
                  <a:cubicBezTo>
                    <a:pt x="2302962" y="5137222"/>
                    <a:pt x="2304572" y="5138601"/>
                    <a:pt x="2305319" y="5138315"/>
                  </a:cubicBezTo>
                  <a:cubicBezTo>
                    <a:pt x="2306064" y="5138027"/>
                    <a:pt x="2308307" y="5137510"/>
                    <a:pt x="2308307" y="5137510"/>
                  </a:cubicBezTo>
                  <a:lnTo>
                    <a:pt x="2307790" y="5135728"/>
                  </a:lnTo>
                  <a:close/>
                  <a:moveTo>
                    <a:pt x="2194319" y="4663129"/>
                  </a:moveTo>
                  <a:lnTo>
                    <a:pt x="2179889" y="4663317"/>
                  </a:lnTo>
                  <a:cubicBezTo>
                    <a:pt x="2175465" y="4662456"/>
                    <a:pt x="2166156" y="4672855"/>
                    <a:pt x="2166156" y="4672855"/>
                  </a:cubicBezTo>
                  <a:lnTo>
                    <a:pt x="2165696" y="4684979"/>
                  </a:lnTo>
                  <a:cubicBezTo>
                    <a:pt x="2165696" y="4684979"/>
                    <a:pt x="2134613" y="4717270"/>
                    <a:pt x="2131511" y="4721924"/>
                  </a:cubicBezTo>
                  <a:cubicBezTo>
                    <a:pt x="2128408" y="4726578"/>
                    <a:pt x="2147252" y="4711351"/>
                    <a:pt x="2150414" y="4707846"/>
                  </a:cubicBezTo>
                  <a:cubicBezTo>
                    <a:pt x="2153573" y="4704342"/>
                    <a:pt x="2181039" y="4703940"/>
                    <a:pt x="2181039" y="4703940"/>
                  </a:cubicBezTo>
                  <a:lnTo>
                    <a:pt x="2187460" y="4705095"/>
                  </a:lnTo>
                  <a:lnTo>
                    <a:pt x="2189206" y="4694521"/>
                  </a:lnTo>
                  <a:close/>
                  <a:moveTo>
                    <a:pt x="2321534" y="4033942"/>
                  </a:moveTo>
                  <a:lnTo>
                    <a:pt x="2320255" y="4042510"/>
                  </a:lnTo>
                  <a:lnTo>
                    <a:pt x="2322325" y="4040369"/>
                  </a:lnTo>
                  <a:cubicBezTo>
                    <a:pt x="2322440" y="4038324"/>
                    <a:pt x="2322440" y="4036267"/>
                    <a:pt x="2322325" y="4034222"/>
                  </a:cubicBezTo>
                  <a:close/>
                  <a:moveTo>
                    <a:pt x="2301940" y="3988097"/>
                  </a:moveTo>
                  <a:lnTo>
                    <a:pt x="2299400" y="3991395"/>
                  </a:lnTo>
                  <a:cubicBezTo>
                    <a:pt x="2296053" y="3994735"/>
                    <a:pt x="2292390" y="3997938"/>
                    <a:pt x="2290437" y="3999748"/>
                  </a:cubicBezTo>
                  <a:cubicBezTo>
                    <a:pt x="2286529" y="4003367"/>
                    <a:pt x="2290208" y="4007217"/>
                    <a:pt x="2287335" y="4017732"/>
                  </a:cubicBezTo>
                  <a:cubicBezTo>
                    <a:pt x="2284462" y="4028246"/>
                    <a:pt x="2282681" y="4038244"/>
                    <a:pt x="2279693" y="4046460"/>
                  </a:cubicBezTo>
                  <a:cubicBezTo>
                    <a:pt x="2276705" y="4054677"/>
                    <a:pt x="2277395" y="4066283"/>
                    <a:pt x="2274578" y="4076683"/>
                  </a:cubicBezTo>
                  <a:cubicBezTo>
                    <a:pt x="2272625" y="4083479"/>
                    <a:pt x="2269637" y="4089943"/>
                    <a:pt x="2265788" y="4095873"/>
                  </a:cubicBezTo>
                  <a:cubicBezTo>
                    <a:pt x="2264178" y="4098861"/>
                    <a:pt x="2257571" y="4099378"/>
                    <a:pt x="2257054" y="4100871"/>
                  </a:cubicBezTo>
                  <a:cubicBezTo>
                    <a:pt x="2253952" y="4105112"/>
                    <a:pt x="2251769" y="4109915"/>
                    <a:pt x="2250504" y="4115006"/>
                  </a:cubicBezTo>
                  <a:cubicBezTo>
                    <a:pt x="2249183" y="4123051"/>
                    <a:pt x="2253262" y="4128336"/>
                    <a:pt x="2253262" y="4130807"/>
                  </a:cubicBezTo>
                  <a:cubicBezTo>
                    <a:pt x="2253262" y="4133277"/>
                    <a:pt x="2253893" y="4144309"/>
                    <a:pt x="2253262" y="4148043"/>
                  </a:cubicBezTo>
                  <a:cubicBezTo>
                    <a:pt x="2255675" y="4146423"/>
                    <a:pt x="2257801" y="4144487"/>
                    <a:pt x="2259698" y="4142298"/>
                  </a:cubicBezTo>
                  <a:cubicBezTo>
                    <a:pt x="2262626" y="4138408"/>
                    <a:pt x="2264924" y="4134059"/>
                    <a:pt x="2266419" y="4129428"/>
                  </a:cubicBezTo>
                  <a:cubicBezTo>
                    <a:pt x="2267109" y="4124257"/>
                    <a:pt x="2268662" y="4124429"/>
                    <a:pt x="2272166" y="4120580"/>
                  </a:cubicBezTo>
                  <a:cubicBezTo>
                    <a:pt x="2274693" y="4117281"/>
                    <a:pt x="2276129" y="4113254"/>
                    <a:pt x="2276245" y="4109089"/>
                  </a:cubicBezTo>
                  <a:cubicBezTo>
                    <a:pt x="2277105" y="4104951"/>
                    <a:pt x="2279693" y="4094379"/>
                    <a:pt x="2280784" y="4088174"/>
                  </a:cubicBezTo>
                  <a:cubicBezTo>
                    <a:pt x="2281875" y="4081968"/>
                    <a:pt x="2285494" y="4079957"/>
                    <a:pt x="2288426" y="4075820"/>
                  </a:cubicBezTo>
                  <a:lnTo>
                    <a:pt x="2288987" y="4075197"/>
                  </a:lnTo>
                  <a:lnTo>
                    <a:pt x="2289117" y="4074385"/>
                  </a:lnTo>
                  <a:close/>
                  <a:moveTo>
                    <a:pt x="2358933" y="3898674"/>
                  </a:moveTo>
                  <a:cubicBezTo>
                    <a:pt x="2358121" y="3900117"/>
                    <a:pt x="2357000" y="3902732"/>
                    <a:pt x="2356225" y="3903622"/>
                  </a:cubicBezTo>
                  <a:cubicBezTo>
                    <a:pt x="2354673" y="3905404"/>
                    <a:pt x="2353121" y="3908736"/>
                    <a:pt x="2349331" y="3913045"/>
                  </a:cubicBezTo>
                  <a:cubicBezTo>
                    <a:pt x="2345538" y="3917354"/>
                    <a:pt x="2345594" y="3924480"/>
                    <a:pt x="2343125" y="3926433"/>
                  </a:cubicBezTo>
                  <a:cubicBezTo>
                    <a:pt x="2340654" y="3928386"/>
                    <a:pt x="2339963" y="3930397"/>
                    <a:pt x="2337380" y="3932867"/>
                  </a:cubicBezTo>
                  <a:cubicBezTo>
                    <a:pt x="2334793" y="3935338"/>
                    <a:pt x="2337436" y="3936832"/>
                    <a:pt x="2336574" y="3938097"/>
                  </a:cubicBezTo>
                  <a:lnTo>
                    <a:pt x="2335541" y="3939935"/>
                  </a:lnTo>
                  <a:lnTo>
                    <a:pt x="2333780" y="3951922"/>
                  </a:lnTo>
                  <a:lnTo>
                    <a:pt x="2327333" y="3995102"/>
                  </a:lnTo>
                  <a:lnTo>
                    <a:pt x="2330785" y="3988817"/>
                  </a:lnTo>
                  <a:cubicBezTo>
                    <a:pt x="2332896" y="3985125"/>
                    <a:pt x="2335396" y="3980701"/>
                    <a:pt x="2337034" y="3977282"/>
                  </a:cubicBezTo>
                  <a:cubicBezTo>
                    <a:pt x="2338297" y="3973202"/>
                    <a:pt x="2340367" y="3969427"/>
                    <a:pt x="2343182" y="3966193"/>
                  </a:cubicBezTo>
                  <a:cubicBezTo>
                    <a:pt x="2346801" y="3962079"/>
                    <a:pt x="2348871" y="3956798"/>
                    <a:pt x="2348927" y="3951311"/>
                  </a:cubicBezTo>
                  <a:cubicBezTo>
                    <a:pt x="2349502" y="3945509"/>
                    <a:pt x="2351284" y="3945566"/>
                    <a:pt x="2353410" y="3939245"/>
                  </a:cubicBezTo>
                  <a:cubicBezTo>
                    <a:pt x="2354903" y="3935482"/>
                    <a:pt x="2355708" y="3931466"/>
                    <a:pt x="2355708" y="3927409"/>
                  </a:cubicBezTo>
                  <a:cubicBezTo>
                    <a:pt x="2356109" y="3923157"/>
                    <a:pt x="2357489" y="3919055"/>
                    <a:pt x="2359729" y="3915400"/>
                  </a:cubicBezTo>
                  <a:lnTo>
                    <a:pt x="2359787" y="3915056"/>
                  </a:lnTo>
                  <a:cubicBezTo>
                    <a:pt x="2361568" y="3910804"/>
                    <a:pt x="2358867" y="3908333"/>
                    <a:pt x="2359787" y="3900749"/>
                  </a:cubicBezTo>
                  <a:cubicBezTo>
                    <a:pt x="2360247" y="3896957"/>
                    <a:pt x="2359744" y="3897230"/>
                    <a:pt x="2358933" y="3898674"/>
                  </a:cubicBezTo>
                  <a:close/>
                  <a:moveTo>
                    <a:pt x="2414378" y="3397011"/>
                  </a:moveTo>
                  <a:lnTo>
                    <a:pt x="2407591" y="3444325"/>
                  </a:lnTo>
                  <a:lnTo>
                    <a:pt x="2415348" y="3438565"/>
                  </a:lnTo>
                  <a:cubicBezTo>
                    <a:pt x="2415348" y="3438565"/>
                    <a:pt x="2420232" y="3436037"/>
                    <a:pt x="2420288" y="3434199"/>
                  </a:cubicBezTo>
                  <a:cubicBezTo>
                    <a:pt x="2420347" y="3432360"/>
                    <a:pt x="2416038" y="3417422"/>
                    <a:pt x="2417186" y="3412653"/>
                  </a:cubicBezTo>
                  <a:cubicBezTo>
                    <a:pt x="2417761" y="3410159"/>
                    <a:pt x="2417761" y="3407563"/>
                    <a:pt x="2417186" y="3405069"/>
                  </a:cubicBezTo>
                  <a:lnTo>
                    <a:pt x="2416728" y="3398001"/>
                  </a:lnTo>
                  <a:close/>
                  <a:moveTo>
                    <a:pt x="2029236" y="2473118"/>
                  </a:moveTo>
                  <a:lnTo>
                    <a:pt x="2168227" y="2528966"/>
                  </a:lnTo>
                  <a:lnTo>
                    <a:pt x="2168227" y="2483000"/>
                  </a:lnTo>
                  <a:lnTo>
                    <a:pt x="2168227" y="2482943"/>
                  </a:lnTo>
                  <a:cubicBezTo>
                    <a:pt x="2168227" y="2482943"/>
                    <a:pt x="2038200" y="2477369"/>
                    <a:pt x="2029236" y="2473118"/>
                  </a:cubicBezTo>
                  <a:close/>
                  <a:moveTo>
                    <a:pt x="1411461" y="2442723"/>
                  </a:moveTo>
                  <a:lnTo>
                    <a:pt x="1411518" y="2521841"/>
                  </a:lnTo>
                  <a:cubicBezTo>
                    <a:pt x="1417263" y="2523221"/>
                    <a:pt x="1515916" y="2564877"/>
                    <a:pt x="1515916" y="2564877"/>
                  </a:cubicBezTo>
                  <a:lnTo>
                    <a:pt x="1561882" y="2500755"/>
                  </a:lnTo>
                  <a:cubicBezTo>
                    <a:pt x="1561882" y="2500755"/>
                    <a:pt x="1466502" y="2511212"/>
                    <a:pt x="1465066" y="2500755"/>
                  </a:cubicBezTo>
                  <a:cubicBezTo>
                    <a:pt x="1463630" y="2490297"/>
                    <a:pt x="1462137" y="2463523"/>
                    <a:pt x="1462137" y="2463523"/>
                  </a:cubicBezTo>
                  <a:lnTo>
                    <a:pt x="1427663" y="2463523"/>
                  </a:lnTo>
                  <a:lnTo>
                    <a:pt x="1421917" y="2442723"/>
                  </a:lnTo>
                  <a:close/>
                  <a:moveTo>
                    <a:pt x="1253626" y="2435197"/>
                  </a:moveTo>
                  <a:cubicBezTo>
                    <a:pt x="1253626" y="2435197"/>
                    <a:pt x="1374285" y="2506672"/>
                    <a:pt x="1372790" y="2511155"/>
                  </a:cubicBezTo>
                  <a:cubicBezTo>
                    <a:pt x="1371297" y="2515636"/>
                    <a:pt x="1372790" y="2442723"/>
                    <a:pt x="1372790" y="2442723"/>
                  </a:cubicBezTo>
                  <a:cubicBezTo>
                    <a:pt x="1372790" y="2442723"/>
                    <a:pt x="1259371" y="2435197"/>
                    <a:pt x="1253626" y="2435197"/>
                  </a:cubicBezTo>
                  <a:close/>
                  <a:moveTo>
                    <a:pt x="459455" y="2400033"/>
                  </a:moveTo>
                  <a:lnTo>
                    <a:pt x="248645" y="2408996"/>
                  </a:lnTo>
                  <a:lnTo>
                    <a:pt x="65818" y="2578263"/>
                  </a:lnTo>
                  <a:lnTo>
                    <a:pt x="73690" y="2608602"/>
                  </a:lnTo>
                  <a:close/>
                  <a:moveTo>
                    <a:pt x="130226" y="2383427"/>
                  </a:moveTo>
                  <a:lnTo>
                    <a:pt x="73575" y="2513625"/>
                  </a:lnTo>
                  <a:cubicBezTo>
                    <a:pt x="76908" y="2509143"/>
                    <a:pt x="186823" y="2389173"/>
                    <a:pt x="186823" y="2389173"/>
                  </a:cubicBezTo>
                  <a:close/>
                  <a:moveTo>
                    <a:pt x="1163187" y="478789"/>
                  </a:moveTo>
                  <a:cubicBezTo>
                    <a:pt x="1163187" y="478789"/>
                    <a:pt x="1074244" y="524409"/>
                    <a:pt x="1071257" y="526649"/>
                  </a:cubicBezTo>
                  <a:lnTo>
                    <a:pt x="1071257" y="567789"/>
                  </a:lnTo>
                  <a:cubicBezTo>
                    <a:pt x="1071257" y="570776"/>
                    <a:pt x="1116130" y="552850"/>
                    <a:pt x="1116130" y="552850"/>
                  </a:cubicBezTo>
                  <a:cubicBezTo>
                    <a:pt x="1115383" y="545381"/>
                    <a:pt x="1115383" y="537854"/>
                    <a:pt x="1116130" y="530385"/>
                  </a:cubicBezTo>
                  <a:cubicBezTo>
                    <a:pt x="1117251" y="527023"/>
                    <a:pt x="1147394" y="531225"/>
                    <a:pt x="1163341" y="533535"/>
                  </a:cubicBezTo>
                  <a:lnTo>
                    <a:pt x="1172905" y="534859"/>
                  </a:lnTo>
                  <a:lnTo>
                    <a:pt x="1172899" y="534866"/>
                  </a:lnTo>
                  <a:lnTo>
                    <a:pt x="1172955" y="534866"/>
                  </a:lnTo>
                  <a:lnTo>
                    <a:pt x="1172905" y="534859"/>
                  </a:lnTo>
                  <a:lnTo>
                    <a:pt x="1175361" y="531589"/>
                  </a:lnTo>
                  <a:cubicBezTo>
                    <a:pt x="1178408" y="525691"/>
                    <a:pt x="1182610" y="513895"/>
                    <a:pt x="1182610" y="513895"/>
                  </a:cubicBezTo>
                  <a:close/>
                  <a:moveTo>
                    <a:pt x="5803645" y="0"/>
                  </a:moveTo>
                  <a:cubicBezTo>
                    <a:pt x="5824215" y="0"/>
                    <a:pt x="6208256" y="111121"/>
                    <a:pt x="6289616" y="127841"/>
                  </a:cubicBezTo>
                  <a:cubicBezTo>
                    <a:pt x="6024279" y="129967"/>
                    <a:pt x="2175695" y="412942"/>
                    <a:pt x="2175695" y="412942"/>
                  </a:cubicBezTo>
                  <a:lnTo>
                    <a:pt x="2107494" y="382490"/>
                  </a:lnTo>
                  <a:lnTo>
                    <a:pt x="1708341" y="430122"/>
                  </a:lnTo>
                  <a:lnTo>
                    <a:pt x="1925757" y="430122"/>
                  </a:lnTo>
                  <a:lnTo>
                    <a:pt x="5488091" y="483729"/>
                  </a:lnTo>
                  <a:lnTo>
                    <a:pt x="5648970" y="543255"/>
                  </a:lnTo>
                  <a:lnTo>
                    <a:pt x="1496898" y="489705"/>
                  </a:lnTo>
                  <a:lnTo>
                    <a:pt x="1412953" y="488843"/>
                  </a:lnTo>
                  <a:lnTo>
                    <a:pt x="1404049" y="488843"/>
                  </a:lnTo>
                  <a:cubicBezTo>
                    <a:pt x="1404049" y="488843"/>
                    <a:pt x="1410771" y="500335"/>
                    <a:pt x="1399565" y="500335"/>
                  </a:cubicBezTo>
                  <a:cubicBezTo>
                    <a:pt x="1388363" y="500335"/>
                    <a:pt x="1363600" y="499243"/>
                    <a:pt x="1356934" y="498093"/>
                  </a:cubicBezTo>
                  <a:cubicBezTo>
                    <a:pt x="1350267" y="496945"/>
                    <a:pt x="1322173" y="475685"/>
                    <a:pt x="1322173" y="475685"/>
                  </a:cubicBezTo>
                  <a:cubicBezTo>
                    <a:pt x="1322173" y="475685"/>
                    <a:pt x="1306428" y="484591"/>
                    <a:pt x="1305337" y="487981"/>
                  </a:cubicBezTo>
                  <a:cubicBezTo>
                    <a:pt x="1304246" y="491372"/>
                    <a:pt x="1294076" y="557504"/>
                    <a:pt x="1307578" y="557504"/>
                  </a:cubicBezTo>
                  <a:cubicBezTo>
                    <a:pt x="1321079" y="557504"/>
                    <a:pt x="1367045" y="570892"/>
                    <a:pt x="1373769" y="582153"/>
                  </a:cubicBezTo>
                  <a:cubicBezTo>
                    <a:pt x="1380491" y="593415"/>
                    <a:pt x="1405140" y="621397"/>
                    <a:pt x="1407379" y="609100"/>
                  </a:cubicBezTo>
                  <a:cubicBezTo>
                    <a:pt x="1409620" y="596804"/>
                    <a:pt x="1414103" y="496945"/>
                    <a:pt x="1414103" y="496945"/>
                  </a:cubicBezTo>
                  <a:lnTo>
                    <a:pt x="1425595" y="495796"/>
                  </a:lnTo>
                  <a:cubicBezTo>
                    <a:pt x="1422377" y="515469"/>
                    <a:pt x="1420482" y="535338"/>
                    <a:pt x="1419850" y="555264"/>
                  </a:cubicBezTo>
                  <a:cubicBezTo>
                    <a:pt x="1418584" y="590197"/>
                    <a:pt x="1412953" y="621454"/>
                    <a:pt x="1414103" y="630417"/>
                  </a:cubicBezTo>
                  <a:cubicBezTo>
                    <a:pt x="1415252" y="639381"/>
                    <a:pt x="1375952" y="640472"/>
                    <a:pt x="1368139" y="640472"/>
                  </a:cubicBezTo>
                  <a:cubicBezTo>
                    <a:pt x="1360322" y="640472"/>
                    <a:pt x="1335904" y="616972"/>
                    <a:pt x="1334525" y="620304"/>
                  </a:cubicBezTo>
                  <a:cubicBezTo>
                    <a:pt x="1333145" y="623637"/>
                    <a:pt x="1323034" y="640472"/>
                    <a:pt x="1323034" y="640472"/>
                  </a:cubicBezTo>
                  <a:cubicBezTo>
                    <a:pt x="1330618" y="647476"/>
                    <a:pt x="1337744" y="654980"/>
                    <a:pt x="1344350" y="662938"/>
                  </a:cubicBezTo>
                  <a:cubicBezTo>
                    <a:pt x="1352164" y="673050"/>
                    <a:pt x="1339982" y="681841"/>
                    <a:pt x="1365607" y="687587"/>
                  </a:cubicBezTo>
                  <a:cubicBezTo>
                    <a:pt x="1391236" y="693332"/>
                    <a:pt x="1428238" y="684369"/>
                    <a:pt x="1451793" y="693332"/>
                  </a:cubicBezTo>
                  <a:cubicBezTo>
                    <a:pt x="1466561" y="699181"/>
                    <a:pt x="1482017" y="703043"/>
                    <a:pt x="1497759" y="704823"/>
                  </a:cubicBezTo>
                  <a:cubicBezTo>
                    <a:pt x="1505631" y="705973"/>
                    <a:pt x="1595324" y="695918"/>
                    <a:pt x="1599804" y="698101"/>
                  </a:cubicBezTo>
                  <a:cubicBezTo>
                    <a:pt x="1604285" y="700284"/>
                    <a:pt x="1828597" y="700399"/>
                    <a:pt x="1838941" y="931204"/>
                  </a:cubicBezTo>
                  <a:cubicBezTo>
                    <a:pt x="1838941" y="931204"/>
                    <a:pt x="2071353" y="949074"/>
                    <a:pt x="2077272" y="949074"/>
                  </a:cubicBezTo>
                  <a:cubicBezTo>
                    <a:pt x="2083189" y="949074"/>
                    <a:pt x="2174029" y="968493"/>
                    <a:pt x="2193393" y="987856"/>
                  </a:cubicBezTo>
                  <a:cubicBezTo>
                    <a:pt x="2212756" y="1007220"/>
                    <a:pt x="2273833" y="1019055"/>
                    <a:pt x="2306581" y="1050369"/>
                  </a:cubicBezTo>
                  <a:cubicBezTo>
                    <a:pt x="2339333" y="1081684"/>
                    <a:pt x="2360189" y="1102540"/>
                    <a:pt x="2364672" y="1102540"/>
                  </a:cubicBezTo>
                  <a:cubicBezTo>
                    <a:pt x="2369153" y="1102540"/>
                    <a:pt x="2401905" y="1126500"/>
                    <a:pt x="2404893" y="1135348"/>
                  </a:cubicBezTo>
                  <a:cubicBezTo>
                    <a:pt x="2407881" y="1144197"/>
                    <a:pt x="2433217" y="1202229"/>
                    <a:pt x="2434712" y="1233542"/>
                  </a:cubicBezTo>
                  <a:cubicBezTo>
                    <a:pt x="2436205" y="1264857"/>
                    <a:pt x="2422761" y="1314039"/>
                    <a:pt x="2419773" y="1318464"/>
                  </a:cubicBezTo>
                  <a:cubicBezTo>
                    <a:pt x="2416785" y="1322888"/>
                    <a:pt x="2372141" y="1322888"/>
                    <a:pt x="2372141" y="1330358"/>
                  </a:cubicBezTo>
                  <a:cubicBezTo>
                    <a:pt x="2372141" y="1337827"/>
                    <a:pt x="2363177" y="1348283"/>
                    <a:pt x="2372141" y="1357132"/>
                  </a:cubicBezTo>
                  <a:cubicBezTo>
                    <a:pt x="2379323" y="1363653"/>
                    <a:pt x="2387310" y="1369198"/>
                    <a:pt x="2395929" y="1373622"/>
                  </a:cubicBezTo>
                  <a:cubicBezTo>
                    <a:pt x="2395929" y="1373622"/>
                    <a:pt x="2652129" y="1422518"/>
                    <a:pt x="2713149" y="1455441"/>
                  </a:cubicBezTo>
                  <a:cubicBezTo>
                    <a:pt x="2774169" y="1488364"/>
                    <a:pt x="2918673" y="1534617"/>
                    <a:pt x="2935048" y="1570354"/>
                  </a:cubicBezTo>
                  <a:cubicBezTo>
                    <a:pt x="2945735" y="1594165"/>
                    <a:pt x="2955215" y="1618521"/>
                    <a:pt x="2963373" y="1643325"/>
                  </a:cubicBezTo>
                  <a:lnTo>
                    <a:pt x="3066394" y="1569953"/>
                  </a:lnTo>
                  <a:lnTo>
                    <a:pt x="3069323" y="1543063"/>
                  </a:lnTo>
                  <a:cubicBezTo>
                    <a:pt x="3069323" y="1543063"/>
                    <a:pt x="3134883" y="1538467"/>
                    <a:pt x="3137870" y="1548808"/>
                  </a:cubicBezTo>
                  <a:cubicBezTo>
                    <a:pt x="3140858" y="1559151"/>
                    <a:pt x="3170678" y="1577077"/>
                    <a:pt x="3140858" y="1577077"/>
                  </a:cubicBezTo>
                  <a:cubicBezTo>
                    <a:pt x="3111038" y="1577077"/>
                    <a:pt x="3102133" y="1572653"/>
                    <a:pt x="3097650" y="1577077"/>
                  </a:cubicBezTo>
                  <a:cubicBezTo>
                    <a:pt x="3093170" y="1581502"/>
                    <a:pt x="3085469" y="1600922"/>
                    <a:pt x="3069323" y="1617297"/>
                  </a:cubicBezTo>
                  <a:cubicBezTo>
                    <a:pt x="3053181" y="1633672"/>
                    <a:pt x="2983137" y="1672398"/>
                    <a:pt x="2983137" y="1672398"/>
                  </a:cubicBezTo>
                  <a:lnTo>
                    <a:pt x="3085929" y="1880852"/>
                  </a:lnTo>
                  <a:cubicBezTo>
                    <a:pt x="3085929" y="1880852"/>
                    <a:pt x="3124656" y="1885334"/>
                    <a:pt x="3127644" y="1894297"/>
                  </a:cubicBezTo>
                  <a:cubicBezTo>
                    <a:pt x="3130632" y="1903260"/>
                    <a:pt x="3149878" y="1943422"/>
                    <a:pt x="3151429" y="1947904"/>
                  </a:cubicBezTo>
                  <a:cubicBezTo>
                    <a:pt x="3152981" y="1952386"/>
                    <a:pt x="3178265" y="1961292"/>
                    <a:pt x="3179757" y="1968762"/>
                  </a:cubicBezTo>
                  <a:cubicBezTo>
                    <a:pt x="3181250" y="1976230"/>
                    <a:pt x="3188720" y="2084882"/>
                    <a:pt x="3193200" y="2084882"/>
                  </a:cubicBezTo>
                  <a:cubicBezTo>
                    <a:pt x="3197684" y="2084882"/>
                    <a:pt x="3294500" y="2202611"/>
                    <a:pt x="3212564" y="2303851"/>
                  </a:cubicBezTo>
                  <a:cubicBezTo>
                    <a:pt x="3130632" y="2405089"/>
                    <a:pt x="2987677" y="2433358"/>
                    <a:pt x="2987677" y="2433358"/>
                  </a:cubicBezTo>
                  <a:lnTo>
                    <a:pt x="2986125" y="2454215"/>
                  </a:lnTo>
                  <a:cubicBezTo>
                    <a:pt x="2986125" y="2454215"/>
                    <a:pt x="2841681" y="2470590"/>
                    <a:pt x="2829785" y="2470590"/>
                  </a:cubicBezTo>
                  <a:cubicBezTo>
                    <a:pt x="2817892" y="2470590"/>
                    <a:pt x="2700221" y="2472256"/>
                    <a:pt x="2700221" y="2481105"/>
                  </a:cubicBezTo>
                  <a:cubicBezTo>
                    <a:pt x="2700221" y="2489952"/>
                    <a:pt x="2725561" y="2509316"/>
                    <a:pt x="2725561" y="2513797"/>
                  </a:cubicBezTo>
                  <a:cubicBezTo>
                    <a:pt x="2725561" y="2518279"/>
                    <a:pt x="2718090" y="2534596"/>
                    <a:pt x="2706197" y="2531667"/>
                  </a:cubicBezTo>
                  <a:cubicBezTo>
                    <a:pt x="2694301" y="2528736"/>
                    <a:pt x="2665976" y="2528621"/>
                    <a:pt x="2665976" y="2519716"/>
                  </a:cubicBezTo>
                  <a:cubicBezTo>
                    <a:pt x="2665976" y="2510810"/>
                    <a:pt x="2667413" y="2475129"/>
                    <a:pt x="2652533" y="2482540"/>
                  </a:cubicBezTo>
                  <a:cubicBezTo>
                    <a:pt x="2637650" y="2489952"/>
                    <a:pt x="2540892" y="2497480"/>
                    <a:pt x="2540892" y="2497480"/>
                  </a:cubicBezTo>
                  <a:cubicBezTo>
                    <a:pt x="2540892" y="2497480"/>
                    <a:pt x="2501729" y="2781867"/>
                    <a:pt x="2449160" y="3152904"/>
                  </a:cubicBezTo>
                  <a:lnTo>
                    <a:pt x="2422705" y="3338910"/>
                  </a:lnTo>
                  <a:lnTo>
                    <a:pt x="2423802" y="3336214"/>
                  </a:lnTo>
                  <a:cubicBezTo>
                    <a:pt x="2426179" y="3330576"/>
                    <a:pt x="2429196" y="3324600"/>
                    <a:pt x="2432414" y="3322445"/>
                  </a:cubicBezTo>
                  <a:cubicBezTo>
                    <a:pt x="2438847" y="3318136"/>
                    <a:pt x="2456028" y="3308483"/>
                    <a:pt x="2462750" y="3309173"/>
                  </a:cubicBezTo>
                  <a:cubicBezTo>
                    <a:pt x="2472920" y="3309374"/>
                    <a:pt x="2483033" y="3311098"/>
                    <a:pt x="2492685" y="3314287"/>
                  </a:cubicBezTo>
                  <a:cubicBezTo>
                    <a:pt x="2501477" y="3318251"/>
                    <a:pt x="2521413" y="3326467"/>
                    <a:pt x="2523941" y="3332213"/>
                  </a:cubicBezTo>
                  <a:cubicBezTo>
                    <a:pt x="2527905" y="3341417"/>
                    <a:pt x="2531353" y="3350835"/>
                    <a:pt x="2534285" y="3360424"/>
                  </a:cubicBezTo>
                  <a:cubicBezTo>
                    <a:pt x="2535893" y="3367216"/>
                    <a:pt x="2536524" y="3374197"/>
                    <a:pt x="2536238" y="3381167"/>
                  </a:cubicBezTo>
                  <a:cubicBezTo>
                    <a:pt x="2536698" y="3386682"/>
                    <a:pt x="2539857" y="3389268"/>
                    <a:pt x="2538651" y="3397600"/>
                  </a:cubicBezTo>
                  <a:cubicBezTo>
                    <a:pt x="2537444" y="3405930"/>
                    <a:pt x="2535951" y="3406678"/>
                    <a:pt x="2536409" y="3410297"/>
                  </a:cubicBezTo>
                  <a:cubicBezTo>
                    <a:pt x="2536869" y="3413916"/>
                    <a:pt x="2535547" y="3412882"/>
                    <a:pt x="2534972" y="3419088"/>
                  </a:cubicBezTo>
                  <a:cubicBezTo>
                    <a:pt x="2534400" y="3425293"/>
                    <a:pt x="2530321" y="3433337"/>
                    <a:pt x="2527274" y="3433568"/>
                  </a:cubicBezTo>
                  <a:cubicBezTo>
                    <a:pt x="2524230" y="3433797"/>
                    <a:pt x="2518599" y="3430464"/>
                    <a:pt x="2516933" y="3430177"/>
                  </a:cubicBezTo>
                  <a:cubicBezTo>
                    <a:pt x="2515267" y="3429890"/>
                    <a:pt x="2511129" y="3428798"/>
                    <a:pt x="2511188" y="3429890"/>
                  </a:cubicBezTo>
                  <a:cubicBezTo>
                    <a:pt x="2511244" y="3430981"/>
                    <a:pt x="2510612" y="3431614"/>
                    <a:pt x="2513140" y="3435636"/>
                  </a:cubicBezTo>
                  <a:cubicBezTo>
                    <a:pt x="2514862" y="3438101"/>
                    <a:pt x="2516358" y="3440738"/>
                    <a:pt x="2517564" y="3443507"/>
                  </a:cubicBezTo>
                  <a:cubicBezTo>
                    <a:pt x="2518140" y="3444943"/>
                    <a:pt x="2520381" y="3449253"/>
                    <a:pt x="2520381" y="3449253"/>
                  </a:cubicBezTo>
                  <a:cubicBezTo>
                    <a:pt x="2524861" y="3454114"/>
                    <a:pt x="2529746" y="3458555"/>
                    <a:pt x="2534972" y="3462525"/>
                  </a:cubicBezTo>
                  <a:cubicBezTo>
                    <a:pt x="2539857" y="3464749"/>
                    <a:pt x="2544570" y="3467483"/>
                    <a:pt x="2548879" y="3470684"/>
                  </a:cubicBezTo>
                  <a:cubicBezTo>
                    <a:pt x="2550717" y="3472925"/>
                    <a:pt x="2554336" y="3473500"/>
                    <a:pt x="2554626" y="3476832"/>
                  </a:cubicBezTo>
                  <a:cubicBezTo>
                    <a:pt x="2554967" y="3479567"/>
                    <a:pt x="2555773" y="3482222"/>
                    <a:pt x="2557093" y="3484647"/>
                  </a:cubicBezTo>
                  <a:cubicBezTo>
                    <a:pt x="2558070" y="3486715"/>
                    <a:pt x="2570252" y="3501941"/>
                    <a:pt x="2571918" y="3504871"/>
                  </a:cubicBezTo>
                  <a:cubicBezTo>
                    <a:pt x="2573584" y="3507802"/>
                    <a:pt x="2586052" y="3520902"/>
                    <a:pt x="2588409" y="3529463"/>
                  </a:cubicBezTo>
                  <a:lnTo>
                    <a:pt x="2588005" y="3529176"/>
                  </a:lnTo>
                  <a:cubicBezTo>
                    <a:pt x="2590362" y="3537794"/>
                    <a:pt x="2594500" y="3534519"/>
                    <a:pt x="2591338" y="3541471"/>
                  </a:cubicBezTo>
                  <a:cubicBezTo>
                    <a:pt x="2588179" y="3548423"/>
                    <a:pt x="2586283" y="3554974"/>
                    <a:pt x="2584560" y="3558709"/>
                  </a:cubicBezTo>
                  <a:cubicBezTo>
                    <a:pt x="2582433" y="3563868"/>
                    <a:pt x="2580020" y="3568895"/>
                    <a:pt x="2577319" y="3573762"/>
                  </a:cubicBezTo>
                  <a:cubicBezTo>
                    <a:pt x="2574275" y="3578818"/>
                    <a:pt x="2571517" y="3597089"/>
                    <a:pt x="2569045" y="3601801"/>
                  </a:cubicBezTo>
                  <a:cubicBezTo>
                    <a:pt x="2566573" y="3606512"/>
                    <a:pt x="2565367" y="3608983"/>
                    <a:pt x="2562784" y="3614327"/>
                  </a:cubicBezTo>
                  <a:cubicBezTo>
                    <a:pt x="2560197" y="3619669"/>
                    <a:pt x="2556292" y="3613752"/>
                    <a:pt x="2555427" y="3620417"/>
                  </a:cubicBezTo>
                  <a:cubicBezTo>
                    <a:pt x="2553531" y="3629898"/>
                    <a:pt x="2550888" y="3639229"/>
                    <a:pt x="2547673" y="3648341"/>
                  </a:cubicBezTo>
                  <a:cubicBezTo>
                    <a:pt x="2546237" y="3652133"/>
                    <a:pt x="2543364" y="3658282"/>
                    <a:pt x="2542270" y="3660752"/>
                  </a:cubicBezTo>
                  <a:cubicBezTo>
                    <a:pt x="2541179" y="3663222"/>
                    <a:pt x="2537158" y="3658856"/>
                    <a:pt x="2535432" y="3665866"/>
                  </a:cubicBezTo>
                  <a:cubicBezTo>
                    <a:pt x="2533710" y="3672875"/>
                    <a:pt x="2533078" y="3676667"/>
                    <a:pt x="2532734" y="3678161"/>
                  </a:cubicBezTo>
                  <a:cubicBezTo>
                    <a:pt x="2532388" y="3679655"/>
                    <a:pt x="2538135" y="3687239"/>
                    <a:pt x="2538135" y="3692985"/>
                  </a:cubicBezTo>
                  <a:cubicBezTo>
                    <a:pt x="2538135" y="3699110"/>
                    <a:pt x="2537329" y="3705206"/>
                    <a:pt x="2535837" y="3711141"/>
                  </a:cubicBezTo>
                  <a:cubicBezTo>
                    <a:pt x="2534111" y="3716255"/>
                    <a:pt x="2534972" y="3726311"/>
                    <a:pt x="2532734" y="3727746"/>
                  </a:cubicBezTo>
                  <a:cubicBezTo>
                    <a:pt x="2530492" y="3729183"/>
                    <a:pt x="2526469" y="3724184"/>
                    <a:pt x="2526988" y="3729183"/>
                  </a:cubicBezTo>
                  <a:cubicBezTo>
                    <a:pt x="2527504" y="3734182"/>
                    <a:pt x="2532043" y="3747684"/>
                    <a:pt x="2532099" y="3748834"/>
                  </a:cubicBezTo>
                  <a:cubicBezTo>
                    <a:pt x="2532159" y="3749983"/>
                    <a:pt x="2528424" y="3778481"/>
                    <a:pt x="2527044" y="3784801"/>
                  </a:cubicBezTo>
                  <a:cubicBezTo>
                    <a:pt x="2525667" y="3791121"/>
                    <a:pt x="2526011" y="3810542"/>
                    <a:pt x="2523941" y="3812610"/>
                  </a:cubicBezTo>
                  <a:cubicBezTo>
                    <a:pt x="2521873" y="3814679"/>
                    <a:pt x="2514806" y="3812955"/>
                    <a:pt x="2514461" y="3815081"/>
                  </a:cubicBezTo>
                  <a:cubicBezTo>
                    <a:pt x="2513485" y="3818402"/>
                    <a:pt x="2511763" y="3821453"/>
                    <a:pt x="2509406" y="3823987"/>
                  </a:cubicBezTo>
                  <a:cubicBezTo>
                    <a:pt x="2507795" y="3825424"/>
                    <a:pt x="2499292" y="3851164"/>
                    <a:pt x="2493145" y="3855645"/>
                  </a:cubicBezTo>
                  <a:cubicBezTo>
                    <a:pt x="2487686" y="3859202"/>
                    <a:pt x="2483435" y="3864356"/>
                    <a:pt x="2481022" y="3870412"/>
                  </a:cubicBezTo>
                  <a:cubicBezTo>
                    <a:pt x="2479757" y="3874778"/>
                    <a:pt x="2480046" y="3872883"/>
                    <a:pt x="2477288" y="3876560"/>
                  </a:cubicBezTo>
                  <a:cubicBezTo>
                    <a:pt x="2475162" y="3879445"/>
                    <a:pt x="2473265" y="3882461"/>
                    <a:pt x="2471542" y="3885581"/>
                  </a:cubicBezTo>
                  <a:cubicBezTo>
                    <a:pt x="2465797" y="3894113"/>
                    <a:pt x="2460508" y="3902979"/>
                    <a:pt x="2455798" y="3912126"/>
                  </a:cubicBezTo>
                  <a:cubicBezTo>
                    <a:pt x="2454476" y="3916780"/>
                    <a:pt x="2462405" y="3921492"/>
                    <a:pt x="2455453" y="3925398"/>
                  </a:cubicBezTo>
                  <a:cubicBezTo>
                    <a:pt x="2448500" y="3929305"/>
                    <a:pt x="2445571" y="3927639"/>
                    <a:pt x="2443330" y="3932638"/>
                  </a:cubicBezTo>
                  <a:cubicBezTo>
                    <a:pt x="2441088" y="3937637"/>
                    <a:pt x="2438100" y="3938786"/>
                    <a:pt x="2436033" y="3941659"/>
                  </a:cubicBezTo>
                  <a:cubicBezTo>
                    <a:pt x="2434366" y="3944618"/>
                    <a:pt x="2433160" y="3947812"/>
                    <a:pt x="2432470" y="3951139"/>
                  </a:cubicBezTo>
                  <a:cubicBezTo>
                    <a:pt x="2432470" y="3951139"/>
                    <a:pt x="2433906" y="3959815"/>
                    <a:pt x="2433906" y="3962630"/>
                  </a:cubicBezTo>
                  <a:cubicBezTo>
                    <a:pt x="2433446" y="3965986"/>
                    <a:pt x="2432644" y="3969289"/>
                    <a:pt x="2431608" y="3972513"/>
                  </a:cubicBezTo>
                  <a:cubicBezTo>
                    <a:pt x="2431608" y="3974065"/>
                    <a:pt x="2421093" y="3984809"/>
                    <a:pt x="2420117" y="3986877"/>
                  </a:cubicBezTo>
                  <a:cubicBezTo>
                    <a:pt x="2419141" y="3988945"/>
                    <a:pt x="2414832" y="4001816"/>
                    <a:pt x="2413395" y="4003770"/>
                  </a:cubicBezTo>
                  <a:cubicBezTo>
                    <a:pt x="2411959" y="4005723"/>
                    <a:pt x="2402364" y="4023879"/>
                    <a:pt x="2400754" y="4026752"/>
                  </a:cubicBezTo>
                  <a:cubicBezTo>
                    <a:pt x="2399146" y="4029625"/>
                    <a:pt x="2392881" y="4041002"/>
                    <a:pt x="2391849" y="4043645"/>
                  </a:cubicBezTo>
                  <a:cubicBezTo>
                    <a:pt x="2390814" y="4046287"/>
                    <a:pt x="2386849" y="4053700"/>
                    <a:pt x="2385814" y="4056285"/>
                  </a:cubicBezTo>
                  <a:cubicBezTo>
                    <a:pt x="2384782" y="4058870"/>
                    <a:pt x="2382885" y="4066628"/>
                    <a:pt x="2379036" y="4067088"/>
                  </a:cubicBezTo>
                  <a:cubicBezTo>
                    <a:pt x="2375187" y="4067547"/>
                    <a:pt x="2367890" y="4065651"/>
                    <a:pt x="2366279" y="4068811"/>
                  </a:cubicBezTo>
                  <a:cubicBezTo>
                    <a:pt x="2360592" y="4074935"/>
                    <a:pt x="2354557" y="4080693"/>
                    <a:pt x="2348121" y="4086048"/>
                  </a:cubicBezTo>
                  <a:lnTo>
                    <a:pt x="2334448" y="4105526"/>
                  </a:lnTo>
                  <a:cubicBezTo>
                    <a:pt x="2331114" y="4110978"/>
                    <a:pt x="2328126" y="4116621"/>
                    <a:pt x="2325484" y="4122418"/>
                  </a:cubicBezTo>
                  <a:cubicBezTo>
                    <a:pt x="2325083" y="4125062"/>
                    <a:pt x="2316866" y="4153675"/>
                    <a:pt x="2316179" y="4157926"/>
                  </a:cubicBezTo>
                  <a:cubicBezTo>
                    <a:pt x="2315488" y="4162179"/>
                    <a:pt x="2313535" y="4166775"/>
                    <a:pt x="2312672" y="4172003"/>
                  </a:cubicBezTo>
                  <a:cubicBezTo>
                    <a:pt x="2309972" y="4179806"/>
                    <a:pt x="2306295" y="4187258"/>
                    <a:pt x="2301814" y="4194182"/>
                  </a:cubicBezTo>
                  <a:cubicBezTo>
                    <a:pt x="2300693" y="4195906"/>
                    <a:pt x="2300392" y="4197515"/>
                    <a:pt x="2299350" y="4198714"/>
                  </a:cubicBezTo>
                  <a:lnTo>
                    <a:pt x="2296636" y="4199530"/>
                  </a:lnTo>
                  <a:lnTo>
                    <a:pt x="2276995" y="4328227"/>
                  </a:lnTo>
                  <a:cubicBezTo>
                    <a:pt x="2254652" y="4472643"/>
                    <a:pt x="2234454" y="4597772"/>
                    <a:pt x="2218264" y="4689312"/>
                  </a:cubicBezTo>
                  <a:lnTo>
                    <a:pt x="2214952" y="4707557"/>
                  </a:lnTo>
                  <a:lnTo>
                    <a:pt x="2216791" y="4707589"/>
                  </a:lnTo>
                  <a:cubicBezTo>
                    <a:pt x="2225453" y="4707775"/>
                    <a:pt x="2234531" y="4708077"/>
                    <a:pt x="2236195" y="4708537"/>
                  </a:cubicBezTo>
                  <a:cubicBezTo>
                    <a:pt x="2239529" y="4709455"/>
                    <a:pt x="2260904" y="4719281"/>
                    <a:pt x="2260904" y="4719281"/>
                  </a:cubicBezTo>
                  <a:cubicBezTo>
                    <a:pt x="2260904" y="4719281"/>
                    <a:pt x="2262742" y="4690610"/>
                    <a:pt x="2264467" y="4682853"/>
                  </a:cubicBezTo>
                  <a:cubicBezTo>
                    <a:pt x="2266189" y="4675097"/>
                    <a:pt x="2280784" y="4660043"/>
                    <a:pt x="2288196" y="4655216"/>
                  </a:cubicBezTo>
                  <a:cubicBezTo>
                    <a:pt x="2303537" y="4645621"/>
                    <a:pt x="2320889" y="4639760"/>
                    <a:pt x="2338873" y="4637979"/>
                  </a:cubicBezTo>
                  <a:cubicBezTo>
                    <a:pt x="2363923" y="4635509"/>
                    <a:pt x="2377771" y="4666707"/>
                    <a:pt x="2377771" y="4666707"/>
                  </a:cubicBezTo>
                  <a:lnTo>
                    <a:pt x="2394202" y="4706295"/>
                  </a:lnTo>
                  <a:cubicBezTo>
                    <a:pt x="2394202" y="4706295"/>
                    <a:pt x="2381735" y="4740367"/>
                    <a:pt x="2378806" y="4746803"/>
                  </a:cubicBezTo>
                  <a:cubicBezTo>
                    <a:pt x="2375875" y="4753238"/>
                    <a:pt x="2346113" y="4770475"/>
                    <a:pt x="2346113" y="4770475"/>
                  </a:cubicBezTo>
                  <a:lnTo>
                    <a:pt x="2361855" y="4777254"/>
                  </a:lnTo>
                  <a:cubicBezTo>
                    <a:pt x="2361855" y="4777254"/>
                    <a:pt x="2376738" y="4791906"/>
                    <a:pt x="2379092" y="4795009"/>
                  </a:cubicBezTo>
                  <a:cubicBezTo>
                    <a:pt x="2381850" y="4800007"/>
                    <a:pt x="2383287" y="4805639"/>
                    <a:pt x="2383287" y="4811384"/>
                  </a:cubicBezTo>
                  <a:cubicBezTo>
                    <a:pt x="2383690" y="4817647"/>
                    <a:pt x="2378402" y="4843387"/>
                    <a:pt x="2384147" y="4846375"/>
                  </a:cubicBezTo>
                  <a:lnTo>
                    <a:pt x="2383575" y="4848157"/>
                  </a:lnTo>
                  <a:cubicBezTo>
                    <a:pt x="2389147" y="4851202"/>
                    <a:pt x="2394318" y="4864130"/>
                    <a:pt x="2394607" y="4869761"/>
                  </a:cubicBezTo>
                  <a:cubicBezTo>
                    <a:pt x="2394893" y="4875391"/>
                    <a:pt x="2373978" y="4893777"/>
                    <a:pt x="2368752" y="4899523"/>
                  </a:cubicBezTo>
                  <a:cubicBezTo>
                    <a:pt x="2363522" y="4905269"/>
                    <a:pt x="2328243" y="4942386"/>
                    <a:pt x="2325255" y="4946925"/>
                  </a:cubicBezTo>
                  <a:cubicBezTo>
                    <a:pt x="2318303" y="4961404"/>
                    <a:pt x="2312556" y="4976400"/>
                    <a:pt x="2308017" y="4991799"/>
                  </a:cubicBezTo>
                  <a:cubicBezTo>
                    <a:pt x="2308191" y="4995016"/>
                    <a:pt x="2301240" y="5028284"/>
                    <a:pt x="2292620" y="5032019"/>
                  </a:cubicBezTo>
                  <a:cubicBezTo>
                    <a:pt x="2286931" y="5035294"/>
                    <a:pt x="2281589" y="5039143"/>
                    <a:pt x="2276704" y="5043510"/>
                  </a:cubicBezTo>
                  <a:cubicBezTo>
                    <a:pt x="2276876" y="5043970"/>
                    <a:pt x="2277165" y="5044429"/>
                    <a:pt x="2277451" y="5044832"/>
                  </a:cubicBezTo>
                  <a:lnTo>
                    <a:pt x="2278601" y="5049198"/>
                  </a:lnTo>
                  <a:cubicBezTo>
                    <a:pt x="2278601" y="5049198"/>
                    <a:pt x="2276531" y="5051382"/>
                    <a:pt x="2279633" y="5054944"/>
                  </a:cubicBezTo>
                  <a:lnTo>
                    <a:pt x="2280554" y="5059023"/>
                  </a:lnTo>
                  <a:cubicBezTo>
                    <a:pt x="2279519" y="5061322"/>
                    <a:pt x="2279979" y="5064022"/>
                    <a:pt x="2281704" y="5065861"/>
                  </a:cubicBezTo>
                  <a:lnTo>
                    <a:pt x="2282621" y="5070343"/>
                  </a:lnTo>
                  <a:cubicBezTo>
                    <a:pt x="2282621" y="5070343"/>
                    <a:pt x="2280669" y="5072411"/>
                    <a:pt x="2283772" y="5076088"/>
                  </a:cubicBezTo>
                  <a:lnTo>
                    <a:pt x="2284978" y="5081201"/>
                  </a:lnTo>
                  <a:cubicBezTo>
                    <a:pt x="2284978" y="5081201"/>
                    <a:pt x="2282796" y="5083500"/>
                    <a:pt x="2285955" y="5087579"/>
                  </a:cubicBezTo>
                  <a:lnTo>
                    <a:pt x="2286931" y="5091315"/>
                  </a:lnTo>
                  <a:cubicBezTo>
                    <a:pt x="2286931" y="5091315"/>
                    <a:pt x="2285324" y="5093958"/>
                    <a:pt x="2286931" y="5095164"/>
                  </a:cubicBezTo>
                  <a:lnTo>
                    <a:pt x="2289288" y="5096428"/>
                  </a:lnTo>
                  <a:cubicBezTo>
                    <a:pt x="2289804" y="5096945"/>
                    <a:pt x="2290323" y="5097463"/>
                    <a:pt x="2290781" y="5098037"/>
                  </a:cubicBezTo>
                  <a:cubicBezTo>
                    <a:pt x="2290895" y="5098324"/>
                    <a:pt x="2292160" y="5103036"/>
                    <a:pt x="2292160" y="5103036"/>
                  </a:cubicBezTo>
                  <a:lnTo>
                    <a:pt x="2293768" y="5110850"/>
                  </a:lnTo>
                  <a:lnTo>
                    <a:pt x="2291930" y="5112287"/>
                  </a:lnTo>
                  <a:cubicBezTo>
                    <a:pt x="2291585" y="5112803"/>
                    <a:pt x="2291184" y="5113264"/>
                    <a:pt x="2290725" y="5113722"/>
                  </a:cubicBezTo>
                  <a:lnTo>
                    <a:pt x="2289804" y="5113722"/>
                  </a:lnTo>
                  <a:lnTo>
                    <a:pt x="2292620" y="5123835"/>
                  </a:lnTo>
                  <a:lnTo>
                    <a:pt x="2294229" y="5123835"/>
                  </a:lnTo>
                  <a:lnTo>
                    <a:pt x="2317210" y="5134062"/>
                  </a:lnTo>
                  <a:cubicBezTo>
                    <a:pt x="2317210" y="5134062"/>
                    <a:pt x="2320889" y="5139521"/>
                    <a:pt x="2317210" y="5141992"/>
                  </a:cubicBezTo>
                  <a:lnTo>
                    <a:pt x="2314627" y="5143198"/>
                  </a:lnTo>
                  <a:lnTo>
                    <a:pt x="2291125" y="5148944"/>
                  </a:lnTo>
                  <a:lnTo>
                    <a:pt x="2302616" y="5201057"/>
                  </a:lnTo>
                  <a:lnTo>
                    <a:pt x="2304513" y="5202666"/>
                  </a:lnTo>
                  <a:lnTo>
                    <a:pt x="2305260" y="5205481"/>
                  </a:lnTo>
                  <a:lnTo>
                    <a:pt x="2304973" y="5205941"/>
                  </a:lnTo>
                  <a:lnTo>
                    <a:pt x="2305894" y="5206516"/>
                  </a:lnTo>
                  <a:lnTo>
                    <a:pt x="2306410" y="5209101"/>
                  </a:lnTo>
                  <a:lnTo>
                    <a:pt x="2305894" y="5209790"/>
                  </a:lnTo>
                  <a:lnTo>
                    <a:pt x="2306985" y="5210595"/>
                  </a:lnTo>
                  <a:lnTo>
                    <a:pt x="2309973" y="5223695"/>
                  </a:lnTo>
                  <a:cubicBezTo>
                    <a:pt x="2306870" y="5226280"/>
                    <a:pt x="2302791" y="5227314"/>
                    <a:pt x="2298827" y="5226568"/>
                  </a:cubicBezTo>
                  <a:lnTo>
                    <a:pt x="2295204" y="5212089"/>
                  </a:lnTo>
                  <a:lnTo>
                    <a:pt x="2296240" y="5211284"/>
                  </a:lnTo>
                  <a:lnTo>
                    <a:pt x="2296240" y="5210883"/>
                  </a:lnTo>
                  <a:lnTo>
                    <a:pt x="2294862" y="5210883"/>
                  </a:lnTo>
                  <a:lnTo>
                    <a:pt x="2294517" y="5209446"/>
                  </a:lnTo>
                  <a:lnTo>
                    <a:pt x="2295608" y="5208354"/>
                  </a:lnTo>
                  <a:lnTo>
                    <a:pt x="2295320" y="5207837"/>
                  </a:lnTo>
                  <a:lnTo>
                    <a:pt x="2294113" y="5207837"/>
                  </a:lnTo>
                  <a:lnTo>
                    <a:pt x="2293711" y="5206285"/>
                  </a:lnTo>
                  <a:lnTo>
                    <a:pt x="2294804" y="5205079"/>
                  </a:lnTo>
                  <a:lnTo>
                    <a:pt x="2294804" y="5203068"/>
                  </a:lnTo>
                  <a:lnTo>
                    <a:pt x="2295379" y="5202666"/>
                  </a:lnTo>
                  <a:lnTo>
                    <a:pt x="2283887" y="5149748"/>
                  </a:lnTo>
                  <a:lnTo>
                    <a:pt x="2283371" y="5149748"/>
                  </a:lnTo>
                  <a:lnTo>
                    <a:pt x="2283371" y="5153023"/>
                  </a:lnTo>
                  <a:cubicBezTo>
                    <a:pt x="2282852" y="5153368"/>
                    <a:pt x="2282336" y="5153655"/>
                    <a:pt x="2281761" y="5153943"/>
                  </a:cubicBezTo>
                  <a:cubicBezTo>
                    <a:pt x="2280955" y="5154172"/>
                    <a:pt x="2280152" y="5154288"/>
                    <a:pt x="2279348" y="5154402"/>
                  </a:cubicBezTo>
                  <a:lnTo>
                    <a:pt x="2278313" y="5150323"/>
                  </a:lnTo>
                  <a:cubicBezTo>
                    <a:pt x="2278313" y="5150323"/>
                    <a:pt x="2276531" y="5150553"/>
                    <a:pt x="2276416" y="5150323"/>
                  </a:cubicBezTo>
                  <a:cubicBezTo>
                    <a:pt x="2276301" y="5150092"/>
                    <a:pt x="2275153" y="5145266"/>
                    <a:pt x="2275153" y="5145266"/>
                  </a:cubicBezTo>
                  <a:lnTo>
                    <a:pt x="2279061" y="5144117"/>
                  </a:lnTo>
                  <a:lnTo>
                    <a:pt x="2280383" y="5144462"/>
                  </a:lnTo>
                  <a:lnTo>
                    <a:pt x="2281589" y="5142911"/>
                  </a:lnTo>
                  <a:lnTo>
                    <a:pt x="2282507" y="5141819"/>
                  </a:lnTo>
                  <a:lnTo>
                    <a:pt x="2280094" y="5133717"/>
                  </a:lnTo>
                  <a:lnTo>
                    <a:pt x="2278716" y="5133258"/>
                  </a:lnTo>
                  <a:lnTo>
                    <a:pt x="2277738" y="5133258"/>
                  </a:lnTo>
                  <a:lnTo>
                    <a:pt x="2274809" y="5134005"/>
                  </a:lnTo>
                  <a:lnTo>
                    <a:pt x="2273658" y="5133316"/>
                  </a:lnTo>
                  <a:cubicBezTo>
                    <a:pt x="2273316" y="5132511"/>
                    <a:pt x="2273027" y="5131649"/>
                    <a:pt x="2272797" y="5130787"/>
                  </a:cubicBezTo>
                  <a:lnTo>
                    <a:pt x="2271821" y="5128834"/>
                  </a:lnTo>
                  <a:lnTo>
                    <a:pt x="2273085" y="5128201"/>
                  </a:lnTo>
                  <a:cubicBezTo>
                    <a:pt x="2273316" y="5128144"/>
                    <a:pt x="2273832" y="5127224"/>
                    <a:pt x="2273832" y="5127224"/>
                  </a:cubicBezTo>
                  <a:lnTo>
                    <a:pt x="2271475" y="5117744"/>
                  </a:lnTo>
                  <a:lnTo>
                    <a:pt x="2269006" y="5117744"/>
                  </a:lnTo>
                  <a:cubicBezTo>
                    <a:pt x="2269006" y="5117744"/>
                    <a:pt x="2266535" y="5116078"/>
                    <a:pt x="2266074" y="5115791"/>
                  </a:cubicBezTo>
                  <a:cubicBezTo>
                    <a:pt x="2265614" y="5115504"/>
                    <a:pt x="2259869" y="5100507"/>
                    <a:pt x="2265614" y="5098554"/>
                  </a:cubicBezTo>
                  <a:lnTo>
                    <a:pt x="2265614" y="5097634"/>
                  </a:lnTo>
                  <a:lnTo>
                    <a:pt x="2255158" y="5061437"/>
                  </a:lnTo>
                  <a:cubicBezTo>
                    <a:pt x="2247345" y="5066895"/>
                    <a:pt x="2231544" y="5076261"/>
                    <a:pt x="2231544" y="5076261"/>
                  </a:cubicBezTo>
                  <a:cubicBezTo>
                    <a:pt x="2230969" y="5085454"/>
                    <a:pt x="2228843" y="5094475"/>
                    <a:pt x="2225339" y="5102978"/>
                  </a:cubicBezTo>
                  <a:cubicBezTo>
                    <a:pt x="2220339" y="5111999"/>
                    <a:pt x="2179718" y="5193071"/>
                    <a:pt x="2171270" y="5199276"/>
                  </a:cubicBezTo>
                  <a:cubicBezTo>
                    <a:pt x="2162822" y="5205481"/>
                    <a:pt x="2174603" y="5220133"/>
                    <a:pt x="2172821" y="5228005"/>
                  </a:cubicBezTo>
                  <a:cubicBezTo>
                    <a:pt x="2171040" y="5235876"/>
                    <a:pt x="2157136" y="5279715"/>
                    <a:pt x="2157136" y="5279715"/>
                  </a:cubicBezTo>
                  <a:cubicBezTo>
                    <a:pt x="2157136" y="5279715"/>
                    <a:pt x="2145586" y="5303388"/>
                    <a:pt x="2142026" y="5310340"/>
                  </a:cubicBezTo>
                  <a:cubicBezTo>
                    <a:pt x="2138463" y="5317292"/>
                    <a:pt x="2133578" y="5329933"/>
                    <a:pt x="2132717" y="5332461"/>
                  </a:cubicBezTo>
                  <a:cubicBezTo>
                    <a:pt x="2131856" y="5334989"/>
                    <a:pt x="2122603" y="5351594"/>
                    <a:pt x="2120365" y="5355444"/>
                  </a:cubicBezTo>
                  <a:cubicBezTo>
                    <a:pt x="2119043" y="5357282"/>
                    <a:pt x="2119043" y="5359810"/>
                    <a:pt x="2120365" y="5361649"/>
                  </a:cubicBezTo>
                  <a:lnTo>
                    <a:pt x="2111285" y="5365901"/>
                  </a:lnTo>
                  <a:lnTo>
                    <a:pt x="2105885" y="5403420"/>
                  </a:lnTo>
                  <a:cubicBezTo>
                    <a:pt x="2107322" y="5407270"/>
                    <a:pt x="2109274" y="5410889"/>
                    <a:pt x="2111631" y="5414222"/>
                  </a:cubicBezTo>
                  <a:cubicBezTo>
                    <a:pt x="2114214" y="5417267"/>
                    <a:pt x="2133578" y="5419221"/>
                    <a:pt x="2148002" y="5422152"/>
                  </a:cubicBezTo>
                  <a:cubicBezTo>
                    <a:pt x="2162422" y="5425081"/>
                    <a:pt x="2159148" y="5433355"/>
                    <a:pt x="2162077" y="5441227"/>
                  </a:cubicBezTo>
                  <a:cubicBezTo>
                    <a:pt x="2165009" y="5449099"/>
                    <a:pt x="2153113" y="5447145"/>
                    <a:pt x="2149553" y="5450535"/>
                  </a:cubicBezTo>
                  <a:cubicBezTo>
                    <a:pt x="2145990" y="5453924"/>
                    <a:pt x="2129328" y="5454844"/>
                    <a:pt x="2127488" y="5454901"/>
                  </a:cubicBezTo>
                  <a:cubicBezTo>
                    <a:pt x="2125650" y="5454959"/>
                    <a:pt x="2086351" y="5451627"/>
                    <a:pt x="2086351" y="5451627"/>
                  </a:cubicBezTo>
                  <a:lnTo>
                    <a:pt x="2076927" y="5449616"/>
                  </a:lnTo>
                  <a:lnTo>
                    <a:pt x="2083073" y="5459900"/>
                  </a:lnTo>
                  <a:cubicBezTo>
                    <a:pt x="2083935" y="5464152"/>
                    <a:pt x="2086808" y="5472541"/>
                    <a:pt x="2075891" y="5476333"/>
                  </a:cubicBezTo>
                  <a:cubicBezTo>
                    <a:pt x="2064975" y="5480126"/>
                    <a:pt x="2042163" y="5470817"/>
                    <a:pt x="2038718" y="5464841"/>
                  </a:cubicBezTo>
                  <a:lnTo>
                    <a:pt x="2038456" y="5464469"/>
                  </a:lnTo>
                  <a:lnTo>
                    <a:pt x="2010814" y="5578615"/>
                  </a:lnTo>
                  <a:cubicBezTo>
                    <a:pt x="1976829" y="5718760"/>
                    <a:pt x="1952533" y="5818433"/>
                    <a:pt x="1952533" y="5818433"/>
                  </a:cubicBezTo>
                  <a:cubicBezTo>
                    <a:pt x="1952533" y="5818433"/>
                    <a:pt x="1955751" y="5847793"/>
                    <a:pt x="1970286" y="5811940"/>
                  </a:cubicBezTo>
                  <a:cubicBezTo>
                    <a:pt x="1984823" y="5776086"/>
                    <a:pt x="1966839" y="5784706"/>
                    <a:pt x="1972470" y="5773789"/>
                  </a:cubicBezTo>
                  <a:cubicBezTo>
                    <a:pt x="1978100" y="5762871"/>
                    <a:pt x="1999301" y="5741497"/>
                    <a:pt x="2005047" y="5739314"/>
                  </a:cubicBezTo>
                  <a:cubicBezTo>
                    <a:pt x="2015218" y="5734430"/>
                    <a:pt x="2026307" y="5731787"/>
                    <a:pt x="2037569" y="5731500"/>
                  </a:cubicBezTo>
                  <a:cubicBezTo>
                    <a:pt x="2053254" y="5731500"/>
                    <a:pt x="2077963" y="5735867"/>
                    <a:pt x="2085775" y="5746037"/>
                  </a:cubicBezTo>
                  <a:cubicBezTo>
                    <a:pt x="2093589" y="5756207"/>
                    <a:pt x="2111573" y="5778557"/>
                    <a:pt x="2112664" y="5789762"/>
                  </a:cubicBezTo>
                  <a:cubicBezTo>
                    <a:pt x="2113758" y="5800965"/>
                    <a:pt x="2117088" y="5810618"/>
                    <a:pt x="2113758" y="5818835"/>
                  </a:cubicBezTo>
                  <a:cubicBezTo>
                    <a:pt x="2110424" y="5827051"/>
                    <a:pt x="2099220" y="5822339"/>
                    <a:pt x="2096978" y="5830326"/>
                  </a:cubicBezTo>
                  <a:cubicBezTo>
                    <a:pt x="2094680" y="5836531"/>
                    <a:pt x="2097612" y="5843484"/>
                    <a:pt x="2103703" y="5846126"/>
                  </a:cubicBezTo>
                  <a:cubicBezTo>
                    <a:pt x="2108183" y="5847276"/>
                    <a:pt x="2113758" y="5848310"/>
                    <a:pt x="2112664" y="5866352"/>
                  </a:cubicBezTo>
                  <a:cubicBezTo>
                    <a:pt x="2111746" y="5879739"/>
                    <a:pt x="2112148" y="5893242"/>
                    <a:pt x="2113758" y="5906571"/>
                  </a:cubicBezTo>
                  <a:cubicBezTo>
                    <a:pt x="2115940" y="5925934"/>
                    <a:pt x="2117088" y="5945412"/>
                    <a:pt x="2117203" y="5964890"/>
                  </a:cubicBezTo>
                  <a:cubicBezTo>
                    <a:pt x="2117203" y="5987470"/>
                    <a:pt x="2127258" y="6006776"/>
                    <a:pt x="2108183" y="6022348"/>
                  </a:cubicBezTo>
                  <a:cubicBezTo>
                    <a:pt x="2089109" y="6037918"/>
                    <a:pt x="2082442" y="6040504"/>
                    <a:pt x="2081292" y="6054811"/>
                  </a:cubicBezTo>
                  <a:cubicBezTo>
                    <a:pt x="2080145" y="6069117"/>
                    <a:pt x="2075721" y="6079172"/>
                    <a:pt x="2079054" y="6089284"/>
                  </a:cubicBezTo>
                  <a:cubicBezTo>
                    <a:pt x="2082384" y="6099397"/>
                    <a:pt x="2094510" y="6090146"/>
                    <a:pt x="2094510" y="6113704"/>
                  </a:cubicBezTo>
                  <a:cubicBezTo>
                    <a:pt x="2094510" y="6137261"/>
                    <a:pt x="2082614" y="6147489"/>
                    <a:pt x="2092554" y="6183226"/>
                  </a:cubicBezTo>
                  <a:cubicBezTo>
                    <a:pt x="2102494" y="6218965"/>
                    <a:pt x="2118409" y="6215058"/>
                    <a:pt x="2116400" y="6250738"/>
                  </a:cubicBezTo>
                  <a:cubicBezTo>
                    <a:pt x="2114389" y="6286419"/>
                    <a:pt x="2116341" y="6278490"/>
                    <a:pt x="2118353" y="6316239"/>
                  </a:cubicBezTo>
                  <a:cubicBezTo>
                    <a:pt x="2120365" y="6353988"/>
                    <a:pt x="2142197" y="6425522"/>
                    <a:pt x="2140186" y="6441380"/>
                  </a:cubicBezTo>
                  <a:cubicBezTo>
                    <a:pt x="2138177" y="6457238"/>
                    <a:pt x="2175981" y="6477119"/>
                    <a:pt x="2181901" y="6481084"/>
                  </a:cubicBezTo>
                  <a:cubicBezTo>
                    <a:pt x="2187819" y="6485047"/>
                    <a:pt x="2195806" y="6504870"/>
                    <a:pt x="2203734" y="6510846"/>
                  </a:cubicBezTo>
                  <a:cubicBezTo>
                    <a:pt x="2211662" y="6516821"/>
                    <a:pt x="2207642" y="6536702"/>
                    <a:pt x="2162022" y="6526762"/>
                  </a:cubicBezTo>
                  <a:cubicBezTo>
                    <a:pt x="2116400" y="6516821"/>
                    <a:pt x="2066757" y="6548653"/>
                    <a:pt x="2052853" y="6514868"/>
                  </a:cubicBezTo>
                  <a:cubicBezTo>
                    <a:pt x="2038949" y="6481084"/>
                    <a:pt x="2030962" y="6449195"/>
                    <a:pt x="2036938" y="6433394"/>
                  </a:cubicBezTo>
                  <a:cubicBezTo>
                    <a:pt x="2042913" y="6417594"/>
                    <a:pt x="2013149" y="6359964"/>
                    <a:pt x="2013149" y="6350025"/>
                  </a:cubicBezTo>
                  <a:cubicBezTo>
                    <a:pt x="2013149" y="6340084"/>
                    <a:pt x="2007403" y="6304403"/>
                    <a:pt x="2007403" y="6304403"/>
                  </a:cubicBezTo>
                  <a:cubicBezTo>
                    <a:pt x="2007403" y="6304403"/>
                    <a:pt x="1969596" y="6308425"/>
                    <a:pt x="1985512" y="6365939"/>
                  </a:cubicBezTo>
                  <a:cubicBezTo>
                    <a:pt x="2001428" y="6423453"/>
                    <a:pt x="2001428" y="6502917"/>
                    <a:pt x="2001428" y="6502917"/>
                  </a:cubicBezTo>
                  <a:cubicBezTo>
                    <a:pt x="2001428" y="6502917"/>
                    <a:pt x="1939836" y="6516764"/>
                    <a:pt x="1933916" y="6510846"/>
                  </a:cubicBezTo>
                  <a:cubicBezTo>
                    <a:pt x="1927999" y="6504928"/>
                    <a:pt x="1876403" y="6492977"/>
                    <a:pt x="1892259" y="6455285"/>
                  </a:cubicBezTo>
                  <a:cubicBezTo>
                    <a:pt x="1908119" y="6417594"/>
                    <a:pt x="1916048" y="6294405"/>
                    <a:pt x="1916048" y="6294405"/>
                  </a:cubicBezTo>
                  <a:cubicBezTo>
                    <a:pt x="1916048" y="6294405"/>
                    <a:pt x="1916104" y="6242809"/>
                    <a:pt x="1918059" y="6224941"/>
                  </a:cubicBezTo>
                  <a:cubicBezTo>
                    <a:pt x="1920012" y="6207071"/>
                    <a:pt x="1921965" y="6141513"/>
                    <a:pt x="1921965" y="6141513"/>
                  </a:cubicBezTo>
                  <a:lnTo>
                    <a:pt x="1894212" y="6153406"/>
                  </a:lnTo>
                  <a:cubicBezTo>
                    <a:pt x="1894212" y="6153406"/>
                    <a:pt x="1872380" y="6173286"/>
                    <a:pt x="1872380" y="6155418"/>
                  </a:cubicBezTo>
                  <a:cubicBezTo>
                    <a:pt x="1872380" y="6137548"/>
                    <a:pt x="1896167" y="6046134"/>
                    <a:pt x="1896167" y="6036252"/>
                  </a:cubicBezTo>
                  <a:cubicBezTo>
                    <a:pt x="1896167" y="6026369"/>
                    <a:pt x="1901914" y="5937024"/>
                    <a:pt x="1901914" y="5927084"/>
                  </a:cubicBezTo>
                  <a:cubicBezTo>
                    <a:pt x="1901914" y="5917143"/>
                    <a:pt x="1919726" y="5857560"/>
                    <a:pt x="1921735" y="5843656"/>
                  </a:cubicBezTo>
                  <a:cubicBezTo>
                    <a:pt x="1923746" y="5829752"/>
                    <a:pt x="1905818" y="5780108"/>
                    <a:pt x="1923746" y="5748335"/>
                  </a:cubicBezTo>
                  <a:cubicBezTo>
                    <a:pt x="1941673" y="5716561"/>
                    <a:pt x="1995337" y="5573666"/>
                    <a:pt x="2015161" y="5476334"/>
                  </a:cubicBezTo>
                  <a:lnTo>
                    <a:pt x="2022399" y="5440107"/>
                  </a:lnTo>
                  <a:lnTo>
                    <a:pt x="2021826" y="5439159"/>
                  </a:lnTo>
                  <a:cubicBezTo>
                    <a:pt x="2021596" y="5435482"/>
                    <a:pt x="2025501" y="5392447"/>
                    <a:pt x="2024699" y="5388137"/>
                  </a:cubicBezTo>
                  <a:cubicBezTo>
                    <a:pt x="2023894" y="5383827"/>
                    <a:pt x="2031651" y="5368659"/>
                    <a:pt x="2031536" y="5356190"/>
                  </a:cubicBezTo>
                  <a:cubicBezTo>
                    <a:pt x="2031421" y="5343723"/>
                    <a:pt x="2030386" y="5323900"/>
                    <a:pt x="2030041" y="5317120"/>
                  </a:cubicBezTo>
                  <a:cubicBezTo>
                    <a:pt x="2029810" y="5315454"/>
                    <a:pt x="2029810" y="5313787"/>
                    <a:pt x="2030041" y="5312121"/>
                  </a:cubicBezTo>
                  <a:lnTo>
                    <a:pt x="2024295" y="5312466"/>
                  </a:lnTo>
                  <a:lnTo>
                    <a:pt x="2021596" y="5303330"/>
                  </a:lnTo>
                  <a:cubicBezTo>
                    <a:pt x="2013263" y="5249205"/>
                    <a:pt x="2022457" y="5210193"/>
                    <a:pt x="2026536" y="5205653"/>
                  </a:cubicBezTo>
                  <a:cubicBezTo>
                    <a:pt x="2030616" y="5201114"/>
                    <a:pt x="2041706" y="5189336"/>
                    <a:pt x="2041647" y="5187497"/>
                  </a:cubicBezTo>
                  <a:cubicBezTo>
                    <a:pt x="2041591" y="5185658"/>
                    <a:pt x="2041647" y="5167330"/>
                    <a:pt x="2043600" y="5163883"/>
                  </a:cubicBezTo>
                  <a:cubicBezTo>
                    <a:pt x="2046245" y="5157103"/>
                    <a:pt x="2047681" y="5149978"/>
                    <a:pt x="2047968" y="5142738"/>
                  </a:cubicBezTo>
                  <a:cubicBezTo>
                    <a:pt x="2047681" y="5138372"/>
                    <a:pt x="2045727" y="5061609"/>
                    <a:pt x="2044290" y="5035351"/>
                  </a:cubicBezTo>
                  <a:cubicBezTo>
                    <a:pt x="2042854" y="5009093"/>
                    <a:pt x="2042338" y="5020125"/>
                    <a:pt x="2042338" y="5020125"/>
                  </a:cubicBezTo>
                  <a:cubicBezTo>
                    <a:pt x="2034178" y="5019781"/>
                    <a:pt x="2026020" y="5018746"/>
                    <a:pt x="2018033" y="5017023"/>
                  </a:cubicBezTo>
                  <a:cubicBezTo>
                    <a:pt x="2013550" y="5015068"/>
                    <a:pt x="2005796" y="5015529"/>
                    <a:pt x="2005105" y="5002371"/>
                  </a:cubicBezTo>
                  <a:cubicBezTo>
                    <a:pt x="2004415" y="4989214"/>
                    <a:pt x="2008323" y="4939743"/>
                    <a:pt x="2009013" y="4934112"/>
                  </a:cubicBezTo>
                  <a:cubicBezTo>
                    <a:pt x="2009700" y="4928481"/>
                    <a:pt x="2021192" y="4914692"/>
                    <a:pt x="2021192" y="4914692"/>
                  </a:cubicBezTo>
                  <a:lnTo>
                    <a:pt x="2029524" y="4906532"/>
                  </a:lnTo>
                  <a:cubicBezTo>
                    <a:pt x="2031822" y="4901533"/>
                    <a:pt x="2033374" y="4896248"/>
                    <a:pt x="2034178" y="4890847"/>
                  </a:cubicBezTo>
                  <a:cubicBezTo>
                    <a:pt x="2033949" y="4886308"/>
                    <a:pt x="2043889" y="4887227"/>
                    <a:pt x="2047278" y="4889181"/>
                  </a:cubicBezTo>
                  <a:cubicBezTo>
                    <a:pt x="2050669" y="4891135"/>
                    <a:pt x="2058194" y="4888491"/>
                    <a:pt x="2058194" y="4888491"/>
                  </a:cubicBezTo>
                  <a:lnTo>
                    <a:pt x="2058999" y="4862119"/>
                  </a:lnTo>
                  <a:lnTo>
                    <a:pt x="2080085" y="4867864"/>
                  </a:lnTo>
                  <a:lnTo>
                    <a:pt x="2086235" y="4858729"/>
                  </a:lnTo>
                  <a:cubicBezTo>
                    <a:pt x="2086235" y="4858729"/>
                    <a:pt x="2128579" y="4830000"/>
                    <a:pt x="2128408" y="4826783"/>
                  </a:cubicBezTo>
                  <a:cubicBezTo>
                    <a:pt x="2128236" y="4823566"/>
                    <a:pt x="2138117" y="4802134"/>
                    <a:pt x="2138864" y="4796561"/>
                  </a:cubicBezTo>
                  <a:cubicBezTo>
                    <a:pt x="2139613" y="4790986"/>
                    <a:pt x="2126511" y="4792826"/>
                    <a:pt x="2126511" y="4792826"/>
                  </a:cubicBezTo>
                  <a:cubicBezTo>
                    <a:pt x="2108413" y="4795527"/>
                    <a:pt x="2090140" y="4797250"/>
                    <a:pt x="2071871" y="4797997"/>
                  </a:cubicBezTo>
                  <a:cubicBezTo>
                    <a:pt x="2053253" y="4797939"/>
                    <a:pt x="2055035" y="4791849"/>
                    <a:pt x="2049290" y="4786103"/>
                  </a:cubicBezTo>
                  <a:cubicBezTo>
                    <a:pt x="2043544" y="4780357"/>
                    <a:pt x="2047162" y="4767372"/>
                    <a:pt x="2046646" y="4757374"/>
                  </a:cubicBezTo>
                  <a:cubicBezTo>
                    <a:pt x="2046130" y="4747377"/>
                    <a:pt x="2064688" y="4725544"/>
                    <a:pt x="2071986" y="4718649"/>
                  </a:cubicBezTo>
                  <a:cubicBezTo>
                    <a:pt x="2079284" y="4711754"/>
                    <a:pt x="2105481" y="4668547"/>
                    <a:pt x="2105481" y="4668547"/>
                  </a:cubicBezTo>
                  <a:lnTo>
                    <a:pt x="2126857" y="4657515"/>
                  </a:lnTo>
                  <a:lnTo>
                    <a:pt x="2141566" y="4645679"/>
                  </a:lnTo>
                  <a:cubicBezTo>
                    <a:pt x="2141566" y="4645679"/>
                    <a:pt x="2146621" y="4637692"/>
                    <a:pt x="2150585" y="4629820"/>
                  </a:cubicBezTo>
                  <a:cubicBezTo>
                    <a:pt x="2154954" y="4622867"/>
                    <a:pt x="2161731" y="4617811"/>
                    <a:pt x="2169604" y="4615629"/>
                  </a:cubicBezTo>
                  <a:cubicBezTo>
                    <a:pt x="2171241" y="4615485"/>
                    <a:pt x="2182589" y="4617323"/>
                    <a:pt x="2193527" y="4619198"/>
                  </a:cubicBezTo>
                  <a:lnTo>
                    <a:pt x="2201240" y="4620547"/>
                  </a:lnTo>
                  <a:lnTo>
                    <a:pt x="2210647" y="4562454"/>
                  </a:lnTo>
                  <a:cubicBezTo>
                    <a:pt x="2227564" y="4457774"/>
                    <a:pt x="2248289" y="4328844"/>
                    <a:pt x="2264191" y="4229791"/>
                  </a:cubicBezTo>
                  <a:lnTo>
                    <a:pt x="2269264" y="4198178"/>
                  </a:lnTo>
                  <a:lnTo>
                    <a:pt x="2254297" y="4194699"/>
                  </a:lnTo>
                  <a:cubicBezTo>
                    <a:pt x="2252171" y="4192573"/>
                    <a:pt x="2248837" y="4193205"/>
                    <a:pt x="2248551" y="4194699"/>
                  </a:cubicBezTo>
                  <a:cubicBezTo>
                    <a:pt x="2248262" y="4196193"/>
                    <a:pt x="2235164" y="4200444"/>
                    <a:pt x="2235164" y="4200444"/>
                  </a:cubicBezTo>
                  <a:cubicBezTo>
                    <a:pt x="2233611" y="4200158"/>
                    <a:pt x="2204193" y="4198836"/>
                    <a:pt x="2192702" y="4196193"/>
                  </a:cubicBezTo>
                  <a:cubicBezTo>
                    <a:pt x="2187357" y="4194986"/>
                    <a:pt x="2182071" y="4188206"/>
                    <a:pt x="2181210" y="4187172"/>
                  </a:cubicBezTo>
                  <a:cubicBezTo>
                    <a:pt x="2180349" y="4186138"/>
                    <a:pt x="2178396" y="4179588"/>
                    <a:pt x="2180349" y="4177807"/>
                  </a:cubicBezTo>
                  <a:cubicBezTo>
                    <a:pt x="2182302" y="4176025"/>
                    <a:pt x="2180693" y="4171314"/>
                    <a:pt x="2185634" y="4168786"/>
                  </a:cubicBezTo>
                  <a:cubicBezTo>
                    <a:pt x="2190575" y="4166258"/>
                    <a:pt x="2189082" y="4163787"/>
                    <a:pt x="2193448" y="4160110"/>
                  </a:cubicBezTo>
                  <a:cubicBezTo>
                    <a:pt x="2197816" y="4156432"/>
                    <a:pt x="2200745" y="4155398"/>
                    <a:pt x="2200745" y="4151721"/>
                  </a:cubicBezTo>
                  <a:cubicBezTo>
                    <a:pt x="2199999" y="4147486"/>
                    <a:pt x="2200689" y="4143120"/>
                    <a:pt x="2202816" y="4139368"/>
                  </a:cubicBezTo>
                  <a:cubicBezTo>
                    <a:pt x="2205113" y="4134277"/>
                    <a:pt x="2206605" y="4128870"/>
                    <a:pt x="2207296" y="4123337"/>
                  </a:cubicBezTo>
                  <a:cubicBezTo>
                    <a:pt x="2208677" y="4117476"/>
                    <a:pt x="2208733" y="4112248"/>
                    <a:pt x="2209593" y="4109548"/>
                  </a:cubicBezTo>
                  <a:cubicBezTo>
                    <a:pt x="2210169" y="4105342"/>
                    <a:pt x="2210340" y="4101090"/>
                    <a:pt x="2210112" y="4096850"/>
                  </a:cubicBezTo>
                  <a:cubicBezTo>
                    <a:pt x="2210225" y="4094092"/>
                    <a:pt x="2202526" y="4088691"/>
                    <a:pt x="2200860" y="4082256"/>
                  </a:cubicBezTo>
                  <a:cubicBezTo>
                    <a:pt x="2199194" y="4075820"/>
                    <a:pt x="2197701" y="4074384"/>
                    <a:pt x="2199194" y="4067604"/>
                  </a:cubicBezTo>
                  <a:cubicBezTo>
                    <a:pt x="2199999" y="4061686"/>
                    <a:pt x="2201550" y="4055894"/>
                    <a:pt x="2203792" y="4050367"/>
                  </a:cubicBezTo>
                  <a:cubicBezTo>
                    <a:pt x="2207352" y="4046362"/>
                    <a:pt x="2210112" y="4041697"/>
                    <a:pt x="2211891" y="4036635"/>
                  </a:cubicBezTo>
                  <a:cubicBezTo>
                    <a:pt x="2212410" y="4031866"/>
                    <a:pt x="2217006" y="4001931"/>
                    <a:pt x="2218157" y="3995209"/>
                  </a:cubicBezTo>
                  <a:cubicBezTo>
                    <a:pt x="2219304" y="3988486"/>
                    <a:pt x="2213788" y="3989635"/>
                    <a:pt x="2218902" y="3981074"/>
                  </a:cubicBezTo>
                  <a:cubicBezTo>
                    <a:pt x="2221776" y="3976391"/>
                    <a:pt x="2224878" y="3971864"/>
                    <a:pt x="2228212" y="3967515"/>
                  </a:cubicBezTo>
                  <a:cubicBezTo>
                    <a:pt x="2230565" y="3962441"/>
                    <a:pt x="2232176" y="3957063"/>
                    <a:pt x="2232980" y="3951541"/>
                  </a:cubicBezTo>
                  <a:cubicBezTo>
                    <a:pt x="2234473" y="3948048"/>
                    <a:pt x="2236599" y="3944830"/>
                    <a:pt x="2239127" y="3942004"/>
                  </a:cubicBezTo>
                  <a:cubicBezTo>
                    <a:pt x="2241080" y="3936378"/>
                    <a:pt x="2242631" y="3930616"/>
                    <a:pt x="2243723" y="3924766"/>
                  </a:cubicBezTo>
                  <a:cubicBezTo>
                    <a:pt x="2244126" y="3922353"/>
                    <a:pt x="2242172" y="3911092"/>
                    <a:pt x="2242631" y="3906955"/>
                  </a:cubicBezTo>
                  <a:cubicBezTo>
                    <a:pt x="2243091" y="3902817"/>
                    <a:pt x="2253491" y="3891556"/>
                    <a:pt x="2254583" y="3889717"/>
                  </a:cubicBezTo>
                  <a:cubicBezTo>
                    <a:pt x="2255675" y="3887879"/>
                    <a:pt x="2272395" y="3864609"/>
                    <a:pt x="2275268" y="3854841"/>
                  </a:cubicBezTo>
                  <a:cubicBezTo>
                    <a:pt x="2278427" y="3843459"/>
                    <a:pt x="2282621" y="3832405"/>
                    <a:pt x="2287851" y="3821803"/>
                  </a:cubicBezTo>
                  <a:cubicBezTo>
                    <a:pt x="2292275" y="3813759"/>
                    <a:pt x="2291240" y="3802843"/>
                    <a:pt x="2293596" y="3798820"/>
                  </a:cubicBezTo>
                  <a:cubicBezTo>
                    <a:pt x="2295953" y="3794798"/>
                    <a:pt x="2315833" y="3769575"/>
                    <a:pt x="2315833" y="3769575"/>
                  </a:cubicBezTo>
                  <a:cubicBezTo>
                    <a:pt x="2315833" y="3769575"/>
                    <a:pt x="2298941" y="3753947"/>
                    <a:pt x="2299172" y="3752338"/>
                  </a:cubicBezTo>
                  <a:cubicBezTo>
                    <a:pt x="2299398" y="3750729"/>
                    <a:pt x="2326404" y="3714934"/>
                    <a:pt x="2327439" y="3713842"/>
                  </a:cubicBezTo>
                  <a:cubicBezTo>
                    <a:pt x="2329908" y="3708901"/>
                    <a:pt x="2331979" y="3703799"/>
                    <a:pt x="2333702" y="3698558"/>
                  </a:cubicBezTo>
                  <a:cubicBezTo>
                    <a:pt x="2333873" y="3697409"/>
                    <a:pt x="2335023" y="3688504"/>
                    <a:pt x="2335999" y="3685056"/>
                  </a:cubicBezTo>
                  <a:cubicBezTo>
                    <a:pt x="2336975" y="3681608"/>
                    <a:pt x="2345193" y="3669888"/>
                    <a:pt x="2345423" y="3668336"/>
                  </a:cubicBezTo>
                  <a:cubicBezTo>
                    <a:pt x="2345653" y="3666785"/>
                    <a:pt x="2346745" y="3660350"/>
                    <a:pt x="2346745" y="3660350"/>
                  </a:cubicBezTo>
                  <a:cubicBezTo>
                    <a:pt x="2346745" y="3660350"/>
                    <a:pt x="2325083" y="3650927"/>
                    <a:pt x="2324622" y="3648858"/>
                  </a:cubicBezTo>
                  <a:cubicBezTo>
                    <a:pt x="2324393" y="3646296"/>
                    <a:pt x="2324393" y="3643722"/>
                    <a:pt x="2324622" y="3641159"/>
                  </a:cubicBezTo>
                  <a:cubicBezTo>
                    <a:pt x="2324622" y="3641159"/>
                    <a:pt x="2290839" y="3630817"/>
                    <a:pt x="2288311" y="3626278"/>
                  </a:cubicBezTo>
                  <a:cubicBezTo>
                    <a:pt x="2284978" y="3616487"/>
                    <a:pt x="2282162" y="3606507"/>
                    <a:pt x="2279922" y="3596400"/>
                  </a:cubicBezTo>
                  <a:cubicBezTo>
                    <a:pt x="2279922" y="3596400"/>
                    <a:pt x="2301410" y="3574796"/>
                    <a:pt x="2302905" y="3573417"/>
                  </a:cubicBezTo>
                  <a:cubicBezTo>
                    <a:pt x="2304398" y="3572038"/>
                    <a:pt x="2312731" y="3553652"/>
                    <a:pt x="2315889" y="3549917"/>
                  </a:cubicBezTo>
                  <a:cubicBezTo>
                    <a:pt x="2319051" y="3546183"/>
                    <a:pt x="2317845" y="3536357"/>
                    <a:pt x="2322210" y="3534692"/>
                  </a:cubicBezTo>
                  <a:cubicBezTo>
                    <a:pt x="2325829" y="3533565"/>
                    <a:pt x="2329221" y="3531773"/>
                    <a:pt x="2332151" y="3529405"/>
                  </a:cubicBezTo>
                  <a:cubicBezTo>
                    <a:pt x="2333758" y="3526659"/>
                    <a:pt x="2334793" y="3523643"/>
                    <a:pt x="2335309" y="3520499"/>
                  </a:cubicBezTo>
                  <a:lnTo>
                    <a:pt x="2341804" y="3499183"/>
                  </a:lnTo>
                  <a:cubicBezTo>
                    <a:pt x="2341804" y="3499183"/>
                    <a:pt x="2335943" y="3500332"/>
                    <a:pt x="2336574" y="3498321"/>
                  </a:cubicBezTo>
                  <a:cubicBezTo>
                    <a:pt x="2337206" y="3496310"/>
                    <a:pt x="2348927" y="3484819"/>
                    <a:pt x="2353812" y="3477809"/>
                  </a:cubicBezTo>
                  <a:cubicBezTo>
                    <a:pt x="2359787" y="3470086"/>
                    <a:pt x="2366624" y="3463036"/>
                    <a:pt x="2374152" y="3456780"/>
                  </a:cubicBezTo>
                  <a:cubicBezTo>
                    <a:pt x="2375530" y="3456004"/>
                    <a:pt x="2377973" y="3454294"/>
                    <a:pt x="2380580" y="3452815"/>
                  </a:cubicBezTo>
                  <a:lnTo>
                    <a:pt x="2381534" y="3452483"/>
                  </a:lnTo>
                  <a:lnTo>
                    <a:pt x="2422186" y="3178918"/>
                  </a:lnTo>
                  <a:lnTo>
                    <a:pt x="2505557" y="2483689"/>
                  </a:lnTo>
                  <a:lnTo>
                    <a:pt x="2316926" y="2489435"/>
                  </a:lnTo>
                  <a:cubicBezTo>
                    <a:pt x="2316926" y="2489435"/>
                    <a:pt x="2312961" y="2543043"/>
                    <a:pt x="2312961" y="2558901"/>
                  </a:cubicBezTo>
                  <a:lnTo>
                    <a:pt x="2312961" y="2596650"/>
                  </a:lnTo>
                  <a:cubicBezTo>
                    <a:pt x="2312961" y="2614519"/>
                    <a:pt x="2326866" y="2618369"/>
                    <a:pt x="2326866" y="2626356"/>
                  </a:cubicBezTo>
                  <a:cubicBezTo>
                    <a:pt x="2326866" y="2634342"/>
                    <a:pt x="2326806" y="2705876"/>
                    <a:pt x="2328818" y="2711793"/>
                  </a:cubicBezTo>
                  <a:cubicBezTo>
                    <a:pt x="2330829" y="2717712"/>
                    <a:pt x="2354848" y="2719666"/>
                    <a:pt x="2356629" y="2735581"/>
                  </a:cubicBezTo>
                  <a:cubicBezTo>
                    <a:pt x="2358408" y="2751497"/>
                    <a:pt x="2356629" y="2769308"/>
                    <a:pt x="2352662" y="2777295"/>
                  </a:cubicBezTo>
                  <a:cubicBezTo>
                    <a:pt x="2348698" y="2785282"/>
                    <a:pt x="2376739" y="2807057"/>
                    <a:pt x="2382485" y="2822916"/>
                  </a:cubicBezTo>
                  <a:cubicBezTo>
                    <a:pt x="2390989" y="2842381"/>
                    <a:pt x="2395640" y="2863284"/>
                    <a:pt x="2396330" y="2884510"/>
                  </a:cubicBezTo>
                  <a:cubicBezTo>
                    <a:pt x="2398112" y="2918295"/>
                    <a:pt x="2402135" y="2948057"/>
                    <a:pt x="2392366" y="2965925"/>
                  </a:cubicBezTo>
                  <a:cubicBezTo>
                    <a:pt x="2382597" y="2983795"/>
                    <a:pt x="2358753" y="3029530"/>
                    <a:pt x="2334909" y="3043435"/>
                  </a:cubicBezTo>
                  <a:cubicBezTo>
                    <a:pt x="2311065" y="3057339"/>
                    <a:pt x="2267456" y="3057339"/>
                    <a:pt x="2255504" y="3055329"/>
                  </a:cubicBezTo>
                  <a:cubicBezTo>
                    <a:pt x="2243553" y="3053318"/>
                    <a:pt x="2223729" y="3027462"/>
                    <a:pt x="2223729" y="3035448"/>
                  </a:cubicBezTo>
                  <a:cubicBezTo>
                    <a:pt x="2223729" y="3043435"/>
                    <a:pt x="2227693" y="3059293"/>
                    <a:pt x="2199885" y="3059293"/>
                  </a:cubicBezTo>
                  <a:cubicBezTo>
                    <a:pt x="2172076" y="3059293"/>
                    <a:pt x="2096577" y="3045503"/>
                    <a:pt x="2088649" y="3017637"/>
                  </a:cubicBezTo>
                  <a:cubicBezTo>
                    <a:pt x="2080720" y="2989770"/>
                    <a:pt x="2002924" y="2876178"/>
                    <a:pt x="2125134" y="2764022"/>
                  </a:cubicBezTo>
                  <a:cubicBezTo>
                    <a:pt x="2125134" y="2764022"/>
                    <a:pt x="2187934" y="2749313"/>
                    <a:pt x="2202472" y="2758277"/>
                  </a:cubicBezTo>
                  <a:cubicBezTo>
                    <a:pt x="2212237" y="2764372"/>
                    <a:pt x="2221605" y="2771089"/>
                    <a:pt x="2230510" y="2778387"/>
                  </a:cubicBezTo>
                  <a:cubicBezTo>
                    <a:pt x="2230510" y="2778387"/>
                    <a:pt x="2256307" y="2775054"/>
                    <a:pt x="2257401" y="2768388"/>
                  </a:cubicBezTo>
                  <a:cubicBezTo>
                    <a:pt x="2257628" y="2750980"/>
                    <a:pt x="2255734" y="2733610"/>
                    <a:pt x="2251655" y="2716677"/>
                  </a:cubicBezTo>
                  <a:cubicBezTo>
                    <a:pt x="2248263" y="2707658"/>
                    <a:pt x="2246024" y="2663818"/>
                    <a:pt x="2248263" y="2654912"/>
                  </a:cubicBezTo>
                  <a:cubicBezTo>
                    <a:pt x="2250505" y="2646006"/>
                    <a:pt x="2248263" y="2578666"/>
                    <a:pt x="2248263" y="2578666"/>
                  </a:cubicBezTo>
                  <a:lnTo>
                    <a:pt x="2231486" y="2558556"/>
                  </a:lnTo>
                  <a:lnTo>
                    <a:pt x="2200115" y="2573094"/>
                  </a:lnTo>
                  <a:lnTo>
                    <a:pt x="2164204" y="2560797"/>
                  </a:lnTo>
                  <a:lnTo>
                    <a:pt x="1976953" y="2476680"/>
                  </a:lnTo>
                  <a:lnTo>
                    <a:pt x="1975802" y="2464327"/>
                  </a:lnTo>
                  <a:lnTo>
                    <a:pt x="1799753" y="2479955"/>
                  </a:lnTo>
                  <a:cubicBezTo>
                    <a:pt x="1799753" y="2479955"/>
                    <a:pt x="1906278" y="2550512"/>
                    <a:pt x="1853591" y="2693063"/>
                  </a:cubicBezTo>
                  <a:cubicBezTo>
                    <a:pt x="1800904" y="2835614"/>
                    <a:pt x="1740344" y="2876925"/>
                    <a:pt x="1633818" y="2875834"/>
                  </a:cubicBezTo>
                  <a:cubicBezTo>
                    <a:pt x="1527293" y="2874742"/>
                    <a:pt x="1507067" y="2757013"/>
                    <a:pt x="1508218" y="2623540"/>
                  </a:cubicBezTo>
                  <a:lnTo>
                    <a:pt x="1196973" y="2526783"/>
                  </a:lnTo>
                  <a:lnTo>
                    <a:pt x="1167210" y="3100604"/>
                  </a:lnTo>
                  <a:lnTo>
                    <a:pt x="1194962" y="3142319"/>
                  </a:lnTo>
                  <a:cubicBezTo>
                    <a:pt x="1194962" y="3142319"/>
                    <a:pt x="1185137" y="3146168"/>
                    <a:pt x="1193009" y="3160129"/>
                  </a:cubicBezTo>
                  <a:cubicBezTo>
                    <a:pt x="1200879" y="3174092"/>
                    <a:pt x="1224726" y="3178056"/>
                    <a:pt x="1230699" y="3195925"/>
                  </a:cubicBezTo>
                  <a:cubicBezTo>
                    <a:pt x="1236675" y="3213795"/>
                    <a:pt x="1248570" y="3213738"/>
                    <a:pt x="1254545" y="3233617"/>
                  </a:cubicBezTo>
                  <a:cubicBezTo>
                    <a:pt x="1260521" y="3253497"/>
                    <a:pt x="1268220" y="3329801"/>
                    <a:pt x="1268220" y="3336639"/>
                  </a:cubicBezTo>
                  <a:cubicBezTo>
                    <a:pt x="1268220" y="3343475"/>
                    <a:pt x="1285112" y="3346808"/>
                    <a:pt x="1286203" y="3353530"/>
                  </a:cubicBezTo>
                  <a:cubicBezTo>
                    <a:pt x="1287295" y="3360253"/>
                    <a:pt x="1263737" y="3414435"/>
                    <a:pt x="1261498" y="3419721"/>
                  </a:cubicBezTo>
                  <a:cubicBezTo>
                    <a:pt x="1259256" y="3425007"/>
                    <a:pt x="1237996" y="3454194"/>
                    <a:pt x="1237996" y="3454194"/>
                  </a:cubicBezTo>
                  <a:cubicBezTo>
                    <a:pt x="1237996" y="3454194"/>
                    <a:pt x="1242479" y="3541414"/>
                    <a:pt x="1241329" y="3552906"/>
                  </a:cubicBezTo>
                  <a:cubicBezTo>
                    <a:pt x="1238515" y="3568799"/>
                    <a:pt x="1233631" y="3584255"/>
                    <a:pt x="1226794" y="3598872"/>
                  </a:cubicBezTo>
                  <a:cubicBezTo>
                    <a:pt x="1223345" y="3603468"/>
                    <a:pt x="1221219" y="3617028"/>
                    <a:pt x="1216680" y="3624785"/>
                  </a:cubicBezTo>
                  <a:cubicBezTo>
                    <a:pt x="1212141" y="3632541"/>
                    <a:pt x="1209958" y="3641505"/>
                    <a:pt x="1207716" y="3644895"/>
                  </a:cubicBezTo>
                  <a:cubicBezTo>
                    <a:pt x="1205477" y="3648285"/>
                    <a:pt x="1197605" y="3667475"/>
                    <a:pt x="1197605" y="3667475"/>
                  </a:cubicBezTo>
                  <a:cubicBezTo>
                    <a:pt x="1197605" y="3667475"/>
                    <a:pt x="1198982" y="3699881"/>
                    <a:pt x="1195364" y="3703213"/>
                  </a:cubicBezTo>
                  <a:cubicBezTo>
                    <a:pt x="1191744" y="3706546"/>
                    <a:pt x="1185022" y="3707638"/>
                    <a:pt x="1183872" y="3715566"/>
                  </a:cubicBezTo>
                  <a:cubicBezTo>
                    <a:pt x="1183872" y="3724335"/>
                    <a:pt x="1182379" y="3733045"/>
                    <a:pt x="1179447" y="3741307"/>
                  </a:cubicBezTo>
                  <a:cubicBezTo>
                    <a:pt x="1173817" y="3759291"/>
                    <a:pt x="1177209" y="3774977"/>
                    <a:pt x="1169336" y="3782848"/>
                  </a:cubicBezTo>
                  <a:cubicBezTo>
                    <a:pt x="1161464" y="3790720"/>
                    <a:pt x="1145779" y="3782906"/>
                    <a:pt x="1145779" y="3795202"/>
                  </a:cubicBezTo>
                  <a:cubicBezTo>
                    <a:pt x="1145779" y="3807498"/>
                    <a:pt x="1152386" y="3818702"/>
                    <a:pt x="1158132" y="3833296"/>
                  </a:cubicBezTo>
                  <a:cubicBezTo>
                    <a:pt x="1163877" y="3847889"/>
                    <a:pt x="1182954" y="3859152"/>
                    <a:pt x="1163877" y="3864725"/>
                  </a:cubicBezTo>
                  <a:cubicBezTo>
                    <a:pt x="1144802" y="3870298"/>
                    <a:pt x="1129117" y="3863576"/>
                    <a:pt x="1125725" y="3863576"/>
                  </a:cubicBezTo>
                  <a:cubicBezTo>
                    <a:pt x="1122337" y="3863576"/>
                    <a:pt x="1114523" y="3864839"/>
                    <a:pt x="1114523" y="3869321"/>
                  </a:cubicBezTo>
                  <a:cubicBezTo>
                    <a:pt x="1114523" y="3873803"/>
                    <a:pt x="1020120" y="4924460"/>
                    <a:pt x="1020120" y="4924460"/>
                  </a:cubicBezTo>
                  <a:lnTo>
                    <a:pt x="1012651" y="5039374"/>
                  </a:lnTo>
                  <a:cubicBezTo>
                    <a:pt x="1012651" y="5039374"/>
                    <a:pt x="1008285" y="5062920"/>
                    <a:pt x="1001687" y="5098357"/>
                  </a:cubicBezTo>
                  <a:lnTo>
                    <a:pt x="998943" y="5113074"/>
                  </a:lnTo>
                  <a:lnTo>
                    <a:pt x="1013571" y="5121077"/>
                  </a:lnTo>
                  <a:cubicBezTo>
                    <a:pt x="1013571" y="5121077"/>
                    <a:pt x="1029142" y="5135785"/>
                    <a:pt x="1037701" y="5131591"/>
                  </a:cubicBezTo>
                  <a:cubicBezTo>
                    <a:pt x="1046264" y="5127398"/>
                    <a:pt x="1085505" y="5133487"/>
                    <a:pt x="1089413" y="5134694"/>
                  </a:cubicBezTo>
                  <a:cubicBezTo>
                    <a:pt x="1100848" y="5143025"/>
                    <a:pt x="1110958" y="5152966"/>
                    <a:pt x="1119462" y="5164284"/>
                  </a:cubicBezTo>
                  <a:cubicBezTo>
                    <a:pt x="1121589" y="5169226"/>
                    <a:pt x="1131243" y="5188071"/>
                    <a:pt x="1138826" y="5201229"/>
                  </a:cubicBezTo>
                  <a:cubicBezTo>
                    <a:pt x="1146409" y="5214387"/>
                    <a:pt x="1165658" y="5231567"/>
                    <a:pt x="1163647" y="5245126"/>
                  </a:cubicBezTo>
                  <a:cubicBezTo>
                    <a:pt x="1161635" y="5258686"/>
                    <a:pt x="1152845" y="5294252"/>
                    <a:pt x="1151695" y="5299422"/>
                  </a:cubicBezTo>
                  <a:lnTo>
                    <a:pt x="1151639" y="5301836"/>
                  </a:lnTo>
                  <a:cubicBezTo>
                    <a:pt x="1150604" y="5306950"/>
                    <a:pt x="1168876" y="5326887"/>
                    <a:pt x="1144398" y="5329071"/>
                  </a:cubicBezTo>
                  <a:cubicBezTo>
                    <a:pt x="1119922" y="5331254"/>
                    <a:pt x="1110902" y="5326658"/>
                    <a:pt x="1108431" y="5327175"/>
                  </a:cubicBezTo>
                  <a:cubicBezTo>
                    <a:pt x="1105960" y="5327692"/>
                    <a:pt x="1103777" y="5338667"/>
                    <a:pt x="1103777" y="5338667"/>
                  </a:cubicBezTo>
                  <a:cubicBezTo>
                    <a:pt x="1103777" y="5338667"/>
                    <a:pt x="1098432" y="5334816"/>
                    <a:pt x="1098031" y="5338667"/>
                  </a:cubicBezTo>
                  <a:cubicBezTo>
                    <a:pt x="1097630" y="5342516"/>
                    <a:pt x="1083611" y="5378943"/>
                    <a:pt x="1080393" y="5378426"/>
                  </a:cubicBezTo>
                  <a:cubicBezTo>
                    <a:pt x="1078095" y="5378082"/>
                    <a:pt x="1075680" y="5378082"/>
                    <a:pt x="1073382" y="5378426"/>
                  </a:cubicBezTo>
                  <a:lnTo>
                    <a:pt x="1066144" y="5387678"/>
                  </a:lnTo>
                  <a:cubicBezTo>
                    <a:pt x="1066200" y="5387906"/>
                    <a:pt x="1066200" y="5388080"/>
                    <a:pt x="1066144" y="5388309"/>
                  </a:cubicBezTo>
                  <a:cubicBezTo>
                    <a:pt x="1066144" y="5389400"/>
                    <a:pt x="1066258" y="5390435"/>
                    <a:pt x="1066604" y="5391469"/>
                  </a:cubicBezTo>
                  <a:cubicBezTo>
                    <a:pt x="1067061" y="5391929"/>
                    <a:pt x="1067521" y="5392331"/>
                    <a:pt x="1068040" y="5392734"/>
                  </a:cubicBezTo>
                  <a:lnTo>
                    <a:pt x="1068902" y="5397043"/>
                  </a:lnTo>
                  <a:cubicBezTo>
                    <a:pt x="1068557" y="5397502"/>
                    <a:pt x="1068383" y="5398020"/>
                    <a:pt x="1068267" y="5398594"/>
                  </a:cubicBezTo>
                  <a:cubicBezTo>
                    <a:pt x="1068155" y="5399398"/>
                    <a:pt x="1068267" y="5400260"/>
                    <a:pt x="1068557" y="5401008"/>
                  </a:cubicBezTo>
                  <a:cubicBezTo>
                    <a:pt x="1068842" y="5401639"/>
                    <a:pt x="1069188" y="5402271"/>
                    <a:pt x="1069592" y="5402845"/>
                  </a:cubicBezTo>
                  <a:lnTo>
                    <a:pt x="1070339" y="5408132"/>
                  </a:lnTo>
                  <a:cubicBezTo>
                    <a:pt x="1070339" y="5408132"/>
                    <a:pt x="1068442" y="5410258"/>
                    <a:pt x="1071084" y="5413877"/>
                  </a:cubicBezTo>
                  <a:lnTo>
                    <a:pt x="1072120" y="5418244"/>
                  </a:lnTo>
                  <a:cubicBezTo>
                    <a:pt x="1072120" y="5418244"/>
                    <a:pt x="1070049" y="5420427"/>
                    <a:pt x="1073037" y="5423989"/>
                  </a:cubicBezTo>
                  <a:lnTo>
                    <a:pt x="1073901" y="5428069"/>
                  </a:lnTo>
                  <a:cubicBezTo>
                    <a:pt x="1072865" y="5430367"/>
                    <a:pt x="1073325" y="5433010"/>
                    <a:pt x="1074993" y="5434849"/>
                  </a:cubicBezTo>
                  <a:lnTo>
                    <a:pt x="1075910" y="5439274"/>
                  </a:lnTo>
                  <a:cubicBezTo>
                    <a:pt x="1075910" y="5439274"/>
                    <a:pt x="1073901" y="5441284"/>
                    <a:pt x="1076830" y="5445019"/>
                  </a:cubicBezTo>
                  <a:lnTo>
                    <a:pt x="1078037" y="5450133"/>
                  </a:lnTo>
                  <a:cubicBezTo>
                    <a:pt x="1078037" y="5450133"/>
                    <a:pt x="1075854" y="5452430"/>
                    <a:pt x="1078898" y="5456510"/>
                  </a:cubicBezTo>
                  <a:lnTo>
                    <a:pt x="1079818" y="5460188"/>
                  </a:lnTo>
                  <a:cubicBezTo>
                    <a:pt x="1079818" y="5460188"/>
                    <a:pt x="1078266" y="5462831"/>
                    <a:pt x="1079818" y="5463979"/>
                  </a:cubicBezTo>
                  <a:lnTo>
                    <a:pt x="1082174" y="5465187"/>
                  </a:lnTo>
                  <a:lnTo>
                    <a:pt x="1083667" y="5466967"/>
                  </a:lnTo>
                  <a:cubicBezTo>
                    <a:pt x="1083782" y="5467198"/>
                    <a:pt x="1084933" y="5471908"/>
                    <a:pt x="1084933" y="5471908"/>
                  </a:cubicBezTo>
                  <a:lnTo>
                    <a:pt x="1086425" y="5479780"/>
                  </a:lnTo>
                  <a:lnTo>
                    <a:pt x="1084587" y="5481044"/>
                  </a:lnTo>
                  <a:cubicBezTo>
                    <a:pt x="1084587" y="5481044"/>
                    <a:pt x="1083381" y="5482538"/>
                    <a:pt x="1083381" y="5482538"/>
                  </a:cubicBezTo>
                  <a:lnTo>
                    <a:pt x="1082461" y="5482538"/>
                  </a:lnTo>
                  <a:lnTo>
                    <a:pt x="1085047" y="5492708"/>
                  </a:lnTo>
                  <a:lnTo>
                    <a:pt x="1086655" y="5492708"/>
                  </a:lnTo>
                  <a:lnTo>
                    <a:pt x="1109178" y="5503223"/>
                  </a:lnTo>
                  <a:cubicBezTo>
                    <a:pt x="1109178" y="5503223"/>
                    <a:pt x="1112855" y="5508739"/>
                    <a:pt x="1109178" y="5511153"/>
                  </a:cubicBezTo>
                  <a:lnTo>
                    <a:pt x="1106594" y="5512301"/>
                  </a:lnTo>
                  <a:lnTo>
                    <a:pt x="1083207" y="5518046"/>
                  </a:lnTo>
                  <a:lnTo>
                    <a:pt x="1093952" y="5569758"/>
                  </a:lnTo>
                  <a:lnTo>
                    <a:pt x="1095849" y="5571424"/>
                  </a:lnTo>
                  <a:lnTo>
                    <a:pt x="1096539" y="5574240"/>
                  </a:lnTo>
                  <a:lnTo>
                    <a:pt x="1096539" y="5574584"/>
                  </a:lnTo>
                  <a:lnTo>
                    <a:pt x="1097399" y="5575331"/>
                  </a:lnTo>
                  <a:lnTo>
                    <a:pt x="1097916" y="5577860"/>
                  </a:lnTo>
                  <a:lnTo>
                    <a:pt x="1097399" y="5578491"/>
                  </a:lnTo>
                  <a:lnTo>
                    <a:pt x="1098432" y="5579296"/>
                  </a:lnTo>
                  <a:lnTo>
                    <a:pt x="1101249" y="5592453"/>
                  </a:lnTo>
                  <a:cubicBezTo>
                    <a:pt x="1098090" y="5594924"/>
                    <a:pt x="1094067" y="5595901"/>
                    <a:pt x="1090159" y="5595096"/>
                  </a:cubicBezTo>
                  <a:lnTo>
                    <a:pt x="1086714" y="5580675"/>
                  </a:lnTo>
                  <a:lnTo>
                    <a:pt x="1087746" y="5579928"/>
                  </a:lnTo>
                  <a:lnTo>
                    <a:pt x="1087746" y="5579411"/>
                  </a:lnTo>
                  <a:lnTo>
                    <a:pt x="1086484" y="5579411"/>
                  </a:lnTo>
                  <a:lnTo>
                    <a:pt x="1086080" y="5577917"/>
                  </a:lnTo>
                  <a:lnTo>
                    <a:pt x="1087115" y="5576940"/>
                  </a:lnTo>
                  <a:lnTo>
                    <a:pt x="1087115" y="5576366"/>
                  </a:lnTo>
                  <a:lnTo>
                    <a:pt x="1085849" y="5576366"/>
                  </a:lnTo>
                  <a:lnTo>
                    <a:pt x="1085505" y="5574700"/>
                  </a:lnTo>
                  <a:lnTo>
                    <a:pt x="1086655" y="5573608"/>
                  </a:lnTo>
                  <a:lnTo>
                    <a:pt x="1086655" y="5571539"/>
                  </a:lnTo>
                  <a:lnTo>
                    <a:pt x="1087115" y="5571137"/>
                  </a:lnTo>
                  <a:lnTo>
                    <a:pt x="1076715" y="5518392"/>
                  </a:lnTo>
                  <a:lnTo>
                    <a:pt x="1076199" y="5518736"/>
                  </a:lnTo>
                  <a:lnTo>
                    <a:pt x="1076199" y="5521954"/>
                  </a:lnTo>
                  <a:cubicBezTo>
                    <a:pt x="1075680" y="5522299"/>
                    <a:pt x="1075163" y="5522587"/>
                    <a:pt x="1074647" y="5522815"/>
                  </a:cubicBezTo>
                  <a:lnTo>
                    <a:pt x="1072176" y="5523276"/>
                  </a:lnTo>
                  <a:lnTo>
                    <a:pt x="1071255" y="5519139"/>
                  </a:lnTo>
                  <a:cubicBezTo>
                    <a:pt x="1071255" y="5519139"/>
                    <a:pt x="1069477" y="5519311"/>
                    <a:pt x="1069361" y="5519139"/>
                  </a:cubicBezTo>
                  <a:cubicBezTo>
                    <a:pt x="1069246" y="5518966"/>
                    <a:pt x="1068155" y="5514197"/>
                    <a:pt x="1068155" y="5514197"/>
                  </a:cubicBezTo>
                  <a:lnTo>
                    <a:pt x="1072120" y="5513106"/>
                  </a:lnTo>
                  <a:lnTo>
                    <a:pt x="1073325" y="5513106"/>
                  </a:lnTo>
                  <a:lnTo>
                    <a:pt x="1074647" y="5511669"/>
                  </a:lnTo>
                  <a:lnTo>
                    <a:pt x="1075509" y="5510578"/>
                  </a:lnTo>
                  <a:lnTo>
                    <a:pt x="1073211" y="5502533"/>
                  </a:lnTo>
                  <a:lnTo>
                    <a:pt x="1071890" y="5501958"/>
                  </a:lnTo>
                  <a:lnTo>
                    <a:pt x="1070914" y="5501958"/>
                  </a:lnTo>
                  <a:lnTo>
                    <a:pt x="1068040" y="5502706"/>
                  </a:lnTo>
                  <a:lnTo>
                    <a:pt x="1066831" y="5501958"/>
                  </a:lnTo>
                  <a:cubicBezTo>
                    <a:pt x="1066489" y="5501155"/>
                    <a:pt x="1066200" y="5500350"/>
                    <a:pt x="1065970" y="5499545"/>
                  </a:cubicBezTo>
                  <a:lnTo>
                    <a:pt x="1065053" y="5497593"/>
                  </a:lnTo>
                  <a:lnTo>
                    <a:pt x="1066374" y="5496902"/>
                  </a:lnTo>
                  <a:cubicBezTo>
                    <a:pt x="1066604" y="5496902"/>
                    <a:pt x="1067061" y="5495983"/>
                    <a:pt x="1067061" y="5495983"/>
                  </a:cubicBezTo>
                  <a:lnTo>
                    <a:pt x="1064994" y="5486503"/>
                  </a:lnTo>
                  <a:lnTo>
                    <a:pt x="1062466" y="5486503"/>
                  </a:lnTo>
                  <a:cubicBezTo>
                    <a:pt x="1062466" y="5486503"/>
                    <a:pt x="1059537" y="5484894"/>
                    <a:pt x="1059537" y="5484492"/>
                  </a:cubicBezTo>
                  <a:cubicBezTo>
                    <a:pt x="1059537" y="5484090"/>
                    <a:pt x="1053791" y="5469035"/>
                    <a:pt x="1059537" y="5467255"/>
                  </a:cubicBezTo>
                  <a:lnTo>
                    <a:pt x="1059537" y="5466278"/>
                  </a:lnTo>
                  <a:lnTo>
                    <a:pt x="1048045" y="5424966"/>
                  </a:lnTo>
                  <a:lnTo>
                    <a:pt x="1048045" y="5426116"/>
                  </a:lnTo>
                  <a:cubicBezTo>
                    <a:pt x="1048272" y="5431861"/>
                    <a:pt x="1040574" y="5449099"/>
                    <a:pt x="1037645" y="5454844"/>
                  </a:cubicBezTo>
                  <a:cubicBezTo>
                    <a:pt x="1030519" y="5466566"/>
                    <a:pt x="1021671" y="5477080"/>
                    <a:pt x="1011330" y="5486043"/>
                  </a:cubicBezTo>
                  <a:cubicBezTo>
                    <a:pt x="1004549" y="5489030"/>
                    <a:pt x="997080" y="5490238"/>
                    <a:pt x="989668" y="5489433"/>
                  </a:cubicBezTo>
                  <a:lnTo>
                    <a:pt x="949448" y="5533331"/>
                  </a:lnTo>
                  <a:cubicBezTo>
                    <a:pt x="949448" y="5533331"/>
                    <a:pt x="939738" y="5545798"/>
                    <a:pt x="936691" y="5549246"/>
                  </a:cubicBezTo>
                  <a:cubicBezTo>
                    <a:pt x="932786" y="5552636"/>
                    <a:pt x="928592" y="5555796"/>
                    <a:pt x="924225" y="5558612"/>
                  </a:cubicBezTo>
                  <a:cubicBezTo>
                    <a:pt x="924225" y="5558612"/>
                    <a:pt x="916007" y="5560852"/>
                    <a:pt x="916065" y="5562806"/>
                  </a:cubicBezTo>
                  <a:cubicBezTo>
                    <a:pt x="916121" y="5564760"/>
                    <a:pt x="900321" y="5569241"/>
                    <a:pt x="900321" y="5569241"/>
                  </a:cubicBezTo>
                  <a:cubicBezTo>
                    <a:pt x="900321" y="5569241"/>
                    <a:pt x="907388" y="5602222"/>
                    <a:pt x="908423" y="5613713"/>
                  </a:cubicBezTo>
                  <a:cubicBezTo>
                    <a:pt x="909919" y="5621757"/>
                    <a:pt x="910034" y="5629973"/>
                    <a:pt x="908768" y="5638017"/>
                  </a:cubicBezTo>
                  <a:cubicBezTo>
                    <a:pt x="907046" y="5644567"/>
                    <a:pt x="900149" y="5681511"/>
                    <a:pt x="897277" y="5688579"/>
                  </a:cubicBezTo>
                  <a:cubicBezTo>
                    <a:pt x="894404" y="5695646"/>
                    <a:pt x="888142" y="5708747"/>
                    <a:pt x="888142" y="5708747"/>
                  </a:cubicBezTo>
                  <a:cubicBezTo>
                    <a:pt x="888142" y="5708747"/>
                    <a:pt x="888945" y="5711332"/>
                    <a:pt x="889634" y="5713171"/>
                  </a:cubicBezTo>
                  <a:cubicBezTo>
                    <a:pt x="890325" y="5715009"/>
                    <a:pt x="888314" y="5719951"/>
                    <a:pt x="888314" y="5719951"/>
                  </a:cubicBezTo>
                  <a:lnTo>
                    <a:pt x="883889" y="5722938"/>
                  </a:lnTo>
                  <a:lnTo>
                    <a:pt x="880671" y="5722938"/>
                  </a:lnTo>
                  <a:cubicBezTo>
                    <a:pt x="880671" y="5722938"/>
                    <a:pt x="870846" y="5741669"/>
                    <a:pt x="870905" y="5742588"/>
                  </a:cubicBezTo>
                  <a:cubicBezTo>
                    <a:pt x="870961" y="5743508"/>
                    <a:pt x="867457" y="5761664"/>
                    <a:pt x="866710" y="5765169"/>
                  </a:cubicBezTo>
                  <a:cubicBezTo>
                    <a:pt x="865732" y="5769306"/>
                    <a:pt x="865044" y="5773557"/>
                    <a:pt x="864584" y="5777810"/>
                  </a:cubicBezTo>
                  <a:cubicBezTo>
                    <a:pt x="864584" y="5779016"/>
                    <a:pt x="864584" y="5796713"/>
                    <a:pt x="864584" y="5796713"/>
                  </a:cubicBezTo>
                  <a:cubicBezTo>
                    <a:pt x="864584" y="5796713"/>
                    <a:pt x="864871" y="5802057"/>
                    <a:pt x="863608" y="5803493"/>
                  </a:cubicBezTo>
                  <a:cubicBezTo>
                    <a:pt x="861195" y="5805332"/>
                    <a:pt x="858724" y="5806998"/>
                    <a:pt x="856081" y="5808549"/>
                  </a:cubicBezTo>
                  <a:lnTo>
                    <a:pt x="848383" y="5808894"/>
                  </a:lnTo>
                  <a:lnTo>
                    <a:pt x="839991" y="5805561"/>
                  </a:lnTo>
                  <a:cubicBezTo>
                    <a:pt x="839991" y="5805561"/>
                    <a:pt x="836661" y="5817512"/>
                    <a:pt x="836661" y="5818375"/>
                  </a:cubicBezTo>
                  <a:cubicBezTo>
                    <a:pt x="836661" y="5819237"/>
                    <a:pt x="836661" y="5821879"/>
                    <a:pt x="836661" y="5821879"/>
                  </a:cubicBezTo>
                  <a:cubicBezTo>
                    <a:pt x="833384" y="5823948"/>
                    <a:pt x="829936" y="5825671"/>
                    <a:pt x="826261" y="5826935"/>
                  </a:cubicBezTo>
                  <a:cubicBezTo>
                    <a:pt x="825054" y="5826964"/>
                    <a:pt x="820444" y="5825973"/>
                    <a:pt x="815481" y="5824285"/>
                  </a:cubicBezTo>
                  <a:lnTo>
                    <a:pt x="810991" y="5821906"/>
                  </a:lnTo>
                  <a:lnTo>
                    <a:pt x="806604" y="5834551"/>
                  </a:lnTo>
                  <a:cubicBezTo>
                    <a:pt x="804913" y="5839287"/>
                    <a:pt x="803575" y="5842859"/>
                    <a:pt x="802645" y="5845092"/>
                  </a:cubicBezTo>
                  <a:cubicBezTo>
                    <a:pt x="787764" y="5880831"/>
                    <a:pt x="738696" y="6010453"/>
                    <a:pt x="744616" y="6055097"/>
                  </a:cubicBezTo>
                  <a:cubicBezTo>
                    <a:pt x="750532" y="6099741"/>
                    <a:pt x="765413" y="6218734"/>
                    <a:pt x="789260" y="6245625"/>
                  </a:cubicBezTo>
                  <a:cubicBezTo>
                    <a:pt x="813103" y="6272515"/>
                    <a:pt x="841428" y="6323134"/>
                    <a:pt x="848840" y="6349966"/>
                  </a:cubicBezTo>
                  <a:cubicBezTo>
                    <a:pt x="854356" y="6373351"/>
                    <a:pt x="865045" y="6395243"/>
                    <a:pt x="880096" y="6413973"/>
                  </a:cubicBezTo>
                  <a:cubicBezTo>
                    <a:pt x="897968" y="6437990"/>
                    <a:pt x="962032" y="6433624"/>
                    <a:pt x="976912" y="6448448"/>
                  </a:cubicBezTo>
                  <a:cubicBezTo>
                    <a:pt x="991796" y="6463272"/>
                    <a:pt x="994840" y="6475223"/>
                    <a:pt x="1017132" y="6478210"/>
                  </a:cubicBezTo>
                  <a:cubicBezTo>
                    <a:pt x="1039428" y="6481198"/>
                    <a:pt x="1084933" y="6445517"/>
                    <a:pt x="1103893" y="6437990"/>
                  </a:cubicBezTo>
                  <a:cubicBezTo>
                    <a:pt x="1122852" y="6430464"/>
                    <a:pt x="1170543" y="6388578"/>
                    <a:pt x="1198811" y="6423052"/>
                  </a:cubicBezTo>
                  <a:cubicBezTo>
                    <a:pt x="1227080" y="6457525"/>
                    <a:pt x="1265748" y="6478153"/>
                    <a:pt x="1228575" y="6503491"/>
                  </a:cubicBezTo>
                  <a:cubicBezTo>
                    <a:pt x="1191400" y="6528830"/>
                    <a:pt x="1124347" y="6543769"/>
                    <a:pt x="1139228" y="6521418"/>
                  </a:cubicBezTo>
                  <a:cubicBezTo>
                    <a:pt x="1154111" y="6499067"/>
                    <a:pt x="1179447" y="6409722"/>
                    <a:pt x="1149687" y="6440978"/>
                  </a:cubicBezTo>
                  <a:cubicBezTo>
                    <a:pt x="1119924" y="6472235"/>
                    <a:pt x="1118371" y="6512685"/>
                    <a:pt x="1091596" y="6519924"/>
                  </a:cubicBezTo>
                  <a:cubicBezTo>
                    <a:pt x="1064823" y="6527164"/>
                    <a:pt x="962032" y="6522912"/>
                    <a:pt x="903943" y="6521418"/>
                  </a:cubicBezTo>
                  <a:cubicBezTo>
                    <a:pt x="845853" y="6519924"/>
                    <a:pt x="661129" y="6509524"/>
                    <a:pt x="629872" y="6497573"/>
                  </a:cubicBezTo>
                  <a:cubicBezTo>
                    <a:pt x="598617" y="6485623"/>
                    <a:pt x="582299" y="6479762"/>
                    <a:pt x="594192" y="6469305"/>
                  </a:cubicBezTo>
                  <a:cubicBezTo>
                    <a:pt x="606085" y="6458847"/>
                    <a:pt x="635904" y="6446781"/>
                    <a:pt x="647800" y="6449827"/>
                  </a:cubicBezTo>
                  <a:cubicBezTo>
                    <a:pt x="659693" y="6452871"/>
                    <a:pt x="658256" y="6429027"/>
                    <a:pt x="677620" y="6429027"/>
                  </a:cubicBezTo>
                  <a:cubicBezTo>
                    <a:pt x="696983" y="6429027"/>
                    <a:pt x="729676" y="6430464"/>
                    <a:pt x="735652" y="6430464"/>
                  </a:cubicBezTo>
                  <a:cubicBezTo>
                    <a:pt x="741628" y="6430464"/>
                    <a:pt x="755015" y="6417191"/>
                    <a:pt x="778859" y="6418628"/>
                  </a:cubicBezTo>
                  <a:cubicBezTo>
                    <a:pt x="795923" y="6420523"/>
                    <a:pt x="813219" y="6418512"/>
                    <a:pt x="829479" y="6412881"/>
                  </a:cubicBezTo>
                  <a:cubicBezTo>
                    <a:pt x="841659" y="6408400"/>
                    <a:pt x="843094" y="6402654"/>
                    <a:pt x="823734" y="6374271"/>
                  </a:cubicBezTo>
                  <a:cubicBezTo>
                    <a:pt x="804370" y="6345886"/>
                    <a:pt x="734386" y="6177539"/>
                    <a:pt x="728411" y="6155245"/>
                  </a:cubicBezTo>
                  <a:cubicBezTo>
                    <a:pt x="722435" y="6132952"/>
                    <a:pt x="698591" y="6064290"/>
                    <a:pt x="725423" y="5973566"/>
                  </a:cubicBezTo>
                  <a:cubicBezTo>
                    <a:pt x="732131" y="5950885"/>
                    <a:pt x="746474" y="5907994"/>
                    <a:pt x="764354" y="5855972"/>
                  </a:cubicBezTo>
                  <a:lnTo>
                    <a:pt x="783305" y="5801334"/>
                  </a:lnTo>
                  <a:lnTo>
                    <a:pt x="764494" y="5793208"/>
                  </a:lnTo>
                  <a:cubicBezTo>
                    <a:pt x="760011" y="5789761"/>
                    <a:pt x="731398" y="5779706"/>
                    <a:pt x="726744" y="5769536"/>
                  </a:cubicBezTo>
                  <a:cubicBezTo>
                    <a:pt x="722089" y="5759366"/>
                    <a:pt x="718989" y="5759136"/>
                    <a:pt x="718989" y="5754597"/>
                  </a:cubicBezTo>
                  <a:lnTo>
                    <a:pt x="718585" y="5744829"/>
                  </a:lnTo>
                  <a:lnTo>
                    <a:pt x="721803" y="5735809"/>
                  </a:lnTo>
                  <a:lnTo>
                    <a:pt x="726172" y="5734430"/>
                  </a:lnTo>
                  <a:cubicBezTo>
                    <a:pt x="727204" y="5733683"/>
                    <a:pt x="728295" y="5732993"/>
                    <a:pt x="729386" y="5732362"/>
                  </a:cubicBezTo>
                  <a:cubicBezTo>
                    <a:pt x="731342" y="5731154"/>
                    <a:pt x="733409" y="5730179"/>
                    <a:pt x="735536" y="5729431"/>
                  </a:cubicBezTo>
                  <a:cubicBezTo>
                    <a:pt x="742488" y="5730695"/>
                    <a:pt x="749269" y="5732878"/>
                    <a:pt x="755703" y="5735866"/>
                  </a:cubicBezTo>
                  <a:cubicBezTo>
                    <a:pt x="760415" y="5739083"/>
                    <a:pt x="766046" y="5740693"/>
                    <a:pt x="771733" y="5740577"/>
                  </a:cubicBezTo>
                  <a:cubicBezTo>
                    <a:pt x="778744" y="5740462"/>
                    <a:pt x="785752" y="5742474"/>
                    <a:pt x="790811" y="5742359"/>
                  </a:cubicBezTo>
                  <a:cubicBezTo>
                    <a:pt x="795866" y="5742244"/>
                    <a:pt x="797819" y="5743048"/>
                    <a:pt x="798969" y="5741497"/>
                  </a:cubicBezTo>
                  <a:cubicBezTo>
                    <a:pt x="800116" y="5739945"/>
                    <a:pt x="809712" y="5710987"/>
                    <a:pt x="810862" y="5708056"/>
                  </a:cubicBezTo>
                  <a:cubicBezTo>
                    <a:pt x="812012" y="5705127"/>
                    <a:pt x="813964" y="5698001"/>
                    <a:pt x="813964" y="5698001"/>
                  </a:cubicBezTo>
                  <a:cubicBezTo>
                    <a:pt x="812126" y="5695302"/>
                    <a:pt x="810401" y="5692486"/>
                    <a:pt x="808850" y="5689613"/>
                  </a:cubicBezTo>
                  <a:cubicBezTo>
                    <a:pt x="808449" y="5688407"/>
                    <a:pt x="805346" y="5681569"/>
                    <a:pt x="808162" y="5680248"/>
                  </a:cubicBezTo>
                  <a:cubicBezTo>
                    <a:pt x="810976" y="5678926"/>
                    <a:pt x="814539" y="5670193"/>
                    <a:pt x="814770" y="5669159"/>
                  </a:cubicBezTo>
                  <a:cubicBezTo>
                    <a:pt x="814999" y="5668124"/>
                    <a:pt x="816091" y="5629398"/>
                    <a:pt x="817183" y="5626468"/>
                  </a:cubicBezTo>
                  <a:cubicBezTo>
                    <a:pt x="818504" y="5621815"/>
                    <a:pt x="819424" y="5617102"/>
                    <a:pt x="819825" y="5612277"/>
                  </a:cubicBezTo>
                  <a:cubicBezTo>
                    <a:pt x="819766" y="5610955"/>
                    <a:pt x="803163" y="5594292"/>
                    <a:pt x="803163" y="5587972"/>
                  </a:cubicBezTo>
                  <a:cubicBezTo>
                    <a:pt x="804484" y="5578893"/>
                    <a:pt x="807413" y="5570104"/>
                    <a:pt x="811782" y="5562001"/>
                  </a:cubicBezTo>
                  <a:cubicBezTo>
                    <a:pt x="813908" y="5558612"/>
                    <a:pt x="823790" y="5535858"/>
                    <a:pt x="831777" y="5517932"/>
                  </a:cubicBezTo>
                  <a:cubicBezTo>
                    <a:pt x="839764" y="5500005"/>
                    <a:pt x="852919" y="5460417"/>
                    <a:pt x="858092" y="5452833"/>
                  </a:cubicBezTo>
                  <a:cubicBezTo>
                    <a:pt x="865331" y="5443353"/>
                    <a:pt x="873604" y="5434677"/>
                    <a:pt x="882682" y="5426920"/>
                  </a:cubicBezTo>
                  <a:cubicBezTo>
                    <a:pt x="885957" y="5420543"/>
                    <a:pt x="888715" y="5413820"/>
                    <a:pt x="890900" y="5406982"/>
                  </a:cubicBezTo>
                  <a:cubicBezTo>
                    <a:pt x="892278" y="5402731"/>
                    <a:pt x="900551" y="5406695"/>
                    <a:pt x="890900" y="5398364"/>
                  </a:cubicBezTo>
                  <a:cubicBezTo>
                    <a:pt x="881247" y="5390033"/>
                    <a:pt x="871365" y="5382735"/>
                    <a:pt x="871365" y="5382735"/>
                  </a:cubicBezTo>
                  <a:lnTo>
                    <a:pt x="861311" y="5355961"/>
                  </a:lnTo>
                  <a:cubicBezTo>
                    <a:pt x="861311" y="5355961"/>
                    <a:pt x="846657" y="5343665"/>
                    <a:pt x="854760" y="5336942"/>
                  </a:cubicBezTo>
                  <a:cubicBezTo>
                    <a:pt x="862859" y="5330220"/>
                    <a:pt x="866135" y="5316028"/>
                    <a:pt x="862056" y="5309765"/>
                  </a:cubicBezTo>
                  <a:cubicBezTo>
                    <a:pt x="857977" y="5303503"/>
                    <a:pt x="837753" y="5295459"/>
                    <a:pt x="837522" y="5289024"/>
                  </a:cubicBezTo>
                  <a:cubicBezTo>
                    <a:pt x="837293" y="5282589"/>
                    <a:pt x="842463" y="5252251"/>
                    <a:pt x="842463" y="5252251"/>
                  </a:cubicBezTo>
                  <a:cubicBezTo>
                    <a:pt x="842463" y="5252251"/>
                    <a:pt x="840970" y="5255067"/>
                    <a:pt x="840970" y="5245931"/>
                  </a:cubicBezTo>
                  <a:cubicBezTo>
                    <a:pt x="840970" y="5236795"/>
                    <a:pt x="850105" y="5227545"/>
                    <a:pt x="852462" y="5222948"/>
                  </a:cubicBezTo>
                  <a:cubicBezTo>
                    <a:pt x="854816" y="5218351"/>
                    <a:pt x="853725" y="5207492"/>
                    <a:pt x="854128" y="5202321"/>
                  </a:cubicBezTo>
                  <a:cubicBezTo>
                    <a:pt x="854585" y="5196690"/>
                    <a:pt x="856137" y="5191232"/>
                    <a:pt x="858664" y="5186175"/>
                  </a:cubicBezTo>
                  <a:cubicBezTo>
                    <a:pt x="861080" y="5182211"/>
                    <a:pt x="868319" y="5171639"/>
                    <a:pt x="868319" y="5171639"/>
                  </a:cubicBezTo>
                  <a:lnTo>
                    <a:pt x="862573" y="5165376"/>
                  </a:lnTo>
                  <a:cubicBezTo>
                    <a:pt x="862573" y="5165376"/>
                    <a:pt x="858895" y="5167674"/>
                    <a:pt x="858033" y="5166525"/>
                  </a:cubicBezTo>
                  <a:cubicBezTo>
                    <a:pt x="857172" y="5165376"/>
                    <a:pt x="854529" y="5160090"/>
                    <a:pt x="854529" y="5160090"/>
                  </a:cubicBezTo>
                  <a:lnTo>
                    <a:pt x="851081" y="5158711"/>
                  </a:lnTo>
                  <a:cubicBezTo>
                    <a:pt x="849070" y="5160033"/>
                    <a:pt x="847002" y="5161182"/>
                    <a:pt x="844820" y="5162159"/>
                  </a:cubicBezTo>
                  <a:cubicBezTo>
                    <a:pt x="841947" y="5161412"/>
                    <a:pt x="839876" y="5158826"/>
                    <a:pt x="839764" y="5155838"/>
                  </a:cubicBezTo>
                  <a:cubicBezTo>
                    <a:pt x="839764" y="5155838"/>
                    <a:pt x="816262" y="5144864"/>
                    <a:pt x="815861" y="5142394"/>
                  </a:cubicBezTo>
                  <a:cubicBezTo>
                    <a:pt x="815457" y="5139923"/>
                    <a:pt x="812242" y="5139923"/>
                    <a:pt x="812242" y="5139923"/>
                  </a:cubicBezTo>
                  <a:lnTo>
                    <a:pt x="812242" y="5136131"/>
                  </a:lnTo>
                  <a:cubicBezTo>
                    <a:pt x="811493" y="5136303"/>
                    <a:pt x="810747" y="5136303"/>
                    <a:pt x="810000" y="5136131"/>
                  </a:cubicBezTo>
                  <a:cubicBezTo>
                    <a:pt x="806953" y="5136533"/>
                    <a:pt x="804024" y="5137164"/>
                    <a:pt x="801092" y="5138084"/>
                  </a:cubicBezTo>
                  <a:cubicBezTo>
                    <a:pt x="801092" y="5138084"/>
                    <a:pt x="797992" y="5133085"/>
                    <a:pt x="799199" y="5130155"/>
                  </a:cubicBezTo>
                  <a:cubicBezTo>
                    <a:pt x="799830" y="5128604"/>
                    <a:pt x="800291" y="5126995"/>
                    <a:pt x="800576" y="5125328"/>
                  </a:cubicBezTo>
                  <a:cubicBezTo>
                    <a:pt x="800576" y="5125328"/>
                    <a:pt x="793049" y="5084592"/>
                    <a:pt x="801323" y="5073215"/>
                  </a:cubicBezTo>
                  <a:cubicBezTo>
                    <a:pt x="809599" y="5061839"/>
                    <a:pt x="809712" y="5052703"/>
                    <a:pt x="829535" y="5043280"/>
                  </a:cubicBezTo>
                  <a:cubicBezTo>
                    <a:pt x="849359" y="5033858"/>
                    <a:pt x="851140" y="5030468"/>
                    <a:pt x="858780" y="5030122"/>
                  </a:cubicBezTo>
                  <a:cubicBezTo>
                    <a:pt x="867112" y="5029663"/>
                    <a:pt x="875386" y="5031157"/>
                    <a:pt x="883028" y="5034432"/>
                  </a:cubicBezTo>
                  <a:cubicBezTo>
                    <a:pt x="886246" y="5036960"/>
                    <a:pt x="891991" y="5042705"/>
                    <a:pt x="891991" y="5042705"/>
                  </a:cubicBezTo>
                  <a:lnTo>
                    <a:pt x="900610" y="5041902"/>
                  </a:lnTo>
                  <a:lnTo>
                    <a:pt x="910895" y="5046268"/>
                  </a:lnTo>
                  <a:lnTo>
                    <a:pt x="910895" y="5051554"/>
                  </a:lnTo>
                  <a:lnTo>
                    <a:pt x="921525" y="5053048"/>
                  </a:lnTo>
                  <a:cubicBezTo>
                    <a:pt x="923938" y="5053508"/>
                    <a:pt x="933703" y="5057415"/>
                    <a:pt x="933703" y="5057415"/>
                  </a:cubicBezTo>
                  <a:cubicBezTo>
                    <a:pt x="933303" y="5064367"/>
                    <a:pt x="931981" y="5071204"/>
                    <a:pt x="929683" y="5077754"/>
                  </a:cubicBezTo>
                  <a:cubicBezTo>
                    <a:pt x="926351" y="5086488"/>
                    <a:pt x="926351" y="5087465"/>
                    <a:pt x="926351" y="5089878"/>
                  </a:cubicBezTo>
                  <a:cubicBezTo>
                    <a:pt x="925489" y="5094475"/>
                    <a:pt x="925660" y="5099243"/>
                    <a:pt x="926926" y="5103782"/>
                  </a:cubicBezTo>
                  <a:cubicBezTo>
                    <a:pt x="928993" y="5108092"/>
                    <a:pt x="932037" y="5113205"/>
                    <a:pt x="935831" y="5111597"/>
                  </a:cubicBezTo>
                  <a:cubicBezTo>
                    <a:pt x="939623" y="5109988"/>
                    <a:pt x="945080" y="5101944"/>
                    <a:pt x="950369" y="5101944"/>
                  </a:cubicBezTo>
                  <a:lnTo>
                    <a:pt x="975764" y="5100393"/>
                  </a:lnTo>
                  <a:lnTo>
                    <a:pt x="980829" y="5103163"/>
                  </a:lnTo>
                  <a:lnTo>
                    <a:pt x="987887" y="5065076"/>
                  </a:lnTo>
                  <a:cubicBezTo>
                    <a:pt x="991564" y="5044915"/>
                    <a:pt x="994264" y="5029736"/>
                    <a:pt x="995010" y="5024895"/>
                  </a:cubicBezTo>
                  <a:cubicBezTo>
                    <a:pt x="997998" y="5005532"/>
                    <a:pt x="995010" y="4932561"/>
                    <a:pt x="995010" y="4932561"/>
                  </a:cubicBezTo>
                  <a:lnTo>
                    <a:pt x="1014374" y="4639531"/>
                  </a:lnTo>
                  <a:lnTo>
                    <a:pt x="1090334" y="3847200"/>
                  </a:lnTo>
                  <a:cubicBezTo>
                    <a:pt x="1083267" y="3840300"/>
                    <a:pt x="1076775" y="3832801"/>
                    <a:pt x="1070970" y="3824792"/>
                  </a:cubicBezTo>
                  <a:cubicBezTo>
                    <a:pt x="1067982" y="3818874"/>
                    <a:pt x="1054594" y="3793593"/>
                    <a:pt x="1059077" y="3787618"/>
                  </a:cubicBezTo>
                  <a:cubicBezTo>
                    <a:pt x="1063558" y="3781642"/>
                    <a:pt x="1050113" y="3768140"/>
                    <a:pt x="1042642" y="3756303"/>
                  </a:cubicBezTo>
                  <a:cubicBezTo>
                    <a:pt x="1035174" y="3744468"/>
                    <a:pt x="1039654" y="3720623"/>
                    <a:pt x="1044138" y="3707235"/>
                  </a:cubicBezTo>
                  <a:cubicBezTo>
                    <a:pt x="1048503" y="3690515"/>
                    <a:pt x="1052010" y="3673583"/>
                    <a:pt x="1054594" y="3656501"/>
                  </a:cubicBezTo>
                  <a:cubicBezTo>
                    <a:pt x="1054594" y="3656501"/>
                    <a:pt x="1060859" y="3531704"/>
                    <a:pt x="1062006" y="3527165"/>
                  </a:cubicBezTo>
                  <a:cubicBezTo>
                    <a:pt x="1063156" y="3522626"/>
                    <a:pt x="1023913" y="3524924"/>
                    <a:pt x="1023913" y="3524924"/>
                  </a:cubicBezTo>
                  <a:cubicBezTo>
                    <a:pt x="1023913" y="3524924"/>
                    <a:pt x="1010410" y="3560892"/>
                    <a:pt x="1010410" y="3570890"/>
                  </a:cubicBezTo>
                  <a:cubicBezTo>
                    <a:pt x="1010410" y="3580887"/>
                    <a:pt x="994725" y="3635931"/>
                    <a:pt x="994725" y="3635931"/>
                  </a:cubicBezTo>
                  <a:lnTo>
                    <a:pt x="988979" y="3623578"/>
                  </a:lnTo>
                  <a:cubicBezTo>
                    <a:pt x="988979" y="3623578"/>
                    <a:pt x="997942" y="3555261"/>
                    <a:pt x="1000184" y="3550722"/>
                  </a:cubicBezTo>
                  <a:cubicBezTo>
                    <a:pt x="1002423" y="3546183"/>
                    <a:pt x="999092" y="3513720"/>
                    <a:pt x="999092" y="3513720"/>
                  </a:cubicBezTo>
                  <a:cubicBezTo>
                    <a:pt x="999092" y="3513720"/>
                    <a:pt x="1003517" y="3496885"/>
                    <a:pt x="1009147" y="3464365"/>
                  </a:cubicBezTo>
                  <a:cubicBezTo>
                    <a:pt x="1014779" y="3431844"/>
                    <a:pt x="1027072" y="3395991"/>
                    <a:pt x="1022591" y="3392543"/>
                  </a:cubicBezTo>
                  <a:cubicBezTo>
                    <a:pt x="1017132" y="3388372"/>
                    <a:pt x="1014835" y="3381248"/>
                    <a:pt x="1016846" y="3374675"/>
                  </a:cubicBezTo>
                  <a:cubicBezTo>
                    <a:pt x="1019087" y="3366803"/>
                    <a:pt x="1019202" y="3324170"/>
                    <a:pt x="1020235" y="3320837"/>
                  </a:cubicBezTo>
                  <a:cubicBezTo>
                    <a:pt x="1021271" y="3317505"/>
                    <a:pt x="1014604" y="3311817"/>
                    <a:pt x="1021271" y="3308541"/>
                  </a:cubicBezTo>
                  <a:cubicBezTo>
                    <a:pt x="1026039" y="3305261"/>
                    <a:pt x="1029600" y="3300526"/>
                    <a:pt x="1031440" y="3295039"/>
                  </a:cubicBezTo>
                  <a:cubicBezTo>
                    <a:pt x="1031440" y="3295039"/>
                    <a:pt x="1030175" y="3273723"/>
                    <a:pt x="1020235" y="3267000"/>
                  </a:cubicBezTo>
                  <a:cubicBezTo>
                    <a:pt x="1010295" y="3260278"/>
                    <a:pt x="997884" y="3249993"/>
                    <a:pt x="1004549" y="3234479"/>
                  </a:cubicBezTo>
                  <a:cubicBezTo>
                    <a:pt x="1011216" y="3218966"/>
                    <a:pt x="1029258" y="3206843"/>
                    <a:pt x="1020235" y="3200005"/>
                  </a:cubicBezTo>
                  <a:cubicBezTo>
                    <a:pt x="1011216" y="3193168"/>
                    <a:pt x="997828" y="3186503"/>
                    <a:pt x="992196" y="3178631"/>
                  </a:cubicBezTo>
                  <a:cubicBezTo>
                    <a:pt x="986566" y="3170760"/>
                    <a:pt x="984269" y="3148581"/>
                    <a:pt x="978694" y="3155131"/>
                  </a:cubicBezTo>
                  <a:cubicBezTo>
                    <a:pt x="973122" y="3161682"/>
                    <a:pt x="976626" y="3112383"/>
                    <a:pt x="982026" y="3103420"/>
                  </a:cubicBezTo>
                  <a:cubicBezTo>
                    <a:pt x="987427" y="3094457"/>
                    <a:pt x="1027821" y="3046308"/>
                    <a:pt x="1068212" y="3075381"/>
                  </a:cubicBezTo>
                  <a:cubicBezTo>
                    <a:pt x="1108603" y="3104454"/>
                    <a:pt x="1111935" y="3112728"/>
                    <a:pt x="1111935" y="3121347"/>
                  </a:cubicBezTo>
                  <a:cubicBezTo>
                    <a:pt x="1111935" y="3129965"/>
                    <a:pt x="1110729" y="3141456"/>
                    <a:pt x="1115269" y="3141456"/>
                  </a:cubicBezTo>
                  <a:cubicBezTo>
                    <a:pt x="1119809" y="3141456"/>
                    <a:pt x="1127622" y="3153753"/>
                    <a:pt x="1127622" y="3141456"/>
                  </a:cubicBezTo>
                  <a:cubicBezTo>
                    <a:pt x="1127622" y="3129161"/>
                    <a:pt x="1110788" y="3102328"/>
                    <a:pt x="1118658" y="3100030"/>
                  </a:cubicBezTo>
                  <a:cubicBezTo>
                    <a:pt x="1126530" y="3097732"/>
                    <a:pt x="1123197" y="3104454"/>
                    <a:pt x="1126530" y="3097732"/>
                  </a:cubicBezTo>
                  <a:cubicBezTo>
                    <a:pt x="1129863" y="3091009"/>
                    <a:pt x="1137676" y="3073082"/>
                    <a:pt x="1137676" y="3073082"/>
                  </a:cubicBezTo>
                  <a:lnTo>
                    <a:pt x="1170198" y="2514315"/>
                  </a:lnTo>
                  <a:lnTo>
                    <a:pt x="907102" y="2451342"/>
                  </a:lnTo>
                  <a:lnTo>
                    <a:pt x="883259" y="2427555"/>
                  </a:lnTo>
                  <a:lnTo>
                    <a:pt x="512372" y="2406698"/>
                  </a:lnTo>
                  <a:lnTo>
                    <a:pt x="83055" y="2636525"/>
                  </a:lnTo>
                  <a:cubicBezTo>
                    <a:pt x="83055" y="2636525"/>
                    <a:pt x="96903" y="2717712"/>
                    <a:pt x="81043" y="2783443"/>
                  </a:cubicBezTo>
                  <a:cubicBezTo>
                    <a:pt x="73115" y="2816308"/>
                    <a:pt x="52258" y="2848110"/>
                    <a:pt x="28420" y="2871194"/>
                  </a:cubicBezTo>
                  <a:lnTo>
                    <a:pt x="0" y="2892174"/>
                  </a:lnTo>
                  <a:lnTo>
                    <a:pt x="0" y="2503872"/>
                  </a:lnTo>
                  <a:lnTo>
                    <a:pt x="9567" y="2515406"/>
                  </a:lnTo>
                  <a:lnTo>
                    <a:pt x="69091" y="2384405"/>
                  </a:lnTo>
                  <a:cubicBezTo>
                    <a:pt x="69091" y="2384405"/>
                    <a:pt x="37849" y="2388800"/>
                    <a:pt x="143" y="2383047"/>
                  </a:cubicBezTo>
                  <a:lnTo>
                    <a:pt x="0" y="2383003"/>
                  </a:lnTo>
                  <a:lnTo>
                    <a:pt x="0" y="850667"/>
                  </a:lnTo>
                  <a:lnTo>
                    <a:pt x="4575" y="850982"/>
                  </a:lnTo>
                  <a:cubicBezTo>
                    <a:pt x="180423" y="863068"/>
                    <a:pt x="308113" y="871793"/>
                    <a:pt x="308113" y="871793"/>
                  </a:cubicBezTo>
                  <a:lnTo>
                    <a:pt x="308113" y="827207"/>
                  </a:lnTo>
                  <a:cubicBezTo>
                    <a:pt x="308113" y="827207"/>
                    <a:pt x="364765" y="838698"/>
                    <a:pt x="367697" y="827207"/>
                  </a:cubicBezTo>
                  <a:cubicBezTo>
                    <a:pt x="370626" y="815715"/>
                    <a:pt x="463018" y="669545"/>
                    <a:pt x="477897" y="660582"/>
                  </a:cubicBezTo>
                  <a:cubicBezTo>
                    <a:pt x="492781" y="651618"/>
                    <a:pt x="701293" y="627774"/>
                    <a:pt x="701293" y="627774"/>
                  </a:cubicBezTo>
                  <a:lnTo>
                    <a:pt x="906817" y="639667"/>
                  </a:lnTo>
                  <a:cubicBezTo>
                    <a:pt x="906817" y="639667"/>
                    <a:pt x="954504" y="597954"/>
                    <a:pt x="963409" y="595023"/>
                  </a:cubicBezTo>
                  <a:cubicBezTo>
                    <a:pt x="972317" y="592093"/>
                    <a:pt x="1025981" y="583072"/>
                    <a:pt x="1025981" y="583072"/>
                  </a:cubicBezTo>
                  <a:lnTo>
                    <a:pt x="1025981" y="460976"/>
                  </a:lnTo>
                  <a:lnTo>
                    <a:pt x="748924" y="440119"/>
                  </a:lnTo>
                  <a:lnTo>
                    <a:pt x="737029" y="416275"/>
                  </a:lnTo>
                  <a:lnTo>
                    <a:pt x="492781" y="383582"/>
                  </a:lnTo>
                  <a:lnTo>
                    <a:pt x="352757" y="362668"/>
                  </a:lnTo>
                  <a:lnTo>
                    <a:pt x="200898" y="332905"/>
                  </a:lnTo>
                  <a:lnTo>
                    <a:pt x="183029" y="356693"/>
                  </a:lnTo>
                  <a:lnTo>
                    <a:pt x="0" y="335203"/>
                  </a:lnTo>
                  <a:lnTo>
                    <a:pt x="0" y="263698"/>
                  </a:lnTo>
                  <a:lnTo>
                    <a:pt x="156313" y="282228"/>
                  </a:lnTo>
                  <a:cubicBezTo>
                    <a:pt x="156313" y="282228"/>
                    <a:pt x="210496" y="301476"/>
                    <a:pt x="216241" y="301476"/>
                  </a:cubicBezTo>
                  <a:cubicBezTo>
                    <a:pt x="221987" y="301476"/>
                    <a:pt x="400104" y="313772"/>
                    <a:pt x="400104" y="313772"/>
                  </a:cubicBezTo>
                  <a:lnTo>
                    <a:pt x="414639" y="279010"/>
                  </a:lnTo>
                  <a:cubicBezTo>
                    <a:pt x="414639" y="279010"/>
                    <a:pt x="570519" y="307049"/>
                    <a:pt x="569427" y="311588"/>
                  </a:cubicBezTo>
                  <a:cubicBezTo>
                    <a:pt x="569083" y="317225"/>
                    <a:pt x="569427" y="322879"/>
                    <a:pt x="570519" y="328423"/>
                  </a:cubicBezTo>
                  <a:cubicBezTo>
                    <a:pt x="570519" y="328423"/>
                    <a:pt x="616544" y="331756"/>
                    <a:pt x="619876" y="331756"/>
                  </a:cubicBezTo>
                  <a:cubicBezTo>
                    <a:pt x="623207" y="331756"/>
                    <a:pt x="635447" y="309405"/>
                    <a:pt x="638951" y="311588"/>
                  </a:cubicBezTo>
                  <a:cubicBezTo>
                    <a:pt x="642455" y="313772"/>
                    <a:pt x="675897" y="295845"/>
                    <a:pt x="682675" y="318254"/>
                  </a:cubicBezTo>
                  <a:cubicBezTo>
                    <a:pt x="689456" y="340662"/>
                    <a:pt x="689456" y="356348"/>
                    <a:pt x="715197" y="353015"/>
                  </a:cubicBezTo>
                  <a:cubicBezTo>
                    <a:pt x="740937" y="349683"/>
                    <a:pt x="771218" y="355141"/>
                    <a:pt x="770126" y="345258"/>
                  </a:cubicBezTo>
                  <a:cubicBezTo>
                    <a:pt x="769034" y="335376"/>
                    <a:pt x="778054" y="326067"/>
                    <a:pt x="760070" y="323884"/>
                  </a:cubicBezTo>
                  <a:cubicBezTo>
                    <a:pt x="742088" y="321701"/>
                    <a:pt x="744326" y="329629"/>
                    <a:pt x="742088" y="321701"/>
                  </a:cubicBezTo>
                  <a:cubicBezTo>
                    <a:pt x="739846" y="313772"/>
                    <a:pt x="739846" y="296994"/>
                    <a:pt x="744326" y="294754"/>
                  </a:cubicBezTo>
                  <a:cubicBezTo>
                    <a:pt x="748810" y="292512"/>
                    <a:pt x="802645" y="290272"/>
                    <a:pt x="802645" y="290272"/>
                  </a:cubicBezTo>
                  <a:cubicBezTo>
                    <a:pt x="804541" y="284009"/>
                    <a:pt x="806036" y="277638"/>
                    <a:pt x="807184" y="271197"/>
                  </a:cubicBezTo>
                  <a:cubicBezTo>
                    <a:pt x="807184" y="267864"/>
                    <a:pt x="794946" y="245283"/>
                    <a:pt x="807184" y="246547"/>
                  </a:cubicBezTo>
                  <a:cubicBezTo>
                    <a:pt x="819424" y="247811"/>
                    <a:pt x="831833" y="228736"/>
                    <a:pt x="836317" y="252293"/>
                  </a:cubicBezTo>
                  <a:cubicBezTo>
                    <a:pt x="840797" y="275850"/>
                    <a:pt x="837293" y="285963"/>
                    <a:pt x="847463" y="283722"/>
                  </a:cubicBezTo>
                  <a:cubicBezTo>
                    <a:pt x="857632" y="281481"/>
                    <a:pt x="874466" y="283780"/>
                    <a:pt x="875560" y="280389"/>
                  </a:cubicBezTo>
                  <a:cubicBezTo>
                    <a:pt x="876652" y="276999"/>
                    <a:pt x="875560" y="244479"/>
                    <a:pt x="875560" y="244479"/>
                  </a:cubicBezTo>
                  <a:lnTo>
                    <a:pt x="884981" y="220864"/>
                  </a:lnTo>
                  <a:lnTo>
                    <a:pt x="914745" y="218910"/>
                  </a:lnTo>
                  <a:cubicBezTo>
                    <a:pt x="914745" y="218910"/>
                    <a:pt x="916698" y="183115"/>
                    <a:pt x="922674" y="183115"/>
                  </a:cubicBezTo>
                  <a:cubicBezTo>
                    <a:pt x="928648" y="183115"/>
                    <a:pt x="952493" y="179151"/>
                    <a:pt x="954448" y="189148"/>
                  </a:cubicBezTo>
                  <a:cubicBezTo>
                    <a:pt x="955366" y="197146"/>
                    <a:pt x="954678" y="205247"/>
                    <a:pt x="952493" y="212992"/>
                  </a:cubicBezTo>
                  <a:lnTo>
                    <a:pt x="1025981" y="218738"/>
                  </a:lnTo>
                  <a:cubicBezTo>
                    <a:pt x="1025981" y="218738"/>
                    <a:pt x="1014088" y="264359"/>
                    <a:pt x="1025981" y="264359"/>
                  </a:cubicBezTo>
                  <a:cubicBezTo>
                    <a:pt x="1037876" y="264359"/>
                    <a:pt x="1170888" y="266370"/>
                    <a:pt x="1170888" y="266370"/>
                  </a:cubicBezTo>
                  <a:cubicBezTo>
                    <a:pt x="1170888" y="266370"/>
                    <a:pt x="1184792" y="226667"/>
                    <a:pt x="1190768" y="226667"/>
                  </a:cubicBezTo>
                  <a:cubicBezTo>
                    <a:pt x="1196744" y="226667"/>
                    <a:pt x="1244376" y="218738"/>
                    <a:pt x="1244376" y="228678"/>
                  </a:cubicBezTo>
                  <a:cubicBezTo>
                    <a:pt x="1244376" y="238619"/>
                    <a:pt x="1268220" y="248500"/>
                    <a:pt x="1268220" y="248500"/>
                  </a:cubicBezTo>
                  <a:cubicBezTo>
                    <a:pt x="1268220" y="248500"/>
                    <a:pt x="1274196" y="232643"/>
                    <a:pt x="1286089" y="232643"/>
                  </a:cubicBezTo>
                  <a:cubicBezTo>
                    <a:pt x="1297984" y="232643"/>
                    <a:pt x="1415137" y="240687"/>
                    <a:pt x="1433008" y="244594"/>
                  </a:cubicBezTo>
                  <a:cubicBezTo>
                    <a:pt x="1450876" y="248500"/>
                    <a:pt x="1458804" y="290157"/>
                    <a:pt x="1458804" y="290157"/>
                  </a:cubicBezTo>
                  <a:lnTo>
                    <a:pt x="1524364" y="288204"/>
                  </a:lnTo>
                  <a:cubicBezTo>
                    <a:pt x="1524364" y="288204"/>
                    <a:pt x="1536256" y="262463"/>
                    <a:pt x="1546196" y="262463"/>
                  </a:cubicBezTo>
                  <a:cubicBezTo>
                    <a:pt x="1556136" y="262463"/>
                    <a:pt x="1601757" y="262463"/>
                    <a:pt x="1617672" y="264359"/>
                  </a:cubicBezTo>
                  <a:cubicBezTo>
                    <a:pt x="1627096" y="265450"/>
                    <a:pt x="1636405" y="267375"/>
                    <a:pt x="1645483" y="270105"/>
                  </a:cubicBezTo>
                  <a:lnTo>
                    <a:pt x="1645483" y="329803"/>
                  </a:lnTo>
                  <a:lnTo>
                    <a:pt x="1625600" y="343707"/>
                  </a:lnTo>
                  <a:lnTo>
                    <a:pt x="1645483" y="349452"/>
                  </a:lnTo>
                  <a:lnTo>
                    <a:pt x="1858074" y="349452"/>
                  </a:lnTo>
                  <a:cubicBezTo>
                    <a:pt x="1858074" y="349452"/>
                    <a:pt x="5779800" y="0"/>
                    <a:pt x="5803645" y="0"/>
                  </a:cubicBezTo>
                  <a:close/>
                </a:path>
              </a:pathLst>
            </a:custGeom>
            <a:solidFill>
              <a:srgbClr val="4C413A"/>
            </a:solidFill>
            <a:ln w="5733" cap="flat">
              <a:noFill/>
              <a:prstDash val="solid"/>
              <a:miter/>
            </a:ln>
          </p:spPr>
          <p:txBody>
            <a:bodyPr wrap="square" rtlCol="0" anchor="ctr">
              <a:noAutofit/>
            </a:bodyPr>
            <a:lstStyle/>
            <a:p>
              <a:endParaRPr lang="en-US" dirty="0">
                <a:solidFill>
                  <a:prstClr val="black"/>
                </a:solidFill>
                <a:latin typeface="Montserrat" pitchFamily="2" charset="0"/>
              </a:endParaRPr>
            </a:p>
          </p:txBody>
        </p:sp>
        <p:grpSp>
          <p:nvGrpSpPr>
            <p:cNvPr id="10" name="Group 9">
              <a:extLst>
                <a:ext uri="{FF2B5EF4-FFF2-40B4-BE49-F238E27FC236}">
                  <a16:creationId xmlns:a16="http://schemas.microsoft.com/office/drawing/2014/main" id="{30DCB167-50AB-608B-4706-4154454AC573}"/>
                </a:ext>
              </a:extLst>
            </p:cNvPr>
            <p:cNvGrpSpPr/>
            <p:nvPr/>
          </p:nvGrpSpPr>
          <p:grpSpPr>
            <a:xfrm>
              <a:off x="2363576" y="4929679"/>
              <a:ext cx="2756482" cy="1901175"/>
              <a:chOff x="2363576" y="4929679"/>
              <a:chExt cx="2756482" cy="1901175"/>
            </a:xfrm>
          </p:grpSpPr>
          <p:sp>
            <p:nvSpPr>
              <p:cNvPr id="11" name="Freeform: Shape 10">
                <a:extLst>
                  <a:ext uri="{FF2B5EF4-FFF2-40B4-BE49-F238E27FC236}">
                    <a16:creationId xmlns:a16="http://schemas.microsoft.com/office/drawing/2014/main" id="{F1850D69-9DCA-99D4-7E68-A049A46E6060}"/>
                  </a:ext>
                </a:extLst>
              </p:cNvPr>
              <p:cNvSpPr/>
              <p:nvPr/>
            </p:nvSpPr>
            <p:spPr>
              <a:xfrm>
                <a:off x="3749698" y="4929679"/>
                <a:ext cx="1370360" cy="1901175"/>
              </a:xfrm>
              <a:custGeom>
                <a:avLst/>
                <a:gdLst>
                  <a:gd name="connsiteX0" fmla="*/ 12855 w 1758354"/>
                  <a:gd name="connsiteY0" fmla="*/ 730196 h 2439459"/>
                  <a:gd name="connsiteX1" fmla="*/ -3085 w 1758354"/>
                  <a:gd name="connsiteY1" fmla="*/ 772801 h 2439459"/>
                  <a:gd name="connsiteX2" fmla="*/ 37054 w 1758354"/>
                  <a:gd name="connsiteY2" fmla="*/ 827391 h 2439459"/>
                  <a:gd name="connsiteX3" fmla="*/ 89348 w 1758354"/>
                  <a:gd name="connsiteY3" fmla="*/ 849410 h 2439459"/>
                  <a:gd name="connsiteX4" fmla="*/ 77250 w 1758354"/>
                  <a:gd name="connsiteY4" fmla="*/ 861395 h 2439459"/>
                  <a:gd name="connsiteX5" fmla="*/ 93134 w 1758354"/>
                  <a:gd name="connsiteY5" fmla="*/ 889722 h 2439459"/>
                  <a:gd name="connsiteX6" fmla="*/ 98524 w 1758354"/>
                  <a:gd name="connsiteY6" fmla="*/ 924529 h 2439459"/>
                  <a:gd name="connsiteX7" fmla="*/ 159192 w 1758354"/>
                  <a:gd name="connsiteY7" fmla="*/ 994256 h 2439459"/>
                  <a:gd name="connsiteX8" fmla="*/ 190330 w 1758354"/>
                  <a:gd name="connsiteY8" fmla="*/ 1020117 h 2439459"/>
                  <a:gd name="connsiteX9" fmla="*/ 333685 w 1758354"/>
                  <a:gd name="connsiteY9" fmla="*/ 1011000 h 2439459"/>
                  <a:gd name="connsiteX10" fmla="*/ 345898 w 1758354"/>
                  <a:gd name="connsiteY10" fmla="*/ 1052000 h 2439459"/>
                  <a:gd name="connsiteX11" fmla="*/ 351173 w 1758354"/>
                  <a:gd name="connsiteY11" fmla="*/ 1061060 h 2439459"/>
                  <a:gd name="connsiteX12" fmla="*/ 370843 w 1758354"/>
                  <a:gd name="connsiteY12" fmla="*/ 1107278 h 2439459"/>
                  <a:gd name="connsiteX13" fmla="*/ 384604 w 1758354"/>
                  <a:gd name="connsiteY13" fmla="*/ 1171845 h 2439459"/>
                  <a:gd name="connsiteX14" fmla="*/ 411097 w 1758354"/>
                  <a:gd name="connsiteY14" fmla="*/ 1184002 h 2439459"/>
                  <a:gd name="connsiteX15" fmla="*/ 390624 w 1758354"/>
                  <a:gd name="connsiteY15" fmla="*/ 1215138 h 2439459"/>
                  <a:gd name="connsiteX16" fmla="*/ 369350 w 1758354"/>
                  <a:gd name="connsiteY16" fmla="*/ 1264395 h 2439459"/>
                  <a:gd name="connsiteX17" fmla="*/ 361782 w 1758354"/>
                  <a:gd name="connsiteY17" fmla="*/ 1298800 h 2439459"/>
                  <a:gd name="connsiteX18" fmla="*/ 383056 w 1758354"/>
                  <a:gd name="connsiteY18" fmla="*/ 1300463 h 2439459"/>
                  <a:gd name="connsiteX19" fmla="*/ 403526 w 1758354"/>
                  <a:gd name="connsiteY19" fmla="*/ 1375466 h 2439459"/>
                  <a:gd name="connsiteX20" fmla="*/ 461157 w 1758354"/>
                  <a:gd name="connsiteY20" fmla="*/ 1518821 h 2439459"/>
                  <a:gd name="connsiteX21" fmla="*/ 458920 w 1758354"/>
                  <a:gd name="connsiteY21" fmla="*/ 1584765 h 2439459"/>
                  <a:gd name="connsiteX22" fmla="*/ 477956 w 1758354"/>
                  <a:gd name="connsiteY22" fmla="*/ 1619170 h 2439459"/>
                  <a:gd name="connsiteX23" fmla="*/ 475663 w 1758354"/>
                  <a:gd name="connsiteY23" fmla="*/ 1658679 h 2439459"/>
                  <a:gd name="connsiteX24" fmla="*/ 491547 w 1758354"/>
                  <a:gd name="connsiteY24" fmla="*/ 1742169 h 2439459"/>
                  <a:gd name="connsiteX25" fmla="*/ 496881 w 1758354"/>
                  <a:gd name="connsiteY25" fmla="*/ 1766425 h 2439459"/>
                  <a:gd name="connsiteX26" fmla="*/ 503015 w 1758354"/>
                  <a:gd name="connsiteY26" fmla="*/ 1786208 h 2439459"/>
                  <a:gd name="connsiteX27" fmla="*/ 491547 w 1758354"/>
                  <a:gd name="connsiteY27" fmla="*/ 1796874 h 2439459"/>
                  <a:gd name="connsiteX28" fmla="*/ 461960 w 1758354"/>
                  <a:gd name="connsiteY28" fmla="*/ 1823423 h 2439459"/>
                  <a:gd name="connsiteX29" fmla="*/ 431626 w 1758354"/>
                  <a:gd name="connsiteY29" fmla="*/ 1843091 h 2439459"/>
                  <a:gd name="connsiteX30" fmla="*/ 408115 w 1758354"/>
                  <a:gd name="connsiteY30" fmla="*/ 1862817 h 2439459"/>
                  <a:gd name="connsiteX31" fmla="*/ 379444 w 1758354"/>
                  <a:gd name="connsiteY31" fmla="*/ 1877209 h 2439459"/>
                  <a:gd name="connsiteX32" fmla="*/ 355533 w 1758354"/>
                  <a:gd name="connsiteY32" fmla="*/ 1890857 h 2439459"/>
                  <a:gd name="connsiteX33" fmla="*/ 346988 w 1758354"/>
                  <a:gd name="connsiteY33" fmla="*/ 1898828 h 2439459"/>
                  <a:gd name="connsiteX34" fmla="*/ 349340 w 1758354"/>
                  <a:gd name="connsiteY34" fmla="*/ 1914253 h 2439459"/>
                  <a:gd name="connsiteX35" fmla="*/ 336782 w 1758354"/>
                  <a:gd name="connsiteY35" fmla="*/ 1922739 h 2439459"/>
                  <a:gd name="connsiteX36" fmla="*/ 315105 w 1758354"/>
                  <a:gd name="connsiteY36" fmla="*/ 1940917 h 2439459"/>
                  <a:gd name="connsiteX37" fmla="*/ 262237 w 1758354"/>
                  <a:gd name="connsiteY37" fmla="*/ 1981343 h 2439459"/>
                  <a:gd name="connsiteX38" fmla="*/ 227487 w 1758354"/>
                  <a:gd name="connsiteY38" fmla="*/ 1985300 h 2439459"/>
                  <a:gd name="connsiteX39" fmla="*/ 185914 w 1758354"/>
                  <a:gd name="connsiteY39" fmla="*/ 1987077 h 2439459"/>
                  <a:gd name="connsiteX40" fmla="*/ 171176 w 1758354"/>
                  <a:gd name="connsiteY40" fmla="*/ 1988798 h 2439459"/>
                  <a:gd name="connsiteX41" fmla="*/ 131381 w 1758354"/>
                  <a:gd name="connsiteY41" fmla="*/ 2005255 h 2439459"/>
                  <a:gd name="connsiteX42" fmla="*/ 121060 w 1758354"/>
                  <a:gd name="connsiteY42" fmla="*/ 2038800 h 2439459"/>
                  <a:gd name="connsiteX43" fmla="*/ 129031 w 1758354"/>
                  <a:gd name="connsiteY43" fmla="*/ 2116212 h 2439459"/>
                  <a:gd name="connsiteX44" fmla="*/ 152999 w 1758354"/>
                  <a:gd name="connsiteY44" fmla="*/ 2147004 h 2439459"/>
                  <a:gd name="connsiteX45" fmla="*/ 164812 w 1758354"/>
                  <a:gd name="connsiteY45" fmla="*/ 2155433 h 2439459"/>
                  <a:gd name="connsiteX46" fmla="*/ 169972 w 1758354"/>
                  <a:gd name="connsiteY46" fmla="*/ 2232903 h 2439459"/>
                  <a:gd name="connsiteX47" fmla="*/ 212634 w 1758354"/>
                  <a:gd name="connsiteY47" fmla="*/ 2328492 h 2439459"/>
                  <a:gd name="connsiteX48" fmla="*/ 340738 w 1758354"/>
                  <a:gd name="connsiteY48" fmla="*/ 2372302 h 2439459"/>
                  <a:gd name="connsiteX49" fmla="*/ 353755 w 1758354"/>
                  <a:gd name="connsiteY49" fmla="*/ 2251138 h 2439459"/>
                  <a:gd name="connsiteX50" fmla="*/ 372047 w 1758354"/>
                  <a:gd name="connsiteY50" fmla="*/ 2107209 h 2439459"/>
                  <a:gd name="connsiteX51" fmla="*/ 382196 w 1758354"/>
                  <a:gd name="connsiteY51" fmla="*/ 2094651 h 2439459"/>
                  <a:gd name="connsiteX52" fmla="*/ 405534 w 1758354"/>
                  <a:gd name="connsiteY52" fmla="*/ 2093447 h 2439459"/>
                  <a:gd name="connsiteX53" fmla="*/ 482430 w 1758354"/>
                  <a:gd name="connsiteY53" fmla="*/ 2044534 h 2439459"/>
                  <a:gd name="connsiteX54" fmla="*/ 524519 w 1758354"/>
                  <a:gd name="connsiteY54" fmla="*/ 2001240 h 2439459"/>
                  <a:gd name="connsiteX55" fmla="*/ 600841 w 1758354"/>
                  <a:gd name="connsiteY55" fmla="*/ 1978591 h 2439459"/>
                  <a:gd name="connsiteX56" fmla="*/ 706121 w 1758354"/>
                  <a:gd name="connsiteY56" fmla="*/ 1911959 h 2439459"/>
                  <a:gd name="connsiteX57" fmla="*/ 747579 w 1758354"/>
                  <a:gd name="connsiteY57" fmla="*/ 1865283 h 2439459"/>
                  <a:gd name="connsiteX58" fmla="*/ 744197 w 1758354"/>
                  <a:gd name="connsiteY58" fmla="*/ 1913680 h 2439459"/>
                  <a:gd name="connsiteX59" fmla="*/ 748153 w 1758354"/>
                  <a:gd name="connsiteY59" fmla="*/ 1980139 h 2439459"/>
                  <a:gd name="connsiteX60" fmla="*/ 744827 w 1758354"/>
                  <a:gd name="connsiteY60" fmla="*/ 2006459 h 2439459"/>
                  <a:gd name="connsiteX61" fmla="*/ 752798 w 1758354"/>
                  <a:gd name="connsiteY61" fmla="*/ 2035130 h 2439459"/>
                  <a:gd name="connsiteX62" fmla="*/ 748727 w 1758354"/>
                  <a:gd name="connsiteY62" fmla="*/ 2049981 h 2439459"/>
                  <a:gd name="connsiteX63" fmla="*/ 759621 w 1758354"/>
                  <a:gd name="connsiteY63" fmla="*/ 2067528 h 2439459"/>
                  <a:gd name="connsiteX64" fmla="*/ 750505 w 1758354"/>
                  <a:gd name="connsiteY64" fmla="*/ 2089146 h 2439459"/>
                  <a:gd name="connsiteX65" fmla="*/ 755609 w 1758354"/>
                  <a:gd name="connsiteY65" fmla="*/ 2141614 h 2439459"/>
                  <a:gd name="connsiteX66" fmla="*/ 751079 w 1758354"/>
                  <a:gd name="connsiteY66" fmla="*/ 2203716 h 2439459"/>
                  <a:gd name="connsiteX67" fmla="*/ 764726 w 1758354"/>
                  <a:gd name="connsiteY67" fmla="*/ 2222925 h 2439459"/>
                  <a:gd name="connsiteX68" fmla="*/ 749931 w 1758354"/>
                  <a:gd name="connsiteY68" fmla="*/ 2241218 h 2439459"/>
                  <a:gd name="connsiteX69" fmla="*/ 753313 w 1758354"/>
                  <a:gd name="connsiteY69" fmla="*/ 2254808 h 2439459"/>
                  <a:gd name="connsiteX70" fmla="*/ 748727 w 1758354"/>
                  <a:gd name="connsiteY70" fmla="*/ 2263982 h 2439459"/>
                  <a:gd name="connsiteX71" fmla="*/ 738003 w 1758354"/>
                  <a:gd name="connsiteY71" fmla="*/ 2303204 h 2439459"/>
                  <a:gd name="connsiteX72" fmla="*/ 731695 w 1758354"/>
                  <a:gd name="connsiteY72" fmla="*/ 2372015 h 2439459"/>
                  <a:gd name="connsiteX73" fmla="*/ 723209 w 1758354"/>
                  <a:gd name="connsiteY73" fmla="*/ 2377175 h 2439459"/>
                  <a:gd name="connsiteX74" fmla="*/ 727509 w 1758354"/>
                  <a:gd name="connsiteY74" fmla="*/ 2410147 h 2439459"/>
                  <a:gd name="connsiteX75" fmla="*/ 745345 w 1758354"/>
                  <a:gd name="connsiteY75" fmla="*/ 2422762 h 2439459"/>
                  <a:gd name="connsiteX76" fmla="*/ 825050 w 1758354"/>
                  <a:gd name="connsiteY76" fmla="*/ 2438646 h 2439459"/>
                  <a:gd name="connsiteX77" fmla="*/ 869949 w 1758354"/>
                  <a:gd name="connsiteY77" fmla="*/ 2425572 h 2439459"/>
                  <a:gd name="connsiteX78" fmla="*/ 888756 w 1758354"/>
                  <a:gd name="connsiteY78" fmla="*/ 2413530 h 2439459"/>
                  <a:gd name="connsiteX79" fmla="*/ 986238 w 1758354"/>
                  <a:gd name="connsiteY79" fmla="*/ 2434002 h 2439459"/>
                  <a:gd name="connsiteX80" fmla="*/ 1132060 w 1758354"/>
                  <a:gd name="connsiteY80" fmla="*/ 2415881 h 2439459"/>
                  <a:gd name="connsiteX81" fmla="*/ 1162220 w 1758354"/>
                  <a:gd name="connsiteY81" fmla="*/ 2386866 h 2439459"/>
                  <a:gd name="connsiteX82" fmla="*/ 1164457 w 1758354"/>
                  <a:gd name="connsiteY82" fmla="*/ 2372015 h 2439459"/>
                  <a:gd name="connsiteX83" fmla="*/ 1152530 w 1758354"/>
                  <a:gd name="connsiteY83" fmla="*/ 2360145 h 2439459"/>
                  <a:gd name="connsiteX84" fmla="*/ 1145706 w 1758354"/>
                  <a:gd name="connsiteY84" fmla="*/ 2334456 h 2439459"/>
                  <a:gd name="connsiteX85" fmla="*/ 1111016 w 1758354"/>
                  <a:gd name="connsiteY85" fmla="*/ 2323676 h 2439459"/>
                  <a:gd name="connsiteX86" fmla="*/ 1057456 w 1758354"/>
                  <a:gd name="connsiteY86" fmla="*/ 2323676 h 2439459"/>
                  <a:gd name="connsiteX87" fmla="*/ 1005103 w 1758354"/>
                  <a:gd name="connsiteY87" fmla="*/ 2300739 h 2439459"/>
                  <a:gd name="connsiteX88" fmla="*/ 960148 w 1758354"/>
                  <a:gd name="connsiteY88" fmla="*/ 2269257 h 2439459"/>
                  <a:gd name="connsiteX89" fmla="*/ 921498 w 1758354"/>
                  <a:gd name="connsiteY89" fmla="*/ 2246722 h 2439459"/>
                  <a:gd name="connsiteX90" fmla="*/ 923676 w 1758354"/>
                  <a:gd name="connsiteY90" fmla="*/ 2229520 h 2439459"/>
                  <a:gd name="connsiteX91" fmla="*/ 910604 w 1758354"/>
                  <a:gd name="connsiteY91" fmla="*/ 2219313 h 2439459"/>
                  <a:gd name="connsiteX92" fmla="*/ 911752 w 1758354"/>
                  <a:gd name="connsiteY92" fmla="*/ 2209106 h 2439459"/>
                  <a:gd name="connsiteX93" fmla="*/ 908367 w 1758354"/>
                  <a:gd name="connsiteY93" fmla="*/ 2176076 h 2439459"/>
                  <a:gd name="connsiteX94" fmla="*/ 909456 w 1758354"/>
                  <a:gd name="connsiteY94" fmla="*/ 2145399 h 2439459"/>
                  <a:gd name="connsiteX95" fmla="*/ 909456 w 1758354"/>
                  <a:gd name="connsiteY95" fmla="*/ 2119767 h 2439459"/>
                  <a:gd name="connsiteX96" fmla="*/ 915764 w 1758354"/>
                  <a:gd name="connsiteY96" fmla="*/ 2092587 h 2439459"/>
                  <a:gd name="connsiteX97" fmla="*/ 927692 w 1758354"/>
                  <a:gd name="connsiteY97" fmla="*/ 2072517 h 2439459"/>
                  <a:gd name="connsiteX98" fmla="*/ 922531 w 1758354"/>
                  <a:gd name="connsiteY98" fmla="*/ 2053766 h 2439459"/>
                  <a:gd name="connsiteX99" fmla="*/ 938586 w 1758354"/>
                  <a:gd name="connsiteY99" fmla="*/ 2041782 h 2439459"/>
                  <a:gd name="connsiteX100" fmla="*/ 959574 w 1758354"/>
                  <a:gd name="connsiteY100" fmla="*/ 2000266 h 2439459"/>
                  <a:gd name="connsiteX101" fmla="*/ 961867 w 1758354"/>
                  <a:gd name="connsiteY101" fmla="*/ 1961503 h 2439459"/>
                  <a:gd name="connsiteX102" fmla="*/ 959000 w 1758354"/>
                  <a:gd name="connsiteY102" fmla="*/ 1889883 h 2439459"/>
                  <a:gd name="connsiteX103" fmla="*/ 960148 w 1758354"/>
                  <a:gd name="connsiteY103" fmla="*/ 1843149 h 2439459"/>
                  <a:gd name="connsiteX104" fmla="*/ 976088 w 1758354"/>
                  <a:gd name="connsiteY104" fmla="*/ 1801060 h 2439459"/>
                  <a:gd name="connsiteX105" fmla="*/ 986982 w 1758354"/>
                  <a:gd name="connsiteY105" fmla="*/ 1706560 h 2439459"/>
                  <a:gd name="connsiteX106" fmla="*/ 976088 w 1758354"/>
                  <a:gd name="connsiteY106" fmla="*/ 1669058 h 2439459"/>
                  <a:gd name="connsiteX107" fmla="*/ 973795 w 1758354"/>
                  <a:gd name="connsiteY107" fmla="*/ 1630983 h 2439459"/>
                  <a:gd name="connsiteX108" fmla="*/ 921498 w 1758354"/>
                  <a:gd name="connsiteY108" fmla="*/ 1486424 h 2439459"/>
                  <a:gd name="connsiteX109" fmla="*/ 897587 w 1758354"/>
                  <a:gd name="connsiteY109" fmla="*/ 1420366 h 2439459"/>
                  <a:gd name="connsiteX110" fmla="*/ 873046 w 1758354"/>
                  <a:gd name="connsiteY110" fmla="*/ 1340087 h 2439459"/>
                  <a:gd name="connsiteX111" fmla="*/ 848617 w 1758354"/>
                  <a:gd name="connsiteY111" fmla="*/ 1299144 h 2439459"/>
                  <a:gd name="connsiteX112" fmla="*/ 837778 w 1758354"/>
                  <a:gd name="connsiteY112" fmla="*/ 1234749 h 2439459"/>
                  <a:gd name="connsiteX113" fmla="*/ 821894 w 1758354"/>
                  <a:gd name="connsiteY113" fmla="*/ 1203497 h 2439459"/>
                  <a:gd name="connsiteX114" fmla="*/ 835485 w 1758354"/>
                  <a:gd name="connsiteY114" fmla="*/ 1191570 h 2439459"/>
                  <a:gd name="connsiteX115" fmla="*/ 818282 w 1758354"/>
                  <a:gd name="connsiteY115" fmla="*/ 1134629 h 2439459"/>
                  <a:gd name="connsiteX116" fmla="*/ 812548 w 1758354"/>
                  <a:gd name="connsiteY116" fmla="*/ 1117026 h 2439459"/>
                  <a:gd name="connsiteX117" fmla="*/ 840875 w 1758354"/>
                  <a:gd name="connsiteY117" fmla="*/ 1114216 h 2439459"/>
                  <a:gd name="connsiteX118" fmla="*/ 879640 w 1758354"/>
                  <a:gd name="connsiteY118" fmla="*/ 1025393 h 2439459"/>
                  <a:gd name="connsiteX119" fmla="*/ 885833 w 1758354"/>
                  <a:gd name="connsiteY119" fmla="*/ 955435 h 2439459"/>
                  <a:gd name="connsiteX120" fmla="*/ 893860 w 1758354"/>
                  <a:gd name="connsiteY120" fmla="*/ 946892 h 2439459"/>
                  <a:gd name="connsiteX121" fmla="*/ 909744 w 1758354"/>
                  <a:gd name="connsiteY121" fmla="*/ 935423 h 2439459"/>
                  <a:gd name="connsiteX122" fmla="*/ 897301 w 1758354"/>
                  <a:gd name="connsiteY122" fmla="*/ 893219 h 2439459"/>
                  <a:gd name="connsiteX123" fmla="*/ 886404 w 1758354"/>
                  <a:gd name="connsiteY123" fmla="*/ 866555 h 2439459"/>
                  <a:gd name="connsiteX124" fmla="*/ 884170 w 1758354"/>
                  <a:gd name="connsiteY124" fmla="*/ 847805 h 2439459"/>
                  <a:gd name="connsiteX125" fmla="*/ 929699 w 1758354"/>
                  <a:gd name="connsiteY125" fmla="*/ 879056 h 2439459"/>
                  <a:gd name="connsiteX126" fmla="*/ 966683 w 1758354"/>
                  <a:gd name="connsiteY126" fmla="*/ 875616 h 2439459"/>
                  <a:gd name="connsiteX127" fmla="*/ 1015597 w 1758354"/>
                  <a:gd name="connsiteY127" fmla="*/ 877967 h 2439459"/>
                  <a:gd name="connsiteX128" fmla="*/ 1124833 w 1758354"/>
                  <a:gd name="connsiteY128" fmla="*/ 843562 h 2439459"/>
                  <a:gd name="connsiteX129" fmla="*/ 1220537 w 1758354"/>
                  <a:gd name="connsiteY129" fmla="*/ 786793 h 2439459"/>
                  <a:gd name="connsiteX130" fmla="*/ 1250641 w 1758354"/>
                  <a:gd name="connsiteY130" fmla="*/ 736045 h 2439459"/>
                  <a:gd name="connsiteX131" fmla="*/ 1278568 w 1758354"/>
                  <a:gd name="connsiteY131" fmla="*/ 736045 h 2439459"/>
                  <a:gd name="connsiteX132" fmla="*/ 1287054 w 1758354"/>
                  <a:gd name="connsiteY132" fmla="*/ 727501 h 2439459"/>
                  <a:gd name="connsiteX133" fmla="*/ 1314351 w 1758354"/>
                  <a:gd name="connsiteY133" fmla="*/ 737765 h 2439459"/>
                  <a:gd name="connsiteX134" fmla="*/ 1337747 w 1758354"/>
                  <a:gd name="connsiteY134" fmla="*/ 729795 h 2439459"/>
                  <a:gd name="connsiteX135" fmla="*/ 1371290 w 1758354"/>
                  <a:gd name="connsiteY135" fmla="*/ 658633 h 2439459"/>
                  <a:gd name="connsiteX136" fmla="*/ 1440789 w 1758354"/>
                  <a:gd name="connsiteY136" fmla="*/ 655709 h 2439459"/>
                  <a:gd name="connsiteX137" fmla="*/ 1474391 w 1758354"/>
                  <a:gd name="connsiteY137" fmla="*/ 626120 h 2439459"/>
                  <a:gd name="connsiteX138" fmla="*/ 1482877 w 1758354"/>
                  <a:gd name="connsiteY138" fmla="*/ 611498 h 2439459"/>
                  <a:gd name="connsiteX139" fmla="*/ 1517282 w 1758354"/>
                  <a:gd name="connsiteY139" fmla="*/ 609147 h 2439459"/>
                  <a:gd name="connsiteX140" fmla="*/ 1549798 w 1758354"/>
                  <a:gd name="connsiteY140" fmla="*/ 597679 h 2439459"/>
                  <a:gd name="connsiteX141" fmla="*/ 1571931 w 1758354"/>
                  <a:gd name="connsiteY141" fmla="*/ 569008 h 2439459"/>
                  <a:gd name="connsiteX142" fmla="*/ 1579958 w 1758354"/>
                  <a:gd name="connsiteY142" fmla="*/ 546071 h 2439459"/>
                  <a:gd name="connsiteX143" fmla="*/ 1595901 w 1758354"/>
                  <a:gd name="connsiteY143" fmla="*/ 531276 h 2439459"/>
                  <a:gd name="connsiteX144" fmla="*/ 1595901 w 1758354"/>
                  <a:gd name="connsiteY144" fmla="*/ 522159 h 2439459"/>
                  <a:gd name="connsiteX145" fmla="*/ 1681970 w 1758354"/>
                  <a:gd name="connsiteY145" fmla="*/ 522159 h 2439459"/>
                  <a:gd name="connsiteX146" fmla="*/ 1689712 w 1758354"/>
                  <a:gd name="connsiteY146" fmla="*/ 528754 h 2439459"/>
                  <a:gd name="connsiteX147" fmla="*/ 1748429 w 1758354"/>
                  <a:gd name="connsiteY147" fmla="*/ 530818 h 2439459"/>
                  <a:gd name="connsiteX148" fmla="*/ 1748429 w 1758354"/>
                  <a:gd name="connsiteY148" fmla="*/ 497961 h 2439459"/>
                  <a:gd name="connsiteX149" fmla="*/ 1687704 w 1758354"/>
                  <a:gd name="connsiteY149" fmla="*/ 497961 h 2439459"/>
                  <a:gd name="connsiteX150" fmla="*/ 1679103 w 1758354"/>
                  <a:gd name="connsiteY150" fmla="*/ 502147 h 2439459"/>
                  <a:gd name="connsiteX151" fmla="*/ 1591312 w 1758354"/>
                  <a:gd name="connsiteY151" fmla="*/ 497961 h 2439459"/>
                  <a:gd name="connsiteX152" fmla="*/ 1587011 w 1758354"/>
                  <a:gd name="connsiteY152" fmla="*/ 494864 h 2439459"/>
                  <a:gd name="connsiteX153" fmla="*/ 1577951 w 1758354"/>
                  <a:gd name="connsiteY153" fmla="*/ 491825 h 2439459"/>
                  <a:gd name="connsiteX154" fmla="*/ 1579729 w 1758354"/>
                  <a:gd name="connsiteY154" fmla="*/ 459713 h 2439459"/>
                  <a:gd name="connsiteX155" fmla="*/ 1571587 w 1758354"/>
                  <a:gd name="connsiteY155" fmla="*/ 443428 h 2439459"/>
                  <a:gd name="connsiteX156" fmla="*/ 1557422 w 1758354"/>
                  <a:gd name="connsiteY156" fmla="*/ 443428 h 2439459"/>
                  <a:gd name="connsiteX157" fmla="*/ 1548821 w 1758354"/>
                  <a:gd name="connsiteY157" fmla="*/ 446009 h 2439459"/>
                  <a:gd name="connsiteX158" fmla="*/ 1542400 w 1758354"/>
                  <a:gd name="connsiteY158" fmla="*/ 449048 h 2439459"/>
                  <a:gd name="connsiteX159" fmla="*/ 1538615 w 1758354"/>
                  <a:gd name="connsiteY159" fmla="*/ 453349 h 2439459"/>
                  <a:gd name="connsiteX160" fmla="*/ 1531792 w 1758354"/>
                  <a:gd name="connsiteY160" fmla="*/ 451170 h 2439459"/>
                  <a:gd name="connsiteX161" fmla="*/ 1521412 w 1758354"/>
                  <a:gd name="connsiteY161" fmla="*/ 440504 h 2439459"/>
                  <a:gd name="connsiteX162" fmla="*/ 1509025 w 1758354"/>
                  <a:gd name="connsiteY162" fmla="*/ 440504 h 2439459"/>
                  <a:gd name="connsiteX163" fmla="*/ 1505184 w 1758354"/>
                  <a:gd name="connsiteY163" fmla="*/ 447270 h 2439459"/>
                  <a:gd name="connsiteX164" fmla="*/ 1491078 w 1758354"/>
                  <a:gd name="connsiteY164" fmla="*/ 445665 h 2439459"/>
                  <a:gd name="connsiteX165" fmla="*/ 1470493 w 1758354"/>
                  <a:gd name="connsiteY165" fmla="*/ 448532 h 2439459"/>
                  <a:gd name="connsiteX166" fmla="*/ 1462351 w 1758354"/>
                  <a:gd name="connsiteY166" fmla="*/ 451685 h 2439459"/>
                  <a:gd name="connsiteX167" fmla="*/ 1446923 w 1758354"/>
                  <a:gd name="connsiteY167" fmla="*/ 454725 h 2439459"/>
                  <a:gd name="connsiteX168" fmla="*/ 1399160 w 1758354"/>
                  <a:gd name="connsiteY168" fmla="*/ 445263 h 2439459"/>
                  <a:gd name="connsiteX169" fmla="*/ 1399160 w 1758354"/>
                  <a:gd name="connsiteY169" fmla="*/ 346979 h 2439459"/>
                  <a:gd name="connsiteX170" fmla="*/ 1389525 w 1758354"/>
                  <a:gd name="connsiteY170" fmla="*/ 331554 h 2439459"/>
                  <a:gd name="connsiteX171" fmla="*/ 1353687 w 1758354"/>
                  <a:gd name="connsiteY171" fmla="*/ 327483 h 2439459"/>
                  <a:gd name="connsiteX172" fmla="*/ 1316129 w 1758354"/>
                  <a:gd name="connsiteY172" fmla="*/ 330407 h 2439459"/>
                  <a:gd name="connsiteX173" fmla="*/ 1292732 w 1758354"/>
                  <a:gd name="connsiteY173" fmla="*/ 350821 h 2439459"/>
                  <a:gd name="connsiteX174" fmla="*/ 1262054 w 1758354"/>
                  <a:gd name="connsiteY174" fmla="*/ 358276 h 2439459"/>
                  <a:gd name="connsiteX175" fmla="*/ 1246114 w 1758354"/>
                  <a:gd name="connsiteY175" fmla="*/ 369744 h 2439459"/>
                  <a:gd name="connsiteX176" fmla="*/ 1238831 w 1758354"/>
                  <a:gd name="connsiteY176" fmla="*/ 380467 h 2439459"/>
                  <a:gd name="connsiteX177" fmla="*/ 1212568 w 1758354"/>
                  <a:gd name="connsiteY177" fmla="*/ 381671 h 2439459"/>
                  <a:gd name="connsiteX178" fmla="*/ 1210790 w 1758354"/>
                  <a:gd name="connsiteY178" fmla="*/ 395261 h 2439459"/>
                  <a:gd name="connsiteX179" fmla="*/ 1200011 w 1758354"/>
                  <a:gd name="connsiteY179" fmla="*/ 396293 h 2439459"/>
                  <a:gd name="connsiteX180" fmla="*/ 1193703 w 1758354"/>
                  <a:gd name="connsiteY180" fmla="*/ 420262 h 2439459"/>
                  <a:gd name="connsiteX181" fmla="*/ 1184642 w 1758354"/>
                  <a:gd name="connsiteY181" fmla="*/ 432132 h 2439459"/>
                  <a:gd name="connsiteX182" fmla="*/ 1152244 w 1758354"/>
                  <a:gd name="connsiteY182" fmla="*/ 428233 h 2439459"/>
                  <a:gd name="connsiteX183" fmla="*/ 1145421 w 1758354"/>
                  <a:gd name="connsiteY183" fmla="*/ 424219 h 2439459"/>
                  <a:gd name="connsiteX184" fmla="*/ 1066861 w 1758354"/>
                  <a:gd name="connsiteY184" fmla="*/ 420262 h 2439459"/>
                  <a:gd name="connsiteX185" fmla="*/ 1067376 w 1758354"/>
                  <a:gd name="connsiteY185" fmla="*/ 408794 h 2439459"/>
                  <a:gd name="connsiteX186" fmla="*/ 1062331 w 1758354"/>
                  <a:gd name="connsiteY186" fmla="*/ 403059 h 2439459"/>
                  <a:gd name="connsiteX187" fmla="*/ 1076496 w 1758354"/>
                  <a:gd name="connsiteY187" fmla="*/ 395089 h 2439459"/>
                  <a:gd name="connsiteX188" fmla="*/ 1077699 w 1758354"/>
                  <a:gd name="connsiteY188" fmla="*/ 369572 h 2439459"/>
                  <a:gd name="connsiteX189" fmla="*/ 1097024 w 1758354"/>
                  <a:gd name="connsiteY189" fmla="*/ 364296 h 2439459"/>
                  <a:gd name="connsiteX190" fmla="*/ 1099833 w 1758354"/>
                  <a:gd name="connsiteY190" fmla="*/ 352828 h 2439459"/>
                  <a:gd name="connsiteX191" fmla="*/ 1093639 w 1758354"/>
                  <a:gd name="connsiteY191" fmla="*/ 334593 h 2439459"/>
                  <a:gd name="connsiteX192" fmla="*/ 1088479 w 1758354"/>
                  <a:gd name="connsiteY192" fmla="*/ 300188 h 2439459"/>
                  <a:gd name="connsiteX193" fmla="*/ 1095361 w 1758354"/>
                  <a:gd name="connsiteY193" fmla="*/ 295600 h 2439459"/>
                  <a:gd name="connsiteX194" fmla="*/ 1165261 w 1758354"/>
                  <a:gd name="connsiteY194" fmla="*/ 298983 h 2439459"/>
                  <a:gd name="connsiteX195" fmla="*/ 1170421 w 1758354"/>
                  <a:gd name="connsiteY195" fmla="*/ 270312 h 2439459"/>
                  <a:gd name="connsiteX196" fmla="*/ 1164687 w 1758354"/>
                  <a:gd name="connsiteY196" fmla="*/ 231549 h 2439459"/>
                  <a:gd name="connsiteX197" fmla="*/ 1162968 w 1758354"/>
                  <a:gd name="connsiteY197" fmla="*/ 206491 h 2439459"/>
                  <a:gd name="connsiteX198" fmla="*/ 1018809 w 1758354"/>
                  <a:gd name="connsiteY198" fmla="*/ 15370 h 2439459"/>
                  <a:gd name="connsiteX199" fmla="*/ 792708 w 1758354"/>
                  <a:gd name="connsiteY199" fmla="*/ 133781 h 2439459"/>
                  <a:gd name="connsiteX200" fmla="*/ 763463 w 1758354"/>
                  <a:gd name="connsiteY200" fmla="*/ 159871 h 2439459"/>
                  <a:gd name="connsiteX201" fmla="*/ 788292 w 1758354"/>
                  <a:gd name="connsiteY201" fmla="*/ 195825 h 2439459"/>
                  <a:gd name="connsiteX202" fmla="*/ 789211 w 1758354"/>
                  <a:gd name="connsiteY202" fmla="*/ 216755 h 2439459"/>
                  <a:gd name="connsiteX203" fmla="*/ 785311 w 1758354"/>
                  <a:gd name="connsiteY203" fmla="*/ 262629 h 2439459"/>
                  <a:gd name="connsiteX204" fmla="*/ 784107 w 1758354"/>
                  <a:gd name="connsiteY204" fmla="*/ 286541 h 2439459"/>
                  <a:gd name="connsiteX205" fmla="*/ 781869 w 1758354"/>
                  <a:gd name="connsiteY205" fmla="*/ 303399 h 2439459"/>
                  <a:gd name="connsiteX206" fmla="*/ 731354 w 1758354"/>
                  <a:gd name="connsiteY206" fmla="*/ 285738 h 2439459"/>
                  <a:gd name="connsiteX207" fmla="*/ 707269 w 1758354"/>
                  <a:gd name="connsiteY207" fmla="*/ 308101 h 2439459"/>
                  <a:gd name="connsiteX208" fmla="*/ 705146 w 1758354"/>
                  <a:gd name="connsiteY208" fmla="*/ 327712 h 2439459"/>
                  <a:gd name="connsiteX209" fmla="*/ 654628 w 1758354"/>
                  <a:gd name="connsiteY209" fmla="*/ 335052 h 2439459"/>
                  <a:gd name="connsiteX210" fmla="*/ 613973 w 1758354"/>
                  <a:gd name="connsiteY210" fmla="*/ 327253 h 2439459"/>
                  <a:gd name="connsiteX211" fmla="*/ 586506 w 1758354"/>
                  <a:gd name="connsiteY211" fmla="*/ 304660 h 2439459"/>
                  <a:gd name="connsiteX212" fmla="*/ 526470 w 1758354"/>
                  <a:gd name="connsiteY212" fmla="*/ 330809 h 2439459"/>
                  <a:gd name="connsiteX213" fmla="*/ 488739 w 1758354"/>
                  <a:gd name="connsiteY213" fmla="*/ 317046 h 2439459"/>
                  <a:gd name="connsiteX214" fmla="*/ 454333 w 1758354"/>
                  <a:gd name="connsiteY214" fmla="*/ 274728 h 2439459"/>
                  <a:gd name="connsiteX215" fmla="*/ 357767 w 1758354"/>
                  <a:gd name="connsiteY215" fmla="*/ 263259 h 2439459"/>
                  <a:gd name="connsiteX216" fmla="*/ 252317 w 1758354"/>
                  <a:gd name="connsiteY216" fmla="*/ 293708 h 2439459"/>
                  <a:gd name="connsiteX217" fmla="*/ 184022 w 1758354"/>
                  <a:gd name="connsiteY217" fmla="*/ 352082 h 2439459"/>
                  <a:gd name="connsiteX218" fmla="*/ 162804 w 1758354"/>
                  <a:gd name="connsiteY218" fmla="*/ 450711 h 2439459"/>
                  <a:gd name="connsiteX219" fmla="*/ 162804 w 1758354"/>
                  <a:gd name="connsiteY219" fmla="*/ 496928 h 2439459"/>
                  <a:gd name="connsiteX220" fmla="*/ 155866 w 1758354"/>
                  <a:gd name="connsiteY220" fmla="*/ 522102 h 2439459"/>
                  <a:gd name="connsiteX221" fmla="*/ 130921 w 1758354"/>
                  <a:gd name="connsiteY221" fmla="*/ 540337 h 2439459"/>
                  <a:gd name="connsiteX222" fmla="*/ 106551 w 1758354"/>
                  <a:gd name="connsiteY222" fmla="*/ 550715 h 2439459"/>
                  <a:gd name="connsiteX223" fmla="*/ 77880 w 1758354"/>
                  <a:gd name="connsiteY223" fmla="*/ 608459 h 2439459"/>
                  <a:gd name="connsiteX224" fmla="*/ 64233 w 1758354"/>
                  <a:gd name="connsiteY224" fmla="*/ 649458 h 2439459"/>
                  <a:gd name="connsiteX225" fmla="*/ 36195 w 1758354"/>
                  <a:gd name="connsiteY225" fmla="*/ 667751 h 2439459"/>
                  <a:gd name="connsiteX226" fmla="*/ 12625 w 1758354"/>
                  <a:gd name="connsiteY226" fmla="*/ 728361 h 2439459"/>
                  <a:gd name="connsiteX227" fmla="*/ 1305805 w 1758354"/>
                  <a:gd name="connsiteY227" fmla="*/ 576749 h 2439459"/>
                  <a:gd name="connsiteX228" fmla="*/ 1313203 w 1758354"/>
                  <a:gd name="connsiteY228" fmla="*/ 554156 h 2439459"/>
                  <a:gd name="connsiteX229" fmla="*/ 1333102 w 1758354"/>
                  <a:gd name="connsiteY229" fmla="*/ 554156 h 2439459"/>
                  <a:gd name="connsiteX230" fmla="*/ 1326278 w 1758354"/>
                  <a:gd name="connsiteY230" fmla="*/ 566771 h 2439459"/>
                  <a:gd name="connsiteX231" fmla="*/ 1148803 w 1758354"/>
                  <a:gd name="connsiteY231" fmla="*/ 596761 h 2439459"/>
                  <a:gd name="connsiteX232" fmla="*/ 1142495 w 1758354"/>
                  <a:gd name="connsiteY232" fmla="*/ 555819 h 2439459"/>
                  <a:gd name="connsiteX233" fmla="*/ 1150982 w 1758354"/>
                  <a:gd name="connsiteY233" fmla="*/ 532424 h 2439459"/>
                  <a:gd name="connsiteX234" fmla="*/ 1240951 w 1758354"/>
                  <a:gd name="connsiteY234" fmla="*/ 532424 h 2439459"/>
                  <a:gd name="connsiteX235" fmla="*/ 1251101 w 1758354"/>
                  <a:gd name="connsiteY235" fmla="*/ 550601 h 2439459"/>
                  <a:gd name="connsiteX236" fmla="*/ 1247718 w 1758354"/>
                  <a:gd name="connsiteY236" fmla="*/ 565453 h 2439459"/>
                  <a:gd name="connsiteX237" fmla="*/ 1235217 w 1758354"/>
                  <a:gd name="connsiteY237" fmla="*/ 566771 h 2439459"/>
                  <a:gd name="connsiteX238" fmla="*/ 1218014 w 1758354"/>
                  <a:gd name="connsiteY238" fmla="*/ 566771 h 2439459"/>
                  <a:gd name="connsiteX239" fmla="*/ 1201500 w 1758354"/>
                  <a:gd name="connsiteY239" fmla="*/ 566771 h 2439459"/>
                  <a:gd name="connsiteX240" fmla="*/ 1187280 w 1758354"/>
                  <a:gd name="connsiteY240" fmla="*/ 595041 h 2439459"/>
                  <a:gd name="connsiteX241" fmla="*/ 1169618 w 1758354"/>
                  <a:gd name="connsiteY241" fmla="*/ 600087 h 2439459"/>
                  <a:gd name="connsiteX242" fmla="*/ 1148632 w 1758354"/>
                  <a:gd name="connsiteY242" fmla="*/ 596761 h 2439459"/>
                  <a:gd name="connsiteX243" fmla="*/ 960204 w 1758354"/>
                  <a:gd name="connsiteY243" fmla="*/ 620672 h 2439459"/>
                  <a:gd name="connsiteX244" fmla="*/ 960204 w 1758354"/>
                  <a:gd name="connsiteY244" fmla="*/ 605936 h 2439459"/>
                  <a:gd name="connsiteX245" fmla="*/ 972190 w 1758354"/>
                  <a:gd name="connsiteY245" fmla="*/ 605936 h 2439459"/>
                  <a:gd name="connsiteX246" fmla="*/ 1002866 w 1758354"/>
                  <a:gd name="connsiteY246" fmla="*/ 614307 h 2439459"/>
                  <a:gd name="connsiteX247" fmla="*/ 1019383 w 1758354"/>
                  <a:gd name="connsiteY247" fmla="*/ 605936 h 2439459"/>
                  <a:gd name="connsiteX248" fmla="*/ 1048396 w 1758354"/>
                  <a:gd name="connsiteY248" fmla="*/ 623138 h 2439459"/>
                  <a:gd name="connsiteX249" fmla="*/ 1051781 w 1758354"/>
                  <a:gd name="connsiteY249" fmla="*/ 681799 h 2439459"/>
                  <a:gd name="connsiteX250" fmla="*/ 1048396 w 1758354"/>
                  <a:gd name="connsiteY250" fmla="*/ 690343 h 2439459"/>
                  <a:gd name="connsiteX251" fmla="*/ 1027869 w 1758354"/>
                  <a:gd name="connsiteY251" fmla="*/ 687419 h 2439459"/>
                  <a:gd name="connsiteX252" fmla="*/ 1005677 w 1758354"/>
                  <a:gd name="connsiteY252" fmla="*/ 693153 h 2439459"/>
                  <a:gd name="connsiteX253" fmla="*/ 994839 w 1758354"/>
                  <a:gd name="connsiteY253" fmla="*/ 682889 h 2439459"/>
                  <a:gd name="connsiteX254" fmla="*/ 960434 w 1758354"/>
                  <a:gd name="connsiteY254" fmla="*/ 620845 h 24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758354" h="2439459">
                    <a:moveTo>
                      <a:pt x="12855" y="730196"/>
                    </a:moveTo>
                    <a:cubicBezTo>
                      <a:pt x="2994" y="747399"/>
                      <a:pt x="-5322" y="767469"/>
                      <a:pt x="-3085" y="772801"/>
                    </a:cubicBezTo>
                    <a:cubicBezTo>
                      <a:pt x="-851" y="778134"/>
                      <a:pt x="15148" y="817528"/>
                      <a:pt x="37054" y="827391"/>
                    </a:cubicBezTo>
                    <a:cubicBezTo>
                      <a:pt x="58958" y="837254"/>
                      <a:pt x="89348" y="849410"/>
                      <a:pt x="89348" y="849410"/>
                    </a:cubicBezTo>
                    <a:cubicBezTo>
                      <a:pt x="89348" y="849410"/>
                      <a:pt x="76505" y="856234"/>
                      <a:pt x="77250" y="861395"/>
                    </a:cubicBezTo>
                    <a:cubicBezTo>
                      <a:pt x="77995" y="866555"/>
                      <a:pt x="92389" y="885765"/>
                      <a:pt x="93134" y="889722"/>
                    </a:cubicBezTo>
                    <a:cubicBezTo>
                      <a:pt x="93879" y="893679"/>
                      <a:pt x="94682" y="915468"/>
                      <a:pt x="98524" y="924529"/>
                    </a:cubicBezTo>
                    <a:cubicBezTo>
                      <a:pt x="102365" y="933588"/>
                      <a:pt x="150132" y="981412"/>
                      <a:pt x="159192" y="994256"/>
                    </a:cubicBezTo>
                    <a:cubicBezTo>
                      <a:pt x="168253" y="1007101"/>
                      <a:pt x="181155" y="1019315"/>
                      <a:pt x="190330" y="1020117"/>
                    </a:cubicBezTo>
                    <a:cubicBezTo>
                      <a:pt x="199505" y="1020920"/>
                      <a:pt x="333685" y="1011000"/>
                      <a:pt x="333685" y="1011000"/>
                    </a:cubicBezTo>
                    <a:cubicBezTo>
                      <a:pt x="333685" y="1011000"/>
                      <a:pt x="344294" y="1049591"/>
                      <a:pt x="345898" y="1052000"/>
                    </a:cubicBezTo>
                    <a:cubicBezTo>
                      <a:pt x="347503" y="1054408"/>
                      <a:pt x="351173" y="1058881"/>
                      <a:pt x="351173" y="1061060"/>
                    </a:cubicBezTo>
                    <a:cubicBezTo>
                      <a:pt x="351173" y="1063239"/>
                      <a:pt x="370154" y="1103608"/>
                      <a:pt x="370843" y="1107278"/>
                    </a:cubicBezTo>
                    <a:cubicBezTo>
                      <a:pt x="371532" y="1110947"/>
                      <a:pt x="381508" y="1169494"/>
                      <a:pt x="384604" y="1171845"/>
                    </a:cubicBezTo>
                    <a:cubicBezTo>
                      <a:pt x="387701" y="1174196"/>
                      <a:pt x="411097" y="1184002"/>
                      <a:pt x="411097" y="1184002"/>
                    </a:cubicBezTo>
                    <a:lnTo>
                      <a:pt x="390624" y="1215138"/>
                    </a:lnTo>
                    <a:cubicBezTo>
                      <a:pt x="390624" y="1215138"/>
                      <a:pt x="370843" y="1261012"/>
                      <a:pt x="369350" y="1264395"/>
                    </a:cubicBezTo>
                    <a:cubicBezTo>
                      <a:pt x="367861" y="1267778"/>
                      <a:pt x="361782" y="1298800"/>
                      <a:pt x="361782" y="1298800"/>
                    </a:cubicBezTo>
                    <a:cubicBezTo>
                      <a:pt x="361782" y="1298800"/>
                      <a:pt x="382196" y="1297252"/>
                      <a:pt x="383056" y="1300463"/>
                    </a:cubicBezTo>
                    <a:cubicBezTo>
                      <a:pt x="383916" y="1303675"/>
                      <a:pt x="386842" y="1345821"/>
                      <a:pt x="403526" y="1375466"/>
                    </a:cubicBezTo>
                    <a:cubicBezTo>
                      <a:pt x="420214" y="1405112"/>
                      <a:pt x="460412" y="1504486"/>
                      <a:pt x="461157" y="1518821"/>
                    </a:cubicBezTo>
                    <a:cubicBezTo>
                      <a:pt x="461901" y="1533157"/>
                      <a:pt x="458920" y="1578802"/>
                      <a:pt x="458920" y="1584765"/>
                    </a:cubicBezTo>
                    <a:cubicBezTo>
                      <a:pt x="458920" y="1590729"/>
                      <a:pt x="478645" y="1612289"/>
                      <a:pt x="477956" y="1619170"/>
                    </a:cubicBezTo>
                    <a:cubicBezTo>
                      <a:pt x="477270" y="1626052"/>
                      <a:pt x="475663" y="1658679"/>
                      <a:pt x="475663" y="1658679"/>
                    </a:cubicBezTo>
                    <a:cubicBezTo>
                      <a:pt x="475663" y="1658679"/>
                      <a:pt x="488565" y="1732307"/>
                      <a:pt x="491547" y="1742169"/>
                    </a:cubicBezTo>
                    <a:cubicBezTo>
                      <a:pt x="494529" y="1752032"/>
                      <a:pt x="491547" y="1756505"/>
                      <a:pt x="496881" y="1766425"/>
                    </a:cubicBezTo>
                    <a:cubicBezTo>
                      <a:pt x="499804" y="1772732"/>
                      <a:pt x="501870" y="1779384"/>
                      <a:pt x="503015" y="1786208"/>
                    </a:cubicBezTo>
                    <a:cubicBezTo>
                      <a:pt x="504393" y="1789935"/>
                      <a:pt x="493784" y="1792229"/>
                      <a:pt x="491547" y="1796874"/>
                    </a:cubicBezTo>
                    <a:cubicBezTo>
                      <a:pt x="489310" y="1801518"/>
                      <a:pt x="466547" y="1818836"/>
                      <a:pt x="461960" y="1823423"/>
                    </a:cubicBezTo>
                    <a:cubicBezTo>
                      <a:pt x="457371" y="1828010"/>
                      <a:pt x="439023" y="1837815"/>
                      <a:pt x="431626" y="1843091"/>
                    </a:cubicBezTo>
                    <a:cubicBezTo>
                      <a:pt x="424229" y="1848367"/>
                      <a:pt x="425547" y="1852954"/>
                      <a:pt x="408115" y="1862817"/>
                    </a:cubicBezTo>
                    <a:cubicBezTo>
                      <a:pt x="390683" y="1872680"/>
                      <a:pt x="386842" y="1876120"/>
                      <a:pt x="379444" y="1877209"/>
                    </a:cubicBezTo>
                    <a:cubicBezTo>
                      <a:pt x="372047" y="1878299"/>
                      <a:pt x="358971" y="1888678"/>
                      <a:pt x="355533" y="1890857"/>
                    </a:cubicBezTo>
                    <a:cubicBezTo>
                      <a:pt x="352092" y="1893036"/>
                      <a:pt x="346988" y="1892635"/>
                      <a:pt x="346988" y="1898828"/>
                    </a:cubicBezTo>
                    <a:cubicBezTo>
                      <a:pt x="347332" y="1904046"/>
                      <a:pt x="348136" y="1909207"/>
                      <a:pt x="349340" y="1914253"/>
                    </a:cubicBezTo>
                    <a:cubicBezTo>
                      <a:pt x="349799" y="1918782"/>
                      <a:pt x="341883" y="1918209"/>
                      <a:pt x="336782" y="1922739"/>
                    </a:cubicBezTo>
                    <a:cubicBezTo>
                      <a:pt x="330645" y="1930022"/>
                      <a:pt x="323306" y="1936157"/>
                      <a:pt x="315105" y="1940917"/>
                    </a:cubicBezTo>
                    <a:cubicBezTo>
                      <a:pt x="297443" y="1952386"/>
                      <a:pt x="266709" y="1979106"/>
                      <a:pt x="262237" y="1981343"/>
                    </a:cubicBezTo>
                    <a:cubicBezTo>
                      <a:pt x="250884" y="1984153"/>
                      <a:pt x="239186" y="1985471"/>
                      <a:pt x="227487" y="1985300"/>
                    </a:cubicBezTo>
                    <a:cubicBezTo>
                      <a:pt x="216708" y="1985300"/>
                      <a:pt x="191075" y="1984726"/>
                      <a:pt x="185914" y="1987077"/>
                    </a:cubicBezTo>
                    <a:cubicBezTo>
                      <a:pt x="180754" y="1989428"/>
                      <a:pt x="176280" y="1986561"/>
                      <a:pt x="171176" y="1988798"/>
                    </a:cubicBezTo>
                    <a:cubicBezTo>
                      <a:pt x="166074" y="1991034"/>
                      <a:pt x="132470" y="2003649"/>
                      <a:pt x="131381" y="2005255"/>
                    </a:cubicBezTo>
                    <a:cubicBezTo>
                      <a:pt x="130291" y="2006861"/>
                      <a:pt x="118767" y="2010989"/>
                      <a:pt x="121060" y="2038800"/>
                    </a:cubicBezTo>
                    <a:cubicBezTo>
                      <a:pt x="123353" y="2066611"/>
                      <a:pt x="126220" y="2106521"/>
                      <a:pt x="129031" y="2116212"/>
                    </a:cubicBezTo>
                    <a:cubicBezTo>
                      <a:pt x="131840" y="2125902"/>
                      <a:pt x="152999" y="2147004"/>
                      <a:pt x="152999" y="2147004"/>
                    </a:cubicBezTo>
                    <a:cubicBezTo>
                      <a:pt x="152999" y="2147004"/>
                      <a:pt x="164467" y="2151535"/>
                      <a:pt x="164812" y="2155433"/>
                    </a:cubicBezTo>
                    <a:cubicBezTo>
                      <a:pt x="165156" y="2159333"/>
                      <a:pt x="169972" y="2232903"/>
                      <a:pt x="169972" y="2232903"/>
                    </a:cubicBezTo>
                    <a:cubicBezTo>
                      <a:pt x="169972" y="2232903"/>
                      <a:pt x="171635" y="2279637"/>
                      <a:pt x="212634" y="2328492"/>
                    </a:cubicBezTo>
                    <a:cubicBezTo>
                      <a:pt x="253636" y="2377348"/>
                      <a:pt x="295780" y="2424770"/>
                      <a:pt x="340738" y="2372302"/>
                    </a:cubicBezTo>
                    <a:cubicBezTo>
                      <a:pt x="347618" y="2364446"/>
                      <a:pt x="373136" y="2347816"/>
                      <a:pt x="353755" y="2251138"/>
                    </a:cubicBezTo>
                    <a:cubicBezTo>
                      <a:pt x="334374" y="2154459"/>
                      <a:pt x="372047" y="2108872"/>
                      <a:pt x="372047" y="2107209"/>
                    </a:cubicBezTo>
                    <a:cubicBezTo>
                      <a:pt x="372047" y="2105546"/>
                      <a:pt x="380018" y="2094651"/>
                      <a:pt x="382196" y="2094651"/>
                    </a:cubicBezTo>
                    <a:cubicBezTo>
                      <a:pt x="384375" y="2094651"/>
                      <a:pt x="401577" y="2100385"/>
                      <a:pt x="405534" y="2093447"/>
                    </a:cubicBezTo>
                    <a:cubicBezTo>
                      <a:pt x="409490" y="2086508"/>
                      <a:pt x="482430" y="2044534"/>
                      <a:pt x="482430" y="2044534"/>
                    </a:cubicBezTo>
                    <a:cubicBezTo>
                      <a:pt x="482430" y="2044534"/>
                      <a:pt x="522570" y="2002904"/>
                      <a:pt x="524519" y="2001240"/>
                    </a:cubicBezTo>
                    <a:cubicBezTo>
                      <a:pt x="526470" y="1999578"/>
                      <a:pt x="599063" y="1980139"/>
                      <a:pt x="600841" y="1978591"/>
                    </a:cubicBezTo>
                    <a:cubicBezTo>
                      <a:pt x="602619" y="1977042"/>
                      <a:pt x="688462" y="1924460"/>
                      <a:pt x="706121" y="1911959"/>
                    </a:cubicBezTo>
                    <a:cubicBezTo>
                      <a:pt x="723783" y="1899458"/>
                      <a:pt x="747579" y="1865283"/>
                      <a:pt x="747579" y="1865283"/>
                    </a:cubicBezTo>
                    <a:cubicBezTo>
                      <a:pt x="747579" y="1865283"/>
                      <a:pt x="740814" y="1895903"/>
                      <a:pt x="744197" y="1913680"/>
                    </a:cubicBezTo>
                    <a:cubicBezTo>
                      <a:pt x="747579" y="1931456"/>
                      <a:pt x="744197" y="1969874"/>
                      <a:pt x="748153" y="1980139"/>
                    </a:cubicBezTo>
                    <a:cubicBezTo>
                      <a:pt x="752109" y="1990403"/>
                      <a:pt x="746549" y="1998373"/>
                      <a:pt x="744827" y="2006459"/>
                    </a:cubicBezTo>
                    <a:cubicBezTo>
                      <a:pt x="743108" y="2014544"/>
                      <a:pt x="752798" y="2030313"/>
                      <a:pt x="752798" y="2035130"/>
                    </a:cubicBezTo>
                    <a:cubicBezTo>
                      <a:pt x="752798" y="2039946"/>
                      <a:pt x="738577" y="2040348"/>
                      <a:pt x="748727" y="2049981"/>
                    </a:cubicBezTo>
                    <a:cubicBezTo>
                      <a:pt x="758877" y="2059615"/>
                      <a:pt x="762948" y="2061450"/>
                      <a:pt x="759621" y="2067528"/>
                    </a:cubicBezTo>
                    <a:cubicBezTo>
                      <a:pt x="755780" y="2074352"/>
                      <a:pt x="752742" y="2081634"/>
                      <a:pt x="750505" y="2089146"/>
                    </a:cubicBezTo>
                    <a:cubicBezTo>
                      <a:pt x="749357" y="2094364"/>
                      <a:pt x="755609" y="2138173"/>
                      <a:pt x="755609" y="2141614"/>
                    </a:cubicBezTo>
                    <a:cubicBezTo>
                      <a:pt x="755609" y="2145055"/>
                      <a:pt x="748727" y="2198497"/>
                      <a:pt x="751079" y="2203716"/>
                    </a:cubicBezTo>
                    <a:cubicBezTo>
                      <a:pt x="753428" y="2208934"/>
                      <a:pt x="765815" y="2219026"/>
                      <a:pt x="764726" y="2222925"/>
                    </a:cubicBezTo>
                    <a:cubicBezTo>
                      <a:pt x="763636" y="2226825"/>
                      <a:pt x="750505" y="2235942"/>
                      <a:pt x="749931" y="2241218"/>
                    </a:cubicBezTo>
                    <a:cubicBezTo>
                      <a:pt x="749990" y="2245977"/>
                      <a:pt x="751135" y="2250621"/>
                      <a:pt x="753313" y="2254808"/>
                    </a:cubicBezTo>
                    <a:cubicBezTo>
                      <a:pt x="754461" y="2257675"/>
                      <a:pt x="749357" y="2262319"/>
                      <a:pt x="748727" y="2263982"/>
                    </a:cubicBezTo>
                    <a:cubicBezTo>
                      <a:pt x="748097" y="2265645"/>
                      <a:pt x="739151" y="2297470"/>
                      <a:pt x="738003" y="2303204"/>
                    </a:cubicBezTo>
                    <a:cubicBezTo>
                      <a:pt x="736858" y="2308938"/>
                      <a:pt x="727168" y="2345350"/>
                      <a:pt x="731695" y="2372015"/>
                    </a:cubicBezTo>
                    <a:lnTo>
                      <a:pt x="723209" y="2377175"/>
                    </a:lnTo>
                    <a:lnTo>
                      <a:pt x="727509" y="2410147"/>
                    </a:lnTo>
                    <a:cubicBezTo>
                      <a:pt x="732728" y="2415308"/>
                      <a:pt x="738748" y="2419551"/>
                      <a:pt x="745345" y="2422762"/>
                    </a:cubicBezTo>
                    <a:cubicBezTo>
                      <a:pt x="756124" y="2427808"/>
                      <a:pt x="803488" y="2442603"/>
                      <a:pt x="825050" y="2438646"/>
                    </a:cubicBezTo>
                    <a:cubicBezTo>
                      <a:pt x="846609" y="2434690"/>
                      <a:pt x="863067" y="2431306"/>
                      <a:pt x="869949" y="2425572"/>
                    </a:cubicBezTo>
                    <a:cubicBezTo>
                      <a:pt x="875913" y="2421042"/>
                      <a:pt x="882162" y="2417028"/>
                      <a:pt x="888756" y="2413530"/>
                    </a:cubicBezTo>
                    <a:cubicBezTo>
                      <a:pt x="917942" y="2431306"/>
                      <a:pt x="952348" y="2438531"/>
                      <a:pt x="986238" y="2434002"/>
                    </a:cubicBezTo>
                    <a:cubicBezTo>
                      <a:pt x="1041516" y="2426146"/>
                      <a:pt x="1132060" y="2415881"/>
                      <a:pt x="1132060" y="2415881"/>
                    </a:cubicBezTo>
                    <a:cubicBezTo>
                      <a:pt x="1132060" y="2415881"/>
                      <a:pt x="1161590" y="2390307"/>
                      <a:pt x="1162220" y="2386866"/>
                    </a:cubicBezTo>
                    <a:cubicBezTo>
                      <a:pt x="1163483" y="2381992"/>
                      <a:pt x="1164228" y="2377003"/>
                      <a:pt x="1164457" y="2372015"/>
                    </a:cubicBezTo>
                    <a:cubicBezTo>
                      <a:pt x="1163942" y="2369205"/>
                      <a:pt x="1152530" y="2360145"/>
                      <a:pt x="1152530" y="2360145"/>
                    </a:cubicBezTo>
                    <a:cubicBezTo>
                      <a:pt x="1152530" y="2360145"/>
                      <a:pt x="1148000" y="2336233"/>
                      <a:pt x="1145706" y="2334456"/>
                    </a:cubicBezTo>
                    <a:cubicBezTo>
                      <a:pt x="1134983" y="2328607"/>
                      <a:pt x="1123170" y="2324937"/>
                      <a:pt x="1111016" y="2323676"/>
                    </a:cubicBezTo>
                    <a:cubicBezTo>
                      <a:pt x="1096736" y="2323044"/>
                      <a:pt x="1072251" y="2323676"/>
                      <a:pt x="1057456" y="2323676"/>
                    </a:cubicBezTo>
                    <a:cubicBezTo>
                      <a:pt x="1042661" y="2323676"/>
                      <a:pt x="1017661" y="2308881"/>
                      <a:pt x="1005103" y="2300739"/>
                    </a:cubicBezTo>
                    <a:cubicBezTo>
                      <a:pt x="992546" y="2292596"/>
                      <a:pt x="965823" y="2275623"/>
                      <a:pt x="960148" y="2269257"/>
                    </a:cubicBezTo>
                    <a:cubicBezTo>
                      <a:pt x="954470" y="2262892"/>
                      <a:pt x="926544" y="2253488"/>
                      <a:pt x="921498" y="2246722"/>
                    </a:cubicBezTo>
                    <a:cubicBezTo>
                      <a:pt x="916453" y="2239956"/>
                      <a:pt x="933941" y="2237490"/>
                      <a:pt x="923676" y="2229520"/>
                    </a:cubicBezTo>
                    <a:cubicBezTo>
                      <a:pt x="913415" y="2221549"/>
                      <a:pt x="912208" y="2225047"/>
                      <a:pt x="910604" y="2219313"/>
                    </a:cubicBezTo>
                    <a:cubicBezTo>
                      <a:pt x="908999" y="2213578"/>
                      <a:pt x="916853" y="2220976"/>
                      <a:pt x="911752" y="2209106"/>
                    </a:cubicBezTo>
                    <a:cubicBezTo>
                      <a:pt x="907336" y="2198670"/>
                      <a:pt x="906188" y="2187201"/>
                      <a:pt x="908367" y="2176076"/>
                    </a:cubicBezTo>
                    <a:cubicBezTo>
                      <a:pt x="910030" y="2165813"/>
                      <a:pt x="904410" y="2152165"/>
                      <a:pt x="909456" y="2145399"/>
                    </a:cubicBezTo>
                    <a:cubicBezTo>
                      <a:pt x="914504" y="2138633"/>
                      <a:pt x="905558" y="2132898"/>
                      <a:pt x="909456" y="2119767"/>
                    </a:cubicBezTo>
                    <a:cubicBezTo>
                      <a:pt x="913356" y="2106635"/>
                      <a:pt x="919149" y="2104342"/>
                      <a:pt x="915764" y="2092587"/>
                    </a:cubicBezTo>
                    <a:cubicBezTo>
                      <a:pt x="912382" y="2080831"/>
                      <a:pt x="927692" y="2082207"/>
                      <a:pt x="927692" y="2072517"/>
                    </a:cubicBezTo>
                    <a:cubicBezTo>
                      <a:pt x="927406" y="2065980"/>
                      <a:pt x="925628" y="2059558"/>
                      <a:pt x="922531" y="2053766"/>
                    </a:cubicBezTo>
                    <a:cubicBezTo>
                      <a:pt x="928495" y="2050727"/>
                      <a:pt x="933941" y="2046656"/>
                      <a:pt x="938586" y="2041782"/>
                    </a:cubicBezTo>
                    <a:cubicBezTo>
                      <a:pt x="947017" y="2033238"/>
                      <a:pt x="962441" y="2008810"/>
                      <a:pt x="959574" y="2000266"/>
                    </a:cubicBezTo>
                    <a:cubicBezTo>
                      <a:pt x="956707" y="1991722"/>
                      <a:pt x="962441" y="1963223"/>
                      <a:pt x="961867" y="1961503"/>
                    </a:cubicBezTo>
                    <a:cubicBezTo>
                      <a:pt x="961293" y="1959782"/>
                      <a:pt x="959000" y="1903587"/>
                      <a:pt x="959000" y="1889883"/>
                    </a:cubicBezTo>
                    <a:cubicBezTo>
                      <a:pt x="959000" y="1876178"/>
                      <a:pt x="967545" y="1859663"/>
                      <a:pt x="960148" y="1843149"/>
                    </a:cubicBezTo>
                    <a:cubicBezTo>
                      <a:pt x="952751" y="1826634"/>
                      <a:pt x="974943" y="1822104"/>
                      <a:pt x="976088" y="1801060"/>
                    </a:cubicBezTo>
                    <a:cubicBezTo>
                      <a:pt x="977236" y="1780015"/>
                      <a:pt x="998221" y="1722558"/>
                      <a:pt x="986982" y="1706560"/>
                    </a:cubicBezTo>
                    <a:cubicBezTo>
                      <a:pt x="975744" y="1690561"/>
                      <a:pt x="982340" y="1679323"/>
                      <a:pt x="976088" y="1669058"/>
                    </a:cubicBezTo>
                    <a:cubicBezTo>
                      <a:pt x="969839" y="1658794"/>
                      <a:pt x="982911" y="1643484"/>
                      <a:pt x="973795" y="1630983"/>
                    </a:cubicBezTo>
                    <a:cubicBezTo>
                      <a:pt x="964678" y="1618482"/>
                      <a:pt x="928839" y="1499497"/>
                      <a:pt x="921498" y="1486424"/>
                    </a:cubicBezTo>
                    <a:cubicBezTo>
                      <a:pt x="914160" y="1473350"/>
                      <a:pt x="897587" y="1420366"/>
                      <a:pt x="897587" y="1420366"/>
                    </a:cubicBezTo>
                    <a:cubicBezTo>
                      <a:pt x="897587" y="1420366"/>
                      <a:pt x="877576" y="1344100"/>
                      <a:pt x="873046" y="1340087"/>
                    </a:cubicBezTo>
                    <a:cubicBezTo>
                      <a:pt x="862666" y="1327930"/>
                      <a:pt x="854410" y="1314053"/>
                      <a:pt x="848617" y="1299144"/>
                    </a:cubicBezTo>
                    <a:cubicBezTo>
                      <a:pt x="845119" y="1286643"/>
                      <a:pt x="842882" y="1249027"/>
                      <a:pt x="837778" y="1234749"/>
                    </a:cubicBezTo>
                    <a:cubicBezTo>
                      <a:pt x="833421" y="1223912"/>
                      <a:pt x="828088" y="1213418"/>
                      <a:pt x="821894" y="1203497"/>
                    </a:cubicBezTo>
                    <a:cubicBezTo>
                      <a:pt x="819601" y="1199541"/>
                      <a:pt x="838352" y="1196731"/>
                      <a:pt x="835485" y="1191570"/>
                    </a:cubicBezTo>
                    <a:cubicBezTo>
                      <a:pt x="828776" y="1172934"/>
                      <a:pt x="822986" y="1153897"/>
                      <a:pt x="818282" y="1134629"/>
                    </a:cubicBezTo>
                    <a:cubicBezTo>
                      <a:pt x="816793" y="1128609"/>
                      <a:pt x="814841" y="1122760"/>
                      <a:pt x="812548" y="1117026"/>
                    </a:cubicBezTo>
                    <a:cubicBezTo>
                      <a:pt x="812548" y="1117026"/>
                      <a:pt x="836918" y="1123333"/>
                      <a:pt x="840875" y="1114216"/>
                    </a:cubicBezTo>
                    <a:cubicBezTo>
                      <a:pt x="844831" y="1105099"/>
                      <a:pt x="878436" y="1036804"/>
                      <a:pt x="879640" y="1025393"/>
                    </a:cubicBezTo>
                    <a:cubicBezTo>
                      <a:pt x="880843" y="1013982"/>
                      <a:pt x="886978" y="957672"/>
                      <a:pt x="885833" y="955435"/>
                    </a:cubicBezTo>
                    <a:cubicBezTo>
                      <a:pt x="884685" y="953200"/>
                      <a:pt x="891567" y="949185"/>
                      <a:pt x="893860" y="946892"/>
                    </a:cubicBezTo>
                    <a:cubicBezTo>
                      <a:pt x="896153" y="944598"/>
                      <a:pt x="911463" y="947466"/>
                      <a:pt x="909744" y="935423"/>
                    </a:cubicBezTo>
                    <a:cubicBezTo>
                      <a:pt x="906992" y="920974"/>
                      <a:pt x="902862" y="906809"/>
                      <a:pt x="897301" y="893219"/>
                    </a:cubicBezTo>
                    <a:cubicBezTo>
                      <a:pt x="894375" y="888173"/>
                      <a:pt x="886978" y="868218"/>
                      <a:pt x="886404" y="866555"/>
                    </a:cubicBezTo>
                    <a:cubicBezTo>
                      <a:pt x="885085" y="860363"/>
                      <a:pt x="884341" y="854112"/>
                      <a:pt x="884170" y="847805"/>
                    </a:cubicBezTo>
                    <a:cubicBezTo>
                      <a:pt x="885315" y="850557"/>
                      <a:pt x="914904" y="876132"/>
                      <a:pt x="929699" y="879056"/>
                    </a:cubicBezTo>
                    <a:cubicBezTo>
                      <a:pt x="944494" y="881981"/>
                      <a:pt x="957511" y="875616"/>
                      <a:pt x="966683" y="875616"/>
                    </a:cubicBezTo>
                    <a:cubicBezTo>
                      <a:pt x="975858" y="875616"/>
                      <a:pt x="1009919" y="877967"/>
                      <a:pt x="1015597" y="877967"/>
                    </a:cubicBezTo>
                    <a:cubicBezTo>
                      <a:pt x="1021273" y="877967"/>
                      <a:pt x="1094157" y="860764"/>
                      <a:pt x="1124833" y="843562"/>
                    </a:cubicBezTo>
                    <a:cubicBezTo>
                      <a:pt x="1155512" y="826359"/>
                      <a:pt x="1210846" y="808239"/>
                      <a:pt x="1220537" y="786793"/>
                    </a:cubicBezTo>
                    <a:cubicBezTo>
                      <a:pt x="1229253" y="769131"/>
                      <a:pt x="1239288" y="752158"/>
                      <a:pt x="1250641" y="736045"/>
                    </a:cubicBezTo>
                    <a:lnTo>
                      <a:pt x="1278568" y="736045"/>
                    </a:lnTo>
                    <a:lnTo>
                      <a:pt x="1287054" y="727501"/>
                    </a:lnTo>
                    <a:cubicBezTo>
                      <a:pt x="1287054" y="727501"/>
                      <a:pt x="1312687" y="737765"/>
                      <a:pt x="1314351" y="737765"/>
                    </a:cubicBezTo>
                    <a:cubicBezTo>
                      <a:pt x="1316014" y="737765"/>
                      <a:pt x="1337747" y="729795"/>
                      <a:pt x="1337747" y="729795"/>
                    </a:cubicBezTo>
                    <a:lnTo>
                      <a:pt x="1371290" y="658633"/>
                    </a:lnTo>
                    <a:cubicBezTo>
                      <a:pt x="1371290" y="658633"/>
                      <a:pt x="1430468" y="660869"/>
                      <a:pt x="1440789" y="655709"/>
                    </a:cubicBezTo>
                    <a:cubicBezTo>
                      <a:pt x="1453405" y="647566"/>
                      <a:pt x="1464700" y="637589"/>
                      <a:pt x="1474391" y="626120"/>
                    </a:cubicBezTo>
                    <a:cubicBezTo>
                      <a:pt x="1475424" y="623368"/>
                      <a:pt x="1482877" y="611498"/>
                      <a:pt x="1482877" y="611498"/>
                    </a:cubicBezTo>
                    <a:lnTo>
                      <a:pt x="1517282" y="609147"/>
                    </a:lnTo>
                    <a:cubicBezTo>
                      <a:pt x="1517282" y="609147"/>
                      <a:pt x="1544635" y="603413"/>
                      <a:pt x="1549798" y="597679"/>
                    </a:cubicBezTo>
                    <a:cubicBezTo>
                      <a:pt x="1554958" y="591945"/>
                      <a:pt x="1567975" y="573767"/>
                      <a:pt x="1571931" y="569008"/>
                    </a:cubicBezTo>
                    <a:cubicBezTo>
                      <a:pt x="1575887" y="564248"/>
                      <a:pt x="1578239" y="547963"/>
                      <a:pt x="1579958" y="546071"/>
                    </a:cubicBezTo>
                    <a:cubicBezTo>
                      <a:pt x="1581677" y="544178"/>
                      <a:pt x="1596416" y="533513"/>
                      <a:pt x="1595901" y="531276"/>
                    </a:cubicBezTo>
                    <a:cubicBezTo>
                      <a:pt x="1595613" y="528237"/>
                      <a:pt x="1595613" y="525198"/>
                      <a:pt x="1595901" y="522159"/>
                    </a:cubicBezTo>
                    <a:lnTo>
                      <a:pt x="1681970" y="522159"/>
                    </a:lnTo>
                    <a:lnTo>
                      <a:pt x="1689712" y="528754"/>
                    </a:lnTo>
                    <a:lnTo>
                      <a:pt x="1748429" y="530818"/>
                    </a:lnTo>
                    <a:cubicBezTo>
                      <a:pt x="1748429" y="530818"/>
                      <a:pt x="1762994" y="513615"/>
                      <a:pt x="1748429" y="497961"/>
                    </a:cubicBezTo>
                    <a:lnTo>
                      <a:pt x="1687704" y="497961"/>
                    </a:lnTo>
                    <a:lnTo>
                      <a:pt x="1679103" y="502147"/>
                    </a:lnTo>
                    <a:lnTo>
                      <a:pt x="1591312" y="497961"/>
                    </a:lnTo>
                    <a:lnTo>
                      <a:pt x="1587011" y="494864"/>
                    </a:lnTo>
                    <a:lnTo>
                      <a:pt x="1577951" y="491825"/>
                    </a:lnTo>
                    <a:cubicBezTo>
                      <a:pt x="1577951" y="491825"/>
                      <a:pt x="1580188" y="463154"/>
                      <a:pt x="1579729" y="459713"/>
                    </a:cubicBezTo>
                    <a:cubicBezTo>
                      <a:pt x="1577895" y="453922"/>
                      <a:pt x="1575143" y="448417"/>
                      <a:pt x="1571587" y="443428"/>
                    </a:cubicBezTo>
                    <a:cubicBezTo>
                      <a:pt x="1569867" y="441823"/>
                      <a:pt x="1560118" y="444747"/>
                      <a:pt x="1557422" y="443428"/>
                    </a:cubicBezTo>
                    <a:cubicBezTo>
                      <a:pt x="1554728" y="442110"/>
                      <a:pt x="1548821" y="443944"/>
                      <a:pt x="1548821" y="446009"/>
                    </a:cubicBezTo>
                    <a:cubicBezTo>
                      <a:pt x="1548821" y="448073"/>
                      <a:pt x="1544579" y="448245"/>
                      <a:pt x="1542400" y="449048"/>
                    </a:cubicBezTo>
                    <a:cubicBezTo>
                      <a:pt x="1540219" y="449851"/>
                      <a:pt x="1538615" y="453349"/>
                      <a:pt x="1538615" y="453349"/>
                    </a:cubicBezTo>
                    <a:lnTo>
                      <a:pt x="1531792" y="451170"/>
                    </a:lnTo>
                    <a:cubicBezTo>
                      <a:pt x="1531792" y="451170"/>
                      <a:pt x="1524450" y="440504"/>
                      <a:pt x="1521412" y="440504"/>
                    </a:cubicBezTo>
                    <a:cubicBezTo>
                      <a:pt x="1518374" y="440504"/>
                      <a:pt x="1510747" y="437006"/>
                      <a:pt x="1509025" y="440504"/>
                    </a:cubicBezTo>
                    <a:cubicBezTo>
                      <a:pt x="1507306" y="444002"/>
                      <a:pt x="1507306" y="446926"/>
                      <a:pt x="1505184" y="447270"/>
                    </a:cubicBezTo>
                    <a:cubicBezTo>
                      <a:pt x="1503062" y="447614"/>
                      <a:pt x="1493716" y="444747"/>
                      <a:pt x="1491078" y="445665"/>
                    </a:cubicBezTo>
                    <a:cubicBezTo>
                      <a:pt x="1488441" y="446582"/>
                      <a:pt x="1471697" y="448245"/>
                      <a:pt x="1470493" y="448532"/>
                    </a:cubicBezTo>
                    <a:lnTo>
                      <a:pt x="1462351" y="451685"/>
                    </a:lnTo>
                    <a:lnTo>
                      <a:pt x="1446923" y="454725"/>
                    </a:lnTo>
                    <a:lnTo>
                      <a:pt x="1399160" y="445263"/>
                    </a:lnTo>
                    <a:cubicBezTo>
                      <a:pt x="1399160" y="445263"/>
                      <a:pt x="1399790" y="348642"/>
                      <a:pt x="1399160" y="346979"/>
                    </a:cubicBezTo>
                    <a:cubicBezTo>
                      <a:pt x="1398527" y="345316"/>
                      <a:pt x="1389525" y="331554"/>
                      <a:pt x="1389525" y="331554"/>
                    </a:cubicBezTo>
                    <a:lnTo>
                      <a:pt x="1353687" y="327483"/>
                    </a:lnTo>
                    <a:cubicBezTo>
                      <a:pt x="1353687" y="327483"/>
                      <a:pt x="1317792" y="329318"/>
                      <a:pt x="1316129" y="330407"/>
                    </a:cubicBezTo>
                    <a:cubicBezTo>
                      <a:pt x="1314465" y="331497"/>
                      <a:pt x="1293936" y="347609"/>
                      <a:pt x="1292732" y="350821"/>
                    </a:cubicBezTo>
                    <a:cubicBezTo>
                      <a:pt x="1291529" y="354032"/>
                      <a:pt x="1264061" y="358276"/>
                      <a:pt x="1262054" y="358276"/>
                    </a:cubicBezTo>
                    <a:cubicBezTo>
                      <a:pt x="1256149" y="361199"/>
                      <a:pt x="1250756" y="365042"/>
                      <a:pt x="1246114" y="369744"/>
                    </a:cubicBezTo>
                    <a:cubicBezTo>
                      <a:pt x="1245596" y="371406"/>
                      <a:pt x="1245826" y="380467"/>
                      <a:pt x="1238831" y="380467"/>
                    </a:cubicBezTo>
                    <a:cubicBezTo>
                      <a:pt x="1231834" y="380467"/>
                      <a:pt x="1212568" y="381671"/>
                      <a:pt x="1212568" y="381671"/>
                    </a:cubicBezTo>
                    <a:lnTo>
                      <a:pt x="1210790" y="395261"/>
                    </a:lnTo>
                    <a:cubicBezTo>
                      <a:pt x="1210790" y="395261"/>
                      <a:pt x="1201156" y="394630"/>
                      <a:pt x="1200011" y="396293"/>
                    </a:cubicBezTo>
                    <a:cubicBezTo>
                      <a:pt x="1198863" y="397956"/>
                      <a:pt x="1196570" y="417510"/>
                      <a:pt x="1193703" y="420262"/>
                    </a:cubicBezTo>
                    <a:cubicBezTo>
                      <a:pt x="1190491" y="424047"/>
                      <a:pt x="1187450" y="428003"/>
                      <a:pt x="1184642" y="432132"/>
                    </a:cubicBezTo>
                    <a:lnTo>
                      <a:pt x="1152244" y="428233"/>
                    </a:lnTo>
                    <a:cubicBezTo>
                      <a:pt x="1150122" y="426627"/>
                      <a:pt x="1147829" y="425308"/>
                      <a:pt x="1145421" y="424219"/>
                    </a:cubicBezTo>
                    <a:cubicBezTo>
                      <a:pt x="1143125" y="423702"/>
                      <a:pt x="1066861" y="420262"/>
                      <a:pt x="1066861" y="420262"/>
                    </a:cubicBezTo>
                    <a:cubicBezTo>
                      <a:pt x="1066861" y="420262"/>
                      <a:pt x="1069728" y="411661"/>
                      <a:pt x="1067376" y="408794"/>
                    </a:cubicBezTo>
                    <a:cubicBezTo>
                      <a:pt x="1065828" y="406787"/>
                      <a:pt x="1064109" y="404895"/>
                      <a:pt x="1062331" y="403059"/>
                    </a:cubicBezTo>
                    <a:cubicBezTo>
                      <a:pt x="1062331" y="403059"/>
                      <a:pt x="1076496" y="396809"/>
                      <a:pt x="1076496" y="395089"/>
                    </a:cubicBezTo>
                    <a:cubicBezTo>
                      <a:pt x="1076496" y="393369"/>
                      <a:pt x="1077699" y="369572"/>
                      <a:pt x="1077699" y="369572"/>
                    </a:cubicBezTo>
                    <a:cubicBezTo>
                      <a:pt x="1077699" y="369572"/>
                      <a:pt x="1095876" y="366590"/>
                      <a:pt x="1097024" y="364296"/>
                    </a:cubicBezTo>
                    <a:cubicBezTo>
                      <a:pt x="1098914" y="360798"/>
                      <a:pt x="1099892" y="356842"/>
                      <a:pt x="1099833" y="352828"/>
                    </a:cubicBezTo>
                    <a:cubicBezTo>
                      <a:pt x="1098629" y="346463"/>
                      <a:pt x="1096565" y="340328"/>
                      <a:pt x="1093639" y="334593"/>
                    </a:cubicBezTo>
                    <a:cubicBezTo>
                      <a:pt x="1090772" y="330063"/>
                      <a:pt x="1088479" y="300188"/>
                      <a:pt x="1088479" y="300188"/>
                    </a:cubicBezTo>
                    <a:lnTo>
                      <a:pt x="1095361" y="295600"/>
                    </a:lnTo>
                    <a:cubicBezTo>
                      <a:pt x="1095361" y="295600"/>
                      <a:pt x="1147540" y="314237"/>
                      <a:pt x="1165261" y="298983"/>
                    </a:cubicBezTo>
                    <a:cubicBezTo>
                      <a:pt x="1169332" y="295600"/>
                      <a:pt x="1174378" y="276849"/>
                      <a:pt x="1170421" y="270312"/>
                    </a:cubicBezTo>
                    <a:cubicBezTo>
                      <a:pt x="1166465" y="263775"/>
                      <a:pt x="1164687" y="231549"/>
                      <a:pt x="1164687" y="231549"/>
                    </a:cubicBezTo>
                    <a:cubicBezTo>
                      <a:pt x="1164687" y="223177"/>
                      <a:pt x="1164113" y="214806"/>
                      <a:pt x="1162968" y="206491"/>
                    </a:cubicBezTo>
                    <a:cubicBezTo>
                      <a:pt x="1161305" y="196227"/>
                      <a:pt x="1185905" y="85155"/>
                      <a:pt x="1018809" y="15370"/>
                    </a:cubicBezTo>
                    <a:cubicBezTo>
                      <a:pt x="851713" y="-54416"/>
                      <a:pt x="792708" y="133781"/>
                      <a:pt x="792708" y="133781"/>
                    </a:cubicBezTo>
                    <a:cubicBezTo>
                      <a:pt x="792708" y="133781"/>
                      <a:pt x="763463" y="154711"/>
                      <a:pt x="763463" y="159871"/>
                    </a:cubicBezTo>
                    <a:cubicBezTo>
                      <a:pt x="763463" y="165032"/>
                      <a:pt x="787833" y="193188"/>
                      <a:pt x="788292" y="195825"/>
                    </a:cubicBezTo>
                    <a:cubicBezTo>
                      <a:pt x="789555" y="202707"/>
                      <a:pt x="789841" y="209759"/>
                      <a:pt x="789211" y="216755"/>
                    </a:cubicBezTo>
                    <a:cubicBezTo>
                      <a:pt x="787833" y="224955"/>
                      <a:pt x="785714" y="256264"/>
                      <a:pt x="785311" y="262629"/>
                    </a:cubicBezTo>
                    <a:cubicBezTo>
                      <a:pt x="784910" y="268994"/>
                      <a:pt x="784107" y="277595"/>
                      <a:pt x="784107" y="286541"/>
                    </a:cubicBezTo>
                    <a:cubicBezTo>
                      <a:pt x="784107" y="295486"/>
                      <a:pt x="786629" y="303743"/>
                      <a:pt x="781869" y="303399"/>
                    </a:cubicBezTo>
                    <a:cubicBezTo>
                      <a:pt x="777112" y="303055"/>
                      <a:pt x="735996" y="283674"/>
                      <a:pt x="731354" y="285738"/>
                    </a:cubicBezTo>
                    <a:cubicBezTo>
                      <a:pt x="722579" y="292389"/>
                      <a:pt x="714551" y="299844"/>
                      <a:pt x="707269" y="308101"/>
                    </a:cubicBezTo>
                    <a:cubicBezTo>
                      <a:pt x="706868" y="309420"/>
                      <a:pt x="716329" y="323469"/>
                      <a:pt x="705146" y="327712"/>
                    </a:cubicBezTo>
                    <a:cubicBezTo>
                      <a:pt x="693966" y="331955"/>
                      <a:pt x="660191" y="336829"/>
                      <a:pt x="654628" y="335052"/>
                    </a:cubicBezTo>
                    <a:cubicBezTo>
                      <a:pt x="649067" y="333274"/>
                      <a:pt x="616095" y="328630"/>
                      <a:pt x="613973" y="327253"/>
                    </a:cubicBezTo>
                    <a:cubicBezTo>
                      <a:pt x="611851" y="325877"/>
                      <a:pt x="591036" y="303399"/>
                      <a:pt x="586506" y="304660"/>
                    </a:cubicBezTo>
                    <a:cubicBezTo>
                      <a:pt x="581976" y="305922"/>
                      <a:pt x="528189" y="330809"/>
                      <a:pt x="526470" y="330809"/>
                    </a:cubicBezTo>
                    <a:cubicBezTo>
                      <a:pt x="524748" y="330809"/>
                      <a:pt x="489999" y="321003"/>
                      <a:pt x="488739" y="317046"/>
                    </a:cubicBezTo>
                    <a:cubicBezTo>
                      <a:pt x="487476" y="313090"/>
                      <a:pt x="458864" y="275989"/>
                      <a:pt x="454333" y="274728"/>
                    </a:cubicBezTo>
                    <a:cubicBezTo>
                      <a:pt x="449803" y="273466"/>
                      <a:pt x="378296" y="258901"/>
                      <a:pt x="357767" y="263259"/>
                    </a:cubicBezTo>
                    <a:cubicBezTo>
                      <a:pt x="337241" y="267617"/>
                      <a:pt x="284141" y="277652"/>
                      <a:pt x="252317" y="293708"/>
                    </a:cubicBezTo>
                    <a:cubicBezTo>
                      <a:pt x="220491" y="309764"/>
                      <a:pt x="193082" y="318709"/>
                      <a:pt x="184022" y="352082"/>
                    </a:cubicBezTo>
                    <a:cubicBezTo>
                      <a:pt x="174961" y="385456"/>
                      <a:pt x="165786" y="419574"/>
                      <a:pt x="162804" y="450711"/>
                    </a:cubicBezTo>
                    <a:cubicBezTo>
                      <a:pt x="159822" y="481847"/>
                      <a:pt x="164296" y="487123"/>
                      <a:pt x="162804" y="496928"/>
                    </a:cubicBezTo>
                    <a:cubicBezTo>
                      <a:pt x="161314" y="506734"/>
                      <a:pt x="174272" y="512927"/>
                      <a:pt x="155866" y="522102"/>
                    </a:cubicBezTo>
                    <a:cubicBezTo>
                      <a:pt x="137459" y="531276"/>
                      <a:pt x="130921" y="529614"/>
                      <a:pt x="130921" y="540337"/>
                    </a:cubicBezTo>
                    <a:cubicBezTo>
                      <a:pt x="130921" y="551060"/>
                      <a:pt x="114926" y="541025"/>
                      <a:pt x="106551" y="550715"/>
                    </a:cubicBezTo>
                    <a:cubicBezTo>
                      <a:pt x="98179" y="560406"/>
                      <a:pt x="88433" y="597162"/>
                      <a:pt x="77880" y="608459"/>
                    </a:cubicBezTo>
                    <a:cubicBezTo>
                      <a:pt x="67330" y="619755"/>
                      <a:pt x="64978" y="642864"/>
                      <a:pt x="64233" y="649458"/>
                    </a:cubicBezTo>
                    <a:cubicBezTo>
                      <a:pt x="63488" y="656053"/>
                      <a:pt x="39922" y="650146"/>
                      <a:pt x="36195" y="667751"/>
                    </a:cubicBezTo>
                    <a:cubicBezTo>
                      <a:pt x="30976" y="688852"/>
                      <a:pt x="23005" y="709266"/>
                      <a:pt x="12625" y="728361"/>
                    </a:cubicBezTo>
                    <a:moveTo>
                      <a:pt x="1305805" y="576749"/>
                    </a:moveTo>
                    <a:cubicBezTo>
                      <a:pt x="1309190" y="569581"/>
                      <a:pt x="1311713" y="561954"/>
                      <a:pt x="1313203" y="554156"/>
                    </a:cubicBezTo>
                    <a:cubicBezTo>
                      <a:pt x="1313203" y="547791"/>
                      <a:pt x="1330806" y="554156"/>
                      <a:pt x="1333102" y="554156"/>
                    </a:cubicBezTo>
                    <a:lnTo>
                      <a:pt x="1326278" y="566771"/>
                    </a:lnTo>
                    <a:close/>
                    <a:moveTo>
                      <a:pt x="1148803" y="596761"/>
                    </a:moveTo>
                    <a:cubicBezTo>
                      <a:pt x="1147025" y="594525"/>
                      <a:pt x="1143069" y="559718"/>
                      <a:pt x="1142495" y="555819"/>
                    </a:cubicBezTo>
                    <a:cubicBezTo>
                      <a:pt x="1141921" y="551919"/>
                      <a:pt x="1150982" y="532424"/>
                      <a:pt x="1150982" y="532424"/>
                    </a:cubicBezTo>
                    <a:lnTo>
                      <a:pt x="1240951" y="532424"/>
                    </a:lnTo>
                    <a:cubicBezTo>
                      <a:pt x="1244966" y="538100"/>
                      <a:pt x="1248407" y="544178"/>
                      <a:pt x="1251101" y="550601"/>
                    </a:cubicBezTo>
                    <a:cubicBezTo>
                      <a:pt x="1250756" y="555704"/>
                      <a:pt x="1249611" y="560693"/>
                      <a:pt x="1247718" y="565453"/>
                    </a:cubicBezTo>
                    <a:lnTo>
                      <a:pt x="1235217" y="566771"/>
                    </a:lnTo>
                    <a:cubicBezTo>
                      <a:pt x="1229483" y="566083"/>
                      <a:pt x="1223748" y="566083"/>
                      <a:pt x="1218014" y="566771"/>
                    </a:cubicBezTo>
                    <a:cubicBezTo>
                      <a:pt x="1216295" y="568205"/>
                      <a:pt x="1207178" y="566771"/>
                      <a:pt x="1201500" y="566771"/>
                    </a:cubicBezTo>
                    <a:cubicBezTo>
                      <a:pt x="1195825" y="566771"/>
                      <a:pt x="1189517" y="585235"/>
                      <a:pt x="1187280" y="595041"/>
                    </a:cubicBezTo>
                    <a:cubicBezTo>
                      <a:pt x="1185042" y="604847"/>
                      <a:pt x="1176500" y="600087"/>
                      <a:pt x="1169618" y="600087"/>
                    </a:cubicBezTo>
                    <a:cubicBezTo>
                      <a:pt x="1162738" y="600087"/>
                      <a:pt x="1150237" y="598940"/>
                      <a:pt x="1148632" y="596761"/>
                    </a:cubicBezTo>
                    <a:moveTo>
                      <a:pt x="960204" y="620672"/>
                    </a:moveTo>
                    <a:cubicBezTo>
                      <a:pt x="949424" y="592001"/>
                      <a:pt x="958485" y="608115"/>
                      <a:pt x="960204" y="605936"/>
                    </a:cubicBezTo>
                    <a:cubicBezTo>
                      <a:pt x="961926" y="603757"/>
                      <a:pt x="969895" y="604215"/>
                      <a:pt x="972190" y="605936"/>
                    </a:cubicBezTo>
                    <a:cubicBezTo>
                      <a:pt x="982167" y="609663"/>
                      <a:pt x="992431" y="612473"/>
                      <a:pt x="1002866" y="614307"/>
                    </a:cubicBezTo>
                    <a:cubicBezTo>
                      <a:pt x="1006251" y="614307"/>
                      <a:pt x="1017661" y="605936"/>
                      <a:pt x="1019383" y="605936"/>
                    </a:cubicBezTo>
                    <a:cubicBezTo>
                      <a:pt x="1021102" y="605936"/>
                      <a:pt x="1048396" y="623138"/>
                      <a:pt x="1048396" y="623138"/>
                    </a:cubicBezTo>
                    <a:cubicBezTo>
                      <a:pt x="1056023" y="627955"/>
                      <a:pt x="1051781" y="673255"/>
                      <a:pt x="1051781" y="681799"/>
                    </a:cubicBezTo>
                    <a:cubicBezTo>
                      <a:pt x="1051781" y="690343"/>
                      <a:pt x="1048396" y="690343"/>
                      <a:pt x="1048396" y="690343"/>
                    </a:cubicBezTo>
                    <a:cubicBezTo>
                      <a:pt x="1041457" y="690114"/>
                      <a:pt x="1034578" y="689139"/>
                      <a:pt x="1027869" y="687419"/>
                    </a:cubicBezTo>
                    <a:cubicBezTo>
                      <a:pt x="1021046" y="685240"/>
                      <a:pt x="1015368" y="689827"/>
                      <a:pt x="1005677" y="693153"/>
                    </a:cubicBezTo>
                    <a:cubicBezTo>
                      <a:pt x="995987" y="696479"/>
                      <a:pt x="997191" y="691949"/>
                      <a:pt x="994839" y="682889"/>
                    </a:cubicBezTo>
                    <a:cubicBezTo>
                      <a:pt x="992487" y="673829"/>
                      <a:pt x="971043" y="649287"/>
                      <a:pt x="960434" y="620845"/>
                    </a:cubicBezTo>
                  </a:path>
                </a:pathLst>
              </a:custGeom>
              <a:solidFill>
                <a:srgbClr val="4C413A"/>
              </a:solidFill>
              <a:ln w="5733" cap="flat">
                <a:noFill/>
                <a:prstDash val="solid"/>
                <a:miter/>
              </a:ln>
            </p:spPr>
            <p:txBody>
              <a:bodyPr rtlCol="0" anchor="ctr"/>
              <a:lstStyle/>
              <a:p>
                <a:endParaRPr lang="en-US" dirty="0">
                  <a:solidFill>
                    <a:prstClr val="black"/>
                  </a:solidFill>
                  <a:latin typeface="Montserrat" pitchFamily="2" charset="0"/>
                </a:endParaRPr>
              </a:p>
            </p:txBody>
          </p:sp>
          <p:sp>
            <p:nvSpPr>
              <p:cNvPr id="12" name="Freeform: Shape 11">
                <a:extLst>
                  <a:ext uri="{FF2B5EF4-FFF2-40B4-BE49-F238E27FC236}">
                    <a16:creationId xmlns:a16="http://schemas.microsoft.com/office/drawing/2014/main" id="{FFB2B94B-1B0F-C2D0-85B7-8E764B87A1FC}"/>
                  </a:ext>
                </a:extLst>
              </p:cNvPr>
              <p:cNvSpPr/>
              <p:nvPr/>
            </p:nvSpPr>
            <p:spPr>
              <a:xfrm>
                <a:off x="2363576" y="5950485"/>
                <a:ext cx="819508" cy="773653"/>
              </a:xfrm>
              <a:custGeom>
                <a:avLst/>
                <a:gdLst>
                  <a:gd name="connsiteX0" fmla="*/ 1044381 w 1051537"/>
                  <a:gd name="connsiteY0" fmla="*/ 221894 h 992699"/>
                  <a:gd name="connsiteX1" fmla="*/ 1013243 w 1051537"/>
                  <a:gd name="connsiteY1" fmla="*/ 222812 h 992699"/>
                  <a:gd name="connsiteX2" fmla="*/ 1010891 w 1051537"/>
                  <a:gd name="connsiteY2" fmla="*/ 224934 h 992699"/>
                  <a:gd name="connsiteX3" fmla="*/ 1009687 w 1051537"/>
                  <a:gd name="connsiteY3" fmla="*/ 223385 h 992699"/>
                  <a:gd name="connsiteX4" fmla="*/ 1003953 w 1051537"/>
                  <a:gd name="connsiteY4" fmla="*/ 223385 h 992699"/>
                  <a:gd name="connsiteX5" fmla="*/ 1001889 w 1051537"/>
                  <a:gd name="connsiteY5" fmla="*/ 225163 h 992699"/>
                  <a:gd name="connsiteX6" fmla="*/ 1000971 w 1051537"/>
                  <a:gd name="connsiteY6" fmla="*/ 224188 h 992699"/>
                  <a:gd name="connsiteX7" fmla="*/ 994377 w 1051537"/>
                  <a:gd name="connsiteY7" fmla="*/ 224819 h 992699"/>
                  <a:gd name="connsiteX8" fmla="*/ 989847 w 1051537"/>
                  <a:gd name="connsiteY8" fmla="*/ 228260 h 992699"/>
                  <a:gd name="connsiteX9" fmla="*/ 866505 w 1051537"/>
                  <a:gd name="connsiteY9" fmla="*/ 231528 h 992699"/>
                  <a:gd name="connsiteX10" fmla="*/ 862949 w 1051537"/>
                  <a:gd name="connsiteY10" fmla="*/ 175620 h 992699"/>
                  <a:gd name="connsiteX11" fmla="*/ 861345 w 1051537"/>
                  <a:gd name="connsiteY11" fmla="*/ 169255 h 992699"/>
                  <a:gd name="connsiteX12" fmla="*/ 843280 w 1051537"/>
                  <a:gd name="connsiteY12" fmla="*/ 165585 h 992699"/>
                  <a:gd name="connsiteX13" fmla="*/ 809852 w 1051537"/>
                  <a:gd name="connsiteY13" fmla="*/ 212949 h 992699"/>
                  <a:gd name="connsiteX14" fmla="*/ 808760 w 1051537"/>
                  <a:gd name="connsiteY14" fmla="*/ 216619 h 992699"/>
                  <a:gd name="connsiteX15" fmla="*/ 784504 w 1051537"/>
                  <a:gd name="connsiteY15" fmla="*/ 218397 h 992699"/>
                  <a:gd name="connsiteX16" fmla="*/ 784504 w 1051537"/>
                  <a:gd name="connsiteY16" fmla="*/ 216103 h 992699"/>
                  <a:gd name="connsiteX17" fmla="*/ 781696 w 1051537"/>
                  <a:gd name="connsiteY17" fmla="*/ 212720 h 992699"/>
                  <a:gd name="connsiteX18" fmla="*/ 779518 w 1051537"/>
                  <a:gd name="connsiteY18" fmla="*/ 208018 h 992699"/>
                  <a:gd name="connsiteX19" fmla="*/ 760823 w 1051537"/>
                  <a:gd name="connsiteY19" fmla="*/ 208018 h 992699"/>
                  <a:gd name="connsiteX20" fmla="*/ 749010 w 1051537"/>
                  <a:gd name="connsiteY20" fmla="*/ 208878 h 992699"/>
                  <a:gd name="connsiteX21" fmla="*/ 744423 w 1051537"/>
                  <a:gd name="connsiteY21" fmla="*/ 211573 h 992699"/>
                  <a:gd name="connsiteX22" fmla="*/ 740638 w 1051537"/>
                  <a:gd name="connsiteY22" fmla="*/ 216390 h 992699"/>
                  <a:gd name="connsiteX23" fmla="*/ 731922 w 1051537"/>
                  <a:gd name="connsiteY23" fmla="*/ 214555 h 992699"/>
                  <a:gd name="connsiteX24" fmla="*/ 723206 w 1051537"/>
                  <a:gd name="connsiteY24" fmla="*/ 215128 h 992699"/>
                  <a:gd name="connsiteX25" fmla="*/ 708181 w 1051537"/>
                  <a:gd name="connsiteY25" fmla="*/ 214555 h 992699"/>
                  <a:gd name="connsiteX26" fmla="*/ 696027 w 1051537"/>
                  <a:gd name="connsiteY26" fmla="*/ 215128 h 992699"/>
                  <a:gd name="connsiteX27" fmla="*/ 682265 w 1051537"/>
                  <a:gd name="connsiteY27" fmla="*/ 215128 h 992699"/>
                  <a:gd name="connsiteX28" fmla="*/ 671657 w 1051537"/>
                  <a:gd name="connsiteY28" fmla="*/ 215128 h 992699"/>
                  <a:gd name="connsiteX29" fmla="*/ 655714 w 1051537"/>
                  <a:gd name="connsiteY29" fmla="*/ 215128 h 992699"/>
                  <a:gd name="connsiteX30" fmla="*/ 645909 w 1051537"/>
                  <a:gd name="connsiteY30" fmla="*/ 215128 h 992699"/>
                  <a:gd name="connsiteX31" fmla="*/ 631976 w 1051537"/>
                  <a:gd name="connsiteY31" fmla="*/ 215128 h 992699"/>
                  <a:gd name="connsiteX32" fmla="*/ 621367 w 1051537"/>
                  <a:gd name="connsiteY32" fmla="*/ 215816 h 992699"/>
                  <a:gd name="connsiteX33" fmla="*/ 608407 w 1051537"/>
                  <a:gd name="connsiteY33" fmla="*/ 215186 h 992699"/>
                  <a:gd name="connsiteX34" fmla="*/ 596023 w 1051537"/>
                  <a:gd name="connsiteY34" fmla="*/ 214498 h 992699"/>
                  <a:gd name="connsiteX35" fmla="*/ 591378 w 1051537"/>
                  <a:gd name="connsiteY35" fmla="*/ 216275 h 992699"/>
                  <a:gd name="connsiteX36" fmla="*/ 585643 w 1051537"/>
                  <a:gd name="connsiteY36" fmla="*/ 215931 h 992699"/>
                  <a:gd name="connsiteX37" fmla="*/ 582258 w 1051537"/>
                  <a:gd name="connsiteY37" fmla="*/ 213924 h 992699"/>
                  <a:gd name="connsiteX38" fmla="*/ 572109 w 1051537"/>
                  <a:gd name="connsiteY38" fmla="*/ 213924 h 992699"/>
                  <a:gd name="connsiteX39" fmla="*/ 568556 w 1051537"/>
                  <a:gd name="connsiteY39" fmla="*/ 216677 h 992699"/>
                  <a:gd name="connsiteX40" fmla="*/ 561043 w 1051537"/>
                  <a:gd name="connsiteY40" fmla="*/ 216677 h 992699"/>
                  <a:gd name="connsiteX41" fmla="*/ 556513 w 1051537"/>
                  <a:gd name="connsiteY41" fmla="*/ 215472 h 992699"/>
                  <a:gd name="connsiteX42" fmla="*/ 536673 w 1051537"/>
                  <a:gd name="connsiteY42" fmla="*/ 215071 h 992699"/>
                  <a:gd name="connsiteX43" fmla="*/ 522567 w 1051537"/>
                  <a:gd name="connsiteY43" fmla="*/ 216103 h 992699"/>
                  <a:gd name="connsiteX44" fmla="*/ 516488 w 1051537"/>
                  <a:gd name="connsiteY44" fmla="*/ 221838 h 992699"/>
                  <a:gd name="connsiteX45" fmla="*/ 514310 w 1051537"/>
                  <a:gd name="connsiteY45" fmla="*/ 217020 h 992699"/>
                  <a:gd name="connsiteX46" fmla="*/ 508576 w 1051537"/>
                  <a:gd name="connsiteY46" fmla="*/ 214555 h 992699"/>
                  <a:gd name="connsiteX47" fmla="*/ 503183 w 1051537"/>
                  <a:gd name="connsiteY47" fmla="*/ 215472 h 992699"/>
                  <a:gd name="connsiteX48" fmla="*/ 503872 w 1051537"/>
                  <a:gd name="connsiteY48" fmla="*/ 204004 h 992699"/>
                  <a:gd name="connsiteX49" fmla="*/ 494870 w 1051537"/>
                  <a:gd name="connsiteY49" fmla="*/ 189554 h 992699"/>
                  <a:gd name="connsiteX50" fmla="*/ 469811 w 1051537"/>
                  <a:gd name="connsiteY50" fmla="*/ 189554 h 992699"/>
                  <a:gd name="connsiteX51" fmla="*/ 467689 w 1051537"/>
                  <a:gd name="connsiteY51" fmla="*/ 186285 h 992699"/>
                  <a:gd name="connsiteX52" fmla="*/ 460580 w 1051537"/>
                  <a:gd name="connsiteY52" fmla="*/ 168394 h 992699"/>
                  <a:gd name="connsiteX53" fmla="*/ 462702 w 1051537"/>
                  <a:gd name="connsiteY53" fmla="*/ 164151 h 992699"/>
                  <a:gd name="connsiteX54" fmla="*/ 466314 w 1051537"/>
                  <a:gd name="connsiteY54" fmla="*/ 147809 h 992699"/>
                  <a:gd name="connsiteX55" fmla="*/ 474971 w 1051537"/>
                  <a:gd name="connsiteY55" fmla="*/ 128312 h 992699"/>
                  <a:gd name="connsiteX56" fmla="*/ 474112 w 1051537"/>
                  <a:gd name="connsiteY56" fmla="*/ 111511 h 992699"/>
                  <a:gd name="connsiteX57" fmla="*/ 458858 w 1051537"/>
                  <a:gd name="connsiteY57" fmla="*/ 57265 h 992699"/>
                  <a:gd name="connsiteX58" fmla="*/ 446300 w 1051537"/>
                  <a:gd name="connsiteY58" fmla="*/ 39088 h 992699"/>
                  <a:gd name="connsiteX59" fmla="*/ 431394 w 1051537"/>
                  <a:gd name="connsiteY59" fmla="*/ 38629 h 992699"/>
                  <a:gd name="connsiteX60" fmla="*/ 360461 w 1051537"/>
                  <a:gd name="connsiteY60" fmla="*/ 37425 h 992699"/>
                  <a:gd name="connsiteX61" fmla="*/ 343258 w 1051537"/>
                  <a:gd name="connsiteY61" fmla="*/ 31691 h 992699"/>
                  <a:gd name="connsiteX62" fmla="*/ 338843 w 1051537"/>
                  <a:gd name="connsiteY62" fmla="*/ 25154 h 992699"/>
                  <a:gd name="connsiteX63" fmla="*/ 317510 w 1051537"/>
                  <a:gd name="connsiteY63" fmla="*/ 18789 h 992699"/>
                  <a:gd name="connsiteX64" fmla="*/ 302085 w 1051537"/>
                  <a:gd name="connsiteY64" fmla="*/ 15807 h 992699"/>
                  <a:gd name="connsiteX65" fmla="*/ 274562 w 1051537"/>
                  <a:gd name="connsiteY65" fmla="*/ 18674 h 992699"/>
                  <a:gd name="connsiteX66" fmla="*/ 265961 w 1051537"/>
                  <a:gd name="connsiteY66" fmla="*/ 15234 h 992699"/>
                  <a:gd name="connsiteX67" fmla="*/ 248240 w 1051537"/>
                  <a:gd name="connsiteY67" fmla="*/ 17298 h 992699"/>
                  <a:gd name="connsiteX68" fmla="*/ 234538 w 1051537"/>
                  <a:gd name="connsiteY68" fmla="*/ 23032 h 992699"/>
                  <a:gd name="connsiteX69" fmla="*/ 223985 w 1051537"/>
                  <a:gd name="connsiteY69" fmla="*/ 26415 h 992699"/>
                  <a:gd name="connsiteX70" fmla="*/ 211716 w 1051537"/>
                  <a:gd name="connsiteY70" fmla="*/ 15750 h 992699"/>
                  <a:gd name="connsiteX71" fmla="*/ 200247 w 1051537"/>
                  <a:gd name="connsiteY71" fmla="*/ 17241 h 992699"/>
                  <a:gd name="connsiteX72" fmla="*/ 186942 w 1051537"/>
                  <a:gd name="connsiteY72" fmla="*/ 22459 h 992699"/>
                  <a:gd name="connsiteX73" fmla="*/ 57177 w 1051537"/>
                  <a:gd name="connsiteY73" fmla="*/ -134 h 992699"/>
                  <a:gd name="connsiteX74" fmla="*/ 48976 w 1051537"/>
                  <a:gd name="connsiteY74" fmla="*/ 9729 h 992699"/>
                  <a:gd name="connsiteX75" fmla="*/ 43242 w 1051537"/>
                  <a:gd name="connsiteY75" fmla="*/ 26931 h 992699"/>
                  <a:gd name="connsiteX76" fmla="*/ 40034 w 1051537"/>
                  <a:gd name="connsiteY76" fmla="*/ 44650 h 992699"/>
                  <a:gd name="connsiteX77" fmla="*/ 38712 w 1051537"/>
                  <a:gd name="connsiteY77" fmla="*/ 61853 h 992699"/>
                  <a:gd name="connsiteX78" fmla="*/ 37682 w 1051537"/>
                  <a:gd name="connsiteY78" fmla="*/ 72691 h 992699"/>
                  <a:gd name="connsiteX79" fmla="*/ 34411 w 1051537"/>
                  <a:gd name="connsiteY79" fmla="*/ 100559 h 992699"/>
                  <a:gd name="connsiteX80" fmla="*/ 35044 w 1051537"/>
                  <a:gd name="connsiteY80" fmla="*/ 112027 h 992699"/>
                  <a:gd name="connsiteX81" fmla="*/ 41867 w 1051537"/>
                  <a:gd name="connsiteY81" fmla="*/ 123496 h 992699"/>
                  <a:gd name="connsiteX82" fmla="*/ 54254 w 1051537"/>
                  <a:gd name="connsiteY82" fmla="*/ 124413 h 992699"/>
                  <a:gd name="connsiteX83" fmla="*/ 59988 w 1051537"/>
                  <a:gd name="connsiteY83" fmla="*/ 137430 h 992699"/>
                  <a:gd name="connsiteX84" fmla="*/ 69220 w 1051537"/>
                  <a:gd name="connsiteY84" fmla="*/ 144024 h 992699"/>
                  <a:gd name="connsiteX85" fmla="*/ 80688 w 1051537"/>
                  <a:gd name="connsiteY85" fmla="*/ 147236 h 992699"/>
                  <a:gd name="connsiteX86" fmla="*/ 68131 w 1051537"/>
                  <a:gd name="connsiteY86" fmla="*/ 160080 h 992699"/>
                  <a:gd name="connsiteX87" fmla="*/ 48806 w 1051537"/>
                  <a:gd name="connsiteY87" fmla="*/ 175734 h 992699"/>
                  <a:gd name="connsiteX88" fmla="*/ 32463 w 1051537"/>
                  <a:gd name="connsiteY88" fmla="*/ 189382 h 992699"/>
                  <a:gd name="connsiteX89" fmla="*/ 18701 w 1051537"/>
                  <a:gd name="connsiteY89" fmla="*/ 211344 h 992699"/>
                  <a:gd name="connsiteX90" fmla="*/ 1784 w 1051537"/>
                  <a:gd name="connsiteY90" fmla="*/ 221780 h 992699"/>
                  <a:gd name="connsiteX91" fmla="*/ 4422 w 1051537"/>
                  <a:gd name="connsiteY91" fmla="*/ 245176 h 992699"/>
                  <a:gd name="connsiteX92" fmla="*/ 2358 w 1051537"/>
                  <a:gd name="connsiteY92" fmla="*/ 267252 h 992699"/>
                  <a:gd name="connsiteX93" fmla="*/ -3376 w 1051537"/>
                  <a:gd name="connsiteY93" fmla="*/ 280842 h 992699"/>
                  <a:gd name="connsiteX94" fmla="*/ 8092 w 1051537"/>
                  <a:gd name="connsiteY94" fmla="*/ 301314 h 992699"/>
                  <a:gd name="connsiteX95" fmla="*/ 17038 w 1051537"/>
                  <a:gd name="connsiteY95" fmla="*/ 309972 h 992699"/>
                  <a:gd name="connsiteX96" fmla="*/ 32348 w 1051537"/>
                  <a:gd name="connsiteY96" fmla="*/ 315707 h 992699"/>
                  <a:gd name="connsiteX97" fmla="*/ 52936 w 1051537"/>
                  <a:gd name="connsiteY97" fmla="*/ 345295 h 992699"/>
                  <a:gd name="connsiteX98" fmla="*/ 58381 w 1051537"/>
                  <a:gd name="connsiteY98" fmla="*/ 356018 h 992699"/>
                  <a:gd name="connsiteX99" fmla="*/ 60733 w 1051537"/>
                  <a:gd name="connsiteY99" fmla="*/ 363415 h 992699"/>
                  <a:gd name="connsiteX100" fmla="*/ 59415 w 1051537"/>
                  <a:gd name="connsiteY100" fmla="*/ 402178 h 992699"/>
                  <a:gd name="connsiteX101" fmla="*/ 53680 w 1051537"/>
                  <a:gd name="connsiteY101" fmla="*/ 401605 h 992699"/>
                  <a:gd name="connsiteX102" fmla="*/ 28162 w 1051537"/>
                  <a:gd name="connsiteY102" fmla="*/ 417890 h 992699"/>
                  <a:gd name="connsiteX103" fmla="*/ 31144 w 1051537"/>
                  <a:gd name="connsiteY103" fmla="*/ 429358 h 992699"/>
                  <a:gd name="connsiteX104" fmla="*/ 33611 w 1051537"/>
                  <a:gd name="connsiteY104" fmla="*/ 437444 h 992699"/>
                  <a:gd name="connsiteX105" fmla="*/ 38886 w 1051537"/>
                  <a:gd name="connsiteY105" fmla="*/ 445472 h 992699"/>
                  <a:gd name="connsiteX106" fmla="*/ 27417 w 1051537"/>
                  <a:gd name="connsiteY106" fmla="*/ 462674 h 992699"/>
                  <a:gd name="connsiteX107" fmla="*/ 34470 w 1051537"/>
                  <a:gd name="connsiteY107" fmla="*/ 484636 h 992699"/>
                  <a:gd name="connsiteX108" fmla="*/ 41408 w 1051537"/>
                  <a:gd name="connsiteY108" fmla="*/ 502814 h 992699"/>
                  <a:gd name="connsiteX109" fmla="*/ 25468 w 1051537"/>
                  <a:gd name="connsiteY109" fmla="*/ 537907 h 992699"/>
                  <a:gd name="connsiteX110" fmla="*/ 37796 w 1051537"/>
                  <a:gd name="connsiteY110" fmla="*/ 560844 h 992699"/>
                  <a:gd name="connsiteX111" fmla="*/ 59585 w 1051537"/>
                  <a:gd name="connsiteY111" fmla="*/ 521220 h 992699"/>
                  <a:gd name="connsiteX112" fmla="*/ 63312 w 1051537"/>
                  <a:gd name="connsiteY112" fmla="*/ 534008 h 992699"/>
                  <a:gd name="connsiteX113" fmla="*/ 79999 w 1051537"/>
                  <a:gd name="connsiteY113" fmla="*/ 564685 h 992699"/>
                  <a:gd name="connsiteX114" fmla="*/ 121228 w 1051537"/>
                  <a:gd name="connsiteY114" fmla="*/ 575351 h 992699"/>
                  <a:gd name="connsiteX115" fmla="*/ 122606 w 1051537"/>
                  <a:gd name="connsiteY115" fmla="*/ 582461 h 992699"/>
                  <a:gd name="connsiteX116" fmla="*/ 115438 w 1051537"/>
                  <a:gd name="connsiteY116" fmla="*/ 598747 h 992699"/>
                  <a:gd name="connsiteX117" fmla="*/ 110390 w 1051537"/>
                  <a:gd name="connsiteY117" fmla="*/ 620422 h 992699"/>
                  <a:gd name="connsiteX118" fmla="*/ 121228 w 1051537"/>
                  <a:gd name="connsiteY118" fmla="*/ 643015 h 992699"/>
                  <a:gd name="connsiteX119" fmla="*/ 124095 w 1051537"/>
                  <a:gd name="connsiteY119" fmla="*/ 672374 h 992699"/>
                  <a:gd name="connsiteX120" fmla="*/ 121746 w 1051537"/>
                  <a:gd name="connsiteY120" fmla="*/ 722261 h 992699"/>
                  <a:gd name="connsiteX121" fmla="*/ 125932 w 1051537"/>
                  <a:gd name="connsiteY121" fmla="*/ 750302 h 992699"/>
                  <a:gd name="connsiteX122" fmla="*/ 130804 w 1051537"/>
                  <a:gd name="connsiteY122" fmla="*/ 802369 h 992699"/>
                  <a:gd name="connsiteX123" fmla="*/ 136538 w 1051537"/>
                  <a:gd name="connsiteY123" fmla="*/ 828459 h 992699"/>
                  <a:gd name="connsiteX124" fmla="*/ 130804 w 1051537"/>
                  <a:gd name="connsiteY124" fmla="*/ 841075 h 992699"/>
                  <a:gd name="connsiteX125" fmla="*/ 134130 w 1051537"/>
                  <a:gd name="connsiteY125" fmla="*/ 861030 h 992699"/>
                  <a:gd name="connsiteX126" fmla="*/ 149384 w 1051537"/>
                  <a:gd name="connsiteY126" fmla="*/ 876741 h 992699"/>
                  <a:gd name="connsiteX127" fmla="*/ 149728 w 1051537"/>
                  <a:gd name="connsiteY127" fmla="*/ 882476 h 992699"/>
                  <a:gd name="connsiteX128" fmla="*/ 151506 w 1051537"/>
                  <a:gd name="connsiteY128" fmla="*/ 890847 h 992699"/>
                  <a:gd name="connsiteX129" fmla="*/ 154259 w 1051537"/>
                  <a:gd name="connsiteY129" fmla="*/ 906903 h 992699"/>
                  <a:gd name="connsiteX130" fmla="*/ 213379 w 1051537"/>
                  <a:gd name="connsiteY130" fmla="*/ 928865 h 992699"/>
                  <a:gd name="connsiteX131" fmla="*/ 263494 w 1051537"/>
                  <a:gd name="connsiteY131" fmla="*/ 900194 h 992699"/>
                  <a:gd name="connsiteX132" fmla="*/ 272040 w 1051537"/>
                  <a:gd name="connsiteY132" fmla="*/ 883737 h 992699"/>
                  <a:gd name="connsiteX133" fmla="*/ 272325 w 1051537"/>
                  <a:gd name="connsiteY133" fmla="*/ 878576 h 992699"/>
                  <a:gd name="connsiteX134" fmla="*/ 278059 w 1051537"/>
                  <a:gd name="connsiteY134" fmla="*/ 874275 h 992699"/>
                  <a:gd name="connsiteX135" fmla="*/ 299277 w 1051537"/>
                  <a:gd name="connsiteY135" fmla="*/ 852256 h 992699"/>
                  <a:gd name="connsiteX136" fmla="*/ 308049 w 1051537"/>
                  <a:gd name="connsiteY136" fmla="*/ 828975 h 992699"/>
                  <a:gd name="connsiteX137" fmla="*/ 309483 w 1051537"/>
                  <a:gd name="connsiteY137" fmla="*/ 820775 h 992699"/>
                  <a:gd name="connsiteX138" fmla="*/ 314758 w 1051537"/>
                  <a:gd name="connsiteY138" fmla="*/ 821865 h 992699"/>
                  <a:gd name="connsiteX139" fmla="*/ 329093 w 1051537"/>
                  <a:gd name="connsiteY139" fmla="*/ 821865 h 992699"/>
                  <a:gd name="connsiteX140" fmla="*/ 341881 w 1051537"/>
                  <a:gd name="connsiteY140" fmla="*/ 823298 h 992699"/>
                  <a:gd name="connsiteX141" fmla="*/ 351341 w 1051537"/>
                  <a:gd name="connsiteY141" fmla="*/ 823298 h 992699"/>
                  <a:gd name="connsiteX142" fmla="*/ 353808 w 1051537"/>
                  <a:gd name="connsiteY142" fmla="*/ 827140 h 992699"/>
                  <a:gd name="connsiteX143" fmla="*/ 357535 w 1051537"/>
                  <a:gd name="connsiteY143" fmla="*/ 830122 h 992699"/>
                  <a:gd name="connsiteX144" fmla="*/ 374737 w 1051537"/>
                  <a:gd name="connsiteY144" fmla="*/ 839297 h 992699"/>
                  <a:gd name="connsiteX145" fmla="*/ 390621 w 1051537"/>
                  <a:gd name="connsiteY145" fmla="*/ 838666 h 992699"/>
                  <a:gd name="connsiteX146" fmla="*/ 391999 w 1051537"/>
                  <a:gd name="connsiteY146" fmla="*/ 846465 h 992699"/>
                  <a:gd name="connsiteX147" fmla="*/ 388213 w 1051537"/>
                  <a:gd name="connsiteY147" fmla="*/ 858678 h 992699"/>
                  <a:gd name="connsiteX148" fmla="*/ 383454 w 1051537"/>
                  <a:gd name="connsiteY148" fmla="*/ 878060 h 992699"/>
                  <a:gd name="connsiteX149" fmla="*/ 381390 w 1051537"/>
                  <a:gd name="connsiteY149" fmla="*/ 898072 h 992699"/>
                  <a:gd name="connsiteX150" fmla="*/ 380990 w 1051537"/>
                  <a:gd name="connsiteY150" fmla="*/ 915275 h 992699"/>
                  <a:gd name="connsiteX151" fmla="*/ 378638 w 1051537"/>
                  <a:gd name="connsiteY151" fmla="*/ 930012 h 992699"/>
                  <a:gd name="connsiteX152" fmla="*/ 386321 w 1051537"/>
                  <a:gd name="connsiteY152" fmla="*/ 945150 h 992699"/>
                  <a:gd name="connsiteX153" fmla="*/ 402949 w 1051537"/>
                  <a:gd name="connsiteY153" fmla="*/ 950884 h 992699"/>
                  <a:gd name="connsiteX154" fmla="*/ 417918 w 1051537"/>
                  <a:gd name="connsiteY154" fmla="*/ 975542 h 992699"/>
                  <a:gd name="connsiteX155" fmla="*/ 444122 w 1051537"/>
                  <a:gd name="connsiteY155" fmla="*/ 989820 h 992699"/>
                  <a:gd name="connsiteX156" fmla="*/ 474742 w 1051537"/>
                  <a:gd name="connsiteY156" fmla="*/ 990737 h 992699"/>
                  <a:gd name="connsiteX157" fmla="*/ 523656 w 1051537"/>
                  <a:gd name="connsiteY157" fmla="*/ 981734 h 992699"/>
                  <a:gd name="connsiteX158" fmla="*/ 526809 w 1051537"/>
                  <a:gd name="connsiteY158" fmla="*/ 973477 h 992699"/>
                  <a:gd name="connsiteX159" fmla="*/ 526809 w 1051537"/>
                  <a:gd name="connsiteY159" fmla="*/ 965220 h 992699"/>
                  <a:gd name="connsiteX160" fmla="*/ 523771 w 1051537"/>
                  <a:gd name="connsiteY160" fmla="*/ 963213 h 992699"/>
                  <a:gd name="connsiteX161" fmla="*/ 524401 w 1051537"/>
                  <a:gd name="connsiteY161" fmla="*/ 957020 h 992699"/>
                  <a:gd name="connsiteX162" fmla="*/ 520789 w 1051537"/>
                  <a:gd name="connsiteY162" fmla="*/ 950770 h 992699"/>
                  <a:gd name="connsiteX163" fmla="*/ 519067 w 1051537"/>
                  <a:gd name="connsiteY163" fmla="*/ 943028 h 992699"/>
                  <a:gd name="connsiteX164" fmla="*/ 504216 w 1051537"/>
                  <a:gd name="connsiteY164" fmla="*/ 933568 h 992699"/>
                  <a:gd name="connsiteX165" fmla="*/ 497564 w 1051537"/>
                  <a:gd name="connsiteY165" fmla="*/ 925080 h 992699"/>
                  <a:gd name="connsiteX166" fmla="*/ 487759 w 1051537"/>
                  <a:gd name="connsiteY166" fmla="*/ 906387 h 992699"/>
                  <a:gd name="connsiteX167" fmla="*/ 482024 w 1051537"/>
                  <a:gd name="connsiteY167" fmla="*/ 896409 h 992699"/>
                  <a:gd name="connsiteX168" fmla="*/ 476290 w 1051537"/>
                  <a:gd name="connsiteY168" fmla="*/ 888496 h 992699"/>
                  <a:gd name="connsiteX169" fmla="*/ 473653 w 1051537"/>
                  <a:gd name="connsiteY169" fmla="*/ 882189 h 992699"/>
                  <a:gd name="connsiteX170" fmla="*/ 468551 w 1051537"/>
                  <a:gd name="connsiteY170" fmla="*/ 867567 h 992699"/>
                  <a:gd name="connsiteX171" fmla="*/ 471875 w 1051537"/>
                  <a:gd name="connsiteY171" fmla="*/ 857245 h 992699"/>
                  <a:gd name="connsiteX172" fmla="*/ 475030 w 1051537"/>
                  <a:gd name="connsiteY172" fmla="*/ 844801 h 992699"/>
                  <a:gd name="connsiteX173" fmla="*/ 477494 w 1051537"/>
                  <a:gd name="connsiteY173" fmla="*/ 824503 h 992699"/>
                  <a:gd name="connsiteX174" fmla="*/ 479961 w 1051537"/>
                  <a:gd name="connsiteY174" fmla="*/ 804834 h 992699"/>
                  <a:gd name="connsiteX175" fmla="*/ 484662 w 1051537"/>
                  <a:gd name="connsiteY175" fmla="*/ 802942 h 992699"/>
                  <a:gd name="connsiteX176" fmla="*/ 486039 w 1051537"/>
                  <a:gd name="connsiteY176" fmla="*/ 792162 h 992699"/>
                  <a:gd name="connsiteX177" fmla="*/ 487473 w 1051537"/>
                  <a:gd name="connsiteY177" fmla="*/ 783560 h 992699"/>
                  <a:gd name="connsiteX178" fmla="*/ 484547 w 1051537"/>
                  <a:gd name="connsiteY178" fmla="*/ 771690 h 992699"/>
                  <a:gd name="connsiteX179" fmla="*/ 487073 w 1051537"/>
                  <a:gd name="connsiteY179" fmla="*/ 752997 h 992699"/>
                  <a:gd name="connsiteX180" fmla="*/ 506165 w 1051537"/>
                  <a:gd name="connsiteY180" fmla="*/ 612050 h 992699"/>
                  <a:gd name="connsiteX181" fmla="*/ 512244 w 1051537"/>
                  <a:gd name="connsiteY181" fmla="*/ 588540 h 992699"/>
                  <a:gd name="connsiteX182" fmla="*/ 526235 w 1051537"/>
                  <a:gd name="connsiteY182" fmla="*/ 570592 h 992699"/>
                  <a:gd name="connsiteX183" fmla="*/ 522682 w 1051537"/>
                  <a:gd name="connsiteY183" fmla="*/ 547655 h 992699"/>
                  <a:gd name="connsiteX184" fmla="*/ 487014 w 1051537"/>
                  <a:gd name="connsiteY184" fmla="*/ 518468 h 992699"/>
                  <a:gd name="connsiteX185" fmla="*/ 474341 w 1051537"/>
                  <a:gd name="connsiteY185" fmla="*/ 507000 h 992699"/>
                  <a:gd name="connsiteX186" fmla="*/ 467059 w 1051537"/>
                  <a:gd name="connsiteY186" fmla="*/ 502240 h 992699"/>
                  <a:gd name="connsiteX187" fmla="*/ 471304 w 1051537"/>
                  <a:gd name="connsiteY187" fmla="*/ 495072 h 992699"/>
                  <a:gd name="connsiteX188" fmla="*/ 486095 w 1051537"/>
                  <a:gd name="connsiteY188" fmla="*/ 471792 h 992699"/>
                  <a:gd name="connsiteX189" fmla="*/ 493437 w 1051537"/>
                  <a:gd name="connsiteY189" fmla="*/ 448339 h 992699"/>
                  <a:gd name="connsiteX190" fmla="*/ 500546 w 1051537"/>
                  <a:gd name="connsiteY190" fmla="*/ 432340 h 992699"/>
                  <a:gd name="connsiteX191" fmla="*/ 497278 w 1051537"/>
                  <a:gd name="connsiteY191" fmla="*/ 425115 h 992699"/>
                  <a:gd name="connsiteX192" fmla="*/ 503012 w 1051537"/>
                  <a:gd name="connsiteY192" fmla="*/ 415596 h 992699"/>
                  <a:gd name="connsiteX193" fmla="*/ 512877 w 1051537"/>
                  <a:gd name="connsiteY193" fmla="*/ 370353 h 992699"/>
                  <a:gd name="connsiteX194" fmla="*/ 525090 w 1051537"/>
                  <a:gd name="connsiteY194" fmla="*/ 348735 h 992699"/>
                  <a:gd name="connsiteX195" fmla="*/ 536558 w 1051537"/>
                  <a:gd name="connsiteY195" fmla="*/ 332049 h 992699"/>
                  <a:gd name="connsiteX196" fmla="*/ 541489 w 1051537"/>
                  <a:gd name="connsiteY196" fmla="*/ 327404 h 992699"/>
                  <a:gd name="connsiteX197" fmla="*/ 544356 w 1051537"/>
                  <a:gd name="connsiteY197" fmla="*/ 317713 h 992699"/>
                  <a:gd name="connsiteX198" fmla="*/ 542922 w 1051537"/>
                  <a:gd name="connsiteY198" fmla="*/ 307048 h 992699"/>
                  <a:gd name="connsiteX199" fmla="*/ 542578 w 1051537"/>
                  <a:gd name="connsiteY199" fmla="*/ 299651 h 992699"/>
                  <a:gd name="connsiteX200" fmla="*/ 556513 w 1051537"/>
                  <a:gd name="connsiteY200" fmla="*/ 295522 h 992699"/>
                  <a:gd name="connsiteX201" fmla="*/ 587307 w 1051537"/>
                  <a:gd name="connsiteY201" fmla="*/ 281187 h 992699"/>
                  <a:gd name="connsiteX202" fmla="*/ 739949 w 1051537"/>
                  <a:gd name="connsiteY202" fmla="*/ 267367 h 992699"/>
                  <a:gd name="connsiteX203" fmla="*/ 742186 w 1051537"/>
                  <a:gd name="connsiteY203" fmla="*/ 268227 h 992699"/>
                  <a:gd name="connsiteX204" fmla="*/ 781066 w 1051537"/>
                  <a:gd name="connsiteY204" fmla="*/ 274879 h 992699"/>
                  <a:gd name="connsiteX205" fmla="*/ 786800 w 1051537"/>
                  <a:gd name="connsiteY205" fmla="*/ 269145 h 992699"/>
                  <a:gd name="connsiteX206" fmla="*/ 787256 w 1051537"/>
                  <a:gd name="connsiteY206" fmla="*/ 263411 h 992699"/>
                  <a:gd name="connsiteX207" fmla="*/ 809678 w 1051537"/>
                  <a:gd name="connsiteY207" fmla="*/ 262493 h 992699"/>
                  <a:gd name="connsiteX208" fmla="*/ 811742 w 1051537"/>
                  <a:gd name="connsiteY208" fmla="*/ 264672 h 992699"/>
                  <a:gd name="connsiteX209" fmla="*/ 812545 w 1051537"/>
                  <a:gd name="connsiteY209" fmla="*/ 267711 h 992699"/>
                  <a:gd name="connsiteX210" fmla="*/ 817361 w 1051537"/>
                  <a:gd name="connsiteY210" fmla="*/ 266334 h 992699"/>
                  <a:gd name="connsiteX211" fmla="*/ 823498 w 1051537"/>
                  <a:gd name="connsiteY211" fmla="*/ 265589 h 992699"/>
                  <a:gd name="connsiteX212" fmla="*/ 825621 w 1051537"/>
                  <a:gd name="connsiteY212" fmla="*/ 263238 h 992699"/>
                  <a:gd name="connsiteX213" fmla="*/ 825218 w 1051537"/>
                  <a:gd name="connsiteY213" fmla="*/ 256128 h 992699"/>
                  <a:gd name="connsiteX214" fmla="*/ 825733 w 1051537"/>
                  <a:gd name="connsiteY214" fmla="*/ 254064 h 992699"/>
                  <a:gd name="connsiteX215" fmla="*/ 827455 w 1051537"/>
                  <a:gd name="connsiteY215" fmla="*/ 251253 h 992699"/>
                  <a:gd name="connsiteX216" fmla="*/ 846836 w 1051537"/>
                  <a:gd name="connsiteY216" fmla="*/ 249247 h 992699"/>
                  <a:gd name="connsiteX217" fmla="*/ 848843 w 1051537"/>
                  <a:gd name="connsiteY217" fmla="*/ 251885 h 992699"/>
                  <a:gd name="connsiteX218" fmla="*/ 851825 w 1051537"/>
                  <a:gd name="connsiteY218" fmla="*/ 255383 h 992699"/>
                  <a:gd name="connsiteX219" fmla="*/ 850506 w 1051537"/>
                  <a:gd name="connsiteY219" fmla="*/ 258077 h 992699"/>
                  <a:gd name="connsiteX220" fmla="*/ 851425 w 1051537"/>
                  <a:gd name="connsiteY220" fmla="*/ 267539 h 992699"/>
                  <a:gd name="connsiteX221" fmla="*/ 863464 w 1051537"/>
                  <a:gd name="connsiteY221" fmla="*/ 266966 h 992699"/>
                  <a:gd name="connsiteX222" fmla="*/ 863809 w 1051537"/>
                  <a:gd name="connsiteY222" fmla="*/ 262493 h 992699"/>
                  <a:gd name="connsiteX223" fmla="*/ 873558 w 1051537"/>
                  <a:gd name="connsiteY223" fmla="*/ 261920 h 992699"/>
                  <a:gd name="connsiteX224" fmla="*/ 873558 w 1051537"/>
                  <a:gd name="connsiteY224" fmla="*/ 256185 h 992699"/>
                  <a:gd name="connsiteX225" fmla="*/ 872181 w 1051537"/>
                  <a:gd name="connsiteY225" fmla="*/ 252286 h 992699"/>
                  <a:gd name="connsiteX226" fmla="*/ 864957 w 1051537"/>
                  <a:gd name="connsiteY226" fmla="*/ 250451 h 992699"/>
                  <a:gd name="connsiteX227" fmla="*/ 864554 w 1051537"/>
                  <a:gd name="connsiteY227" fmla="*/ 249189 h 992699"/>
                  <a:gd name="connsiteX228" fmla="*/ 989617 w 1051537"/>
                  <a:gd name="connsiteY228" fmla="*/ 246896 h 992699"/>
                  <a:gd name="connsiteX229" fmla="*/ 990306 w 1051537"/>
                  <a:gd name="connsiteY229" fmla="*/ 248330 h 992699"/>
                  <a:gd name="connsiteX230" fmla="*/ 995007 w 1051537"/>
                  <a:gd name="connsiteY230" fmla="*/ 248903 h 992699"/>
                  <a:gd name="connsiteX231" fmla="*/ 997188 w 1051537"/>
                  <a:gd name="connsiteY231" fmla="*/ 252056 h 992699"/>
                  <a:gd name="connsiteX232" fmla="*/ 1000856 w 1051537"/>
                  <a:gd name="connsiteY232" fmla="*/ 252056 h 992699"/>
                  <a:gd name="connsiteX233" fmla="*/ 1001489 w 1051537"/>
                  <a:gd name="connsiteY233" fmla="*/ 249075 h 992699"/>
                  <a:gd name="connsiteX234" fmla="*/ 1002978 w 1051537"/>
                  <a:gd name="connsiteY234" fmla="*/ 249075 h 992699"/>
                  <a:gd name="connsiteX235" fmla="*/ 1004756 w 1051537"/>
                  <a:gd name="connsiteY235" fmla="*/ 251942 h 992699"/>
                  <a:gd name="connsiteX236" fmla="*/ 1008312 w 1051537"/>
                  <a:gd name="connsiteY236" fmla="*/ 251942 h 992699"/>
                  <a:gd name="connsiteX237" fmla="*/ 1009228 w 1051537"/>
                  <a:gd name="connsiteY237" fmla="*/ 248960 h 992699"/>
                  <a:gd name="connsiteX238" fmla="*/ 1010090 w 1051537"/>
                  <a:gd name="connsiteY238" fmla="*/ 248960 h 992699"/>
                  <a:gd name="connsiteX239" fmla="*/ 1011409 w 1051537"/>
                  <a:gd name="connsiteY239" fmla="*/ 251770 h 992699"/>
                  <a:gd name="connsiteX240" fmla="*/ 1045814 w 1051537"/>
                  <a:gd name="connsiteY240" fmla="*/ 249706 h 992699"/>
                  <a:gd name="connsiteX241" fmla="*/ 1044322 w 1051537"/>
                  <a:gd name="connsiteY241" fmla="*/ 223328 h 992699"/>
                  <a:gd name="connsiteX242" fmla="*/ 379153 w 1051537"/>
                  <a:gd name="connsiteY242" fmla="*/ 724613 h 992699"/>
                  <a:gd name="connsiteX243" fmla="*/ 389532 w 1051537"/>
                  <a:gd name="connsiteY243" fmla="*/ 754545 h 992699"/>
                  <a:gd name="connsiteX244" fmla="*/ 390507 w 1051537"/>
                  <a:gd name="connsiteY244" fmla="*/ 772780 h 992699"/>
                  <a:gd name="connsiteX245" fmla="*/ 378464 w 1051537"/>
                  <a:gd name="connsiteY245" fmla="*/ 763204 h 992699"/>
                  <a:gd name="connsiteX246" fmla="*/ 365450 w 1051537"/>
                  <a:gd name="connsiteY246" fmla="*/ 756380 h 992699"/>
                  <a:gd name="connsiteX247" fmla="*/ 357479 w 1051537"/>
                  <a:gd name="connsiteY247" fmla="*/ 748180 h 992699"/>
                  <a:gd name="connsiteX248" fmla="*/ 349163 w 1051537"/>
                  <a:gd name="connsiteY248" fmla="*/ 742446 h 992699"/>
                  <a:gd name="connsiteX249" fmla="*/ 348418 w 1051537"/>
                  <a:gd name="connsiteY249" fmla="*/ 729774 h 992699"/>
                  <a:gd name="connsiteX250" fmla="*/ 347788 w 1051537"/>
                  <a:gd name="connsiteY250" fmla="*/ 719509 h 992699"/>
                  <a:gd name="connsiteX251" fmla="*/ 341536 w 1051537"/>
                  <a:gd name="connsiteY251" fmla="*/ 711195 h 992699"/>
                  <a:gd name="connsiteX252" fmla="*/ 336376 w 1051537"/>
                  <a:gd name="connsiteY252" fmla="*/ 701102 h 992699"/>
                  <a:gd name="connsiteX253" fmla="*/ 326571 w 1051537"/>
                  <a:gd name="connsiteY253" fmla="*/ 690723 h 992699"/>
                  <a:gd name="connsiteX254" fmla="*/ 308968 w 1051537"/>
                  <a:gd name="connsiteY254" fmla="*/ 685333 h 992699"/>
                  <a:gd name="connsiteX255" fmla="*/ 285572 w 1051537"/>
                  <a:gd name="connsiteY255" fmla="*/ 687340 h 992699"/>
                  <a:gd name="connsiteX256" fmla="*/ 273358 w 1051537"/>
                  <a:gd name="connsiteY256" fmla="*/ 707009 h 992699"/>
                  <a:gd name="connsiteX257" fmla="*/ 275363 w 1051537"/>
                  <a:gd name="connsiteY257" fmla="*/ 710334 h 992699"/>
                  <a:gd name="connsiteX258" fmla="*/ 271580 w 1051537"/>
                  <a:gd name="connsiteY258" fmla="*/ 726104 h 992699"/>
                  <a:gd name="connsiteX259" fmla="*/ 270262 w 1051537"/>
                  <a:gd name="connsiteY259" fmla="*/ 702593 h 992699"/>
                  <a:gd name="connsiteX260" fmla="*/ 277429 w 1051537"/>
                  <a:gd name="connsiteY260" fmla="*/ 667041 h 992699"/>
                  <a:gd name="connsiteX261" fmla="*/ 284253 w 1051537"/>
                  <a:gd name="connsiteY261" fmla="*/ 634930 h 992699"/>
                  <a:gd name="connsiteX262" fmla="*/ 289987 w 1051537"/>
                  <a:gd name="connsiteY262" fmla="*/ 626615 h 992699"/>
                  <a:gd name="connsiteX263" fmla="*/ 304667 w 1051537"/>
                  <a:gd name="connsiteY263" fmla="*/ 632349 h 992699"/>
                  <a:gd name="connsiteX264" fmla="*/ 363499 w 1051537"/>
                  <a:gd name="connsiteY264" fmla="*/ 644563 h 992699"/>
                  <a:gd name="connsiteX265" fmla="*/ 374967 w 1051537"/>
                  <a:gd name="connsiteY265" fmla="*/ 640148 h 992699"/>
                  <a:gd name="connsiteX266" fmla="*/ 374967 w 1051537"/>
                  <a:gd name="connsiteY266" fmla="*/ 639173 h 992699"/>
                  <a:gd name="connsiteX267" fmla="*/ 374967 w 1051537"/>
                  <a:gd name="connsiteY267" fmla="*/ 640148 h 992699"/>
                  <a:gd name="connsiteX268" fmla="*/ 385461 w 1051537"/>
                  <a:gd name="connsiteY268" fmla="*/ 668016 h 992699"/>
                  <a:gd name="connsiteX269" fmla="*/ 378293 w 1051537"/>
                  <a:gd name="connsiteY269" fmla="*/ 692099 h 992699"/>
                  <a:gd name="connsiteX270" fmla="*/ 378982 w 1051537"/>
                  <a:gd name="connsiteY270" fmla="*/ 724900 h 992699"/>
                  <a:gd name="connsiteX271" fmla="*/ 424856 w 1051537"/>
                  <a:gd name="connsiteY271" fmla="*/ 320064 h 992699"/>
                  <a:gd name="connsiteX272" fmla="*/ 422504 w 1051537"/>
                  <a:gd name="connsiteY272" fmla="*/ 328035 h 992699"/>
                  <a:gd name="connsiteX273" fmla="*/ 418377 w 1051537"/>
                  <a:gd name="connsiteY273" fmla="*/ 328035 h 992699"/>
                  <a:gd name="connsiteX274" fmla="*/ 401516 w 1051537"/>
                  <a:gd name="connsiteY274" fmla="*/ 328035 h 992699"/>
                  <a:gd name="connsiteX275" fmla="*/ 401516 w 1051537"/>
                  <a:gd name="connsiteY275" fmla="*/ 322645 h 992699"/>
                  <a:gd name="connsiteX276" fmla="*/ 399281 w 1051537"/>
                  <a:gd name="connsiteY276" fmla="*/ 315305 h 992699"/>
                  <a:gd name="connsiteX277" fmla="*/ 399855 w 1051537"/>
                  <a:gd name="connsiteY277" fmla="*/ 310947 h 992699"/>
                  <a:gd name="connsiteX278" fmla="*/ 404613 w 1051537"/>
                  <a:gd name="connsiteY278" fmla="*/ 311234 h 992699"/>
                  <a:gd name="connsiteX279" fmla="*/ 412183 w 1051537"/>
                  <a:gd name="connsiteY279" fmla="*/ 308367 h 992699"/>
                  <a:gd name="connsiteX280" fmla="*/ 415221 w 1051537"/>
                  <a:gd name="connsiteY280" fmla="*/ 303664 h 992699"/>
                  <a:gd name="connsiteX281" fmla="*/ 419292 w 1051537"/>
                  <a:gd name="connsiteY281" fmla="*/ 304410 h 992699"/>
                  <a:gd name="connsiteX282" fmla="*/ 425545 w 1051537"/>
                  <a:gd name="connsiteY282" fmla="*/ 308080 h 992699"/>
                  <a:gd name="connsiteX283" fmla="*/ 425141 w 1051537"/>
                  <a:gd name="connsiteY283" fmla="*/ 319548 h 992699"/>
                  <a:gd name="connsiteX284" fmla="*/ 490111 w 1051537"/>
                  <a:gd name="connsiteY284" fmla="*/ 217766 h 992699"/>
                  <a:gd name="connsiteX285" fmla="*/ 483458 w 1051537"/>
                  <a:gd name="connsiteY285" fmla="*/ 220289 h 992699"/>
                  <a:gd name="connsiteX286" fmla="*/ 453297 w 1051537"/>
                  <a:gd name="connsiteY286" fmla="*/ 222067 h 992699"/>
                  <a:gd name="connsiteX287" fmla="*/ 458631 w 1051537"/>
                  <a:gd name="connsiteY287" fmla="*/ 212605 h 992699"/>
                  <a:gd name="connsiteX288" fmla="*/ 455820 w 1051537"/>
                  <a:gd name="connsiteY288" fmla="*/ 209394 h 992699"/>
                  <a:gd name="connsiteX289" fmla="*/ 448652 w 1051537"/>
                  <a:gd name="connsiteY289" fmla="*/ 203660 h 992699"/>
                  <a:gd name="connsiteX290" fmla="*/ 444752 w 1051537"/>
                  <a:gd name="connsiteY290" fmla="*/ 197352 h 992699"/>
                  <a:gd name="connsiteX291" fmla="*/ 482428 w 1051537"/>
                  <a:gd name="connsiteY291" fmla="*/ 197754 h 992699"/>
                  <a:gd name="connsiteX292" fmla="*/ 487817 w 1051537"/>
                  <a:gd name="connsiteY292" fmla="*/ 200162 h 992699"/>
                  <a:gd name="connsiteX293" fmla="*/ 494526 w 1051537"/>
                  <a:gd name="connsiteY293" fmla="*/ 208821 h 992699"/>
                  <a:gd name="connsiteX294" fmla="*/ 490111 w 1051537"/>
                  <a:gd name="connsiteY294" fmla="*/ 217995 h 992699"/>
                  <a:gd name="connsiteX295" fmla="*/ 847639 w 1051537"/>
                  <a:gd name="connsiteY295" fmla="*/ 233363 h 992699"/>
                  <a:gd name="connsiteX296" fmla="*/ 844887 w 1051537"/>
                  <a:gd name="connsiteY296" fmla="*/ 235198 h 992699"/>
                  <a:gd name="connsiteX297" fmla="*/ 824014 w 1051537"/>
                  <a:gd name="connsiteY297" fmla="*/ 235714 h 992699"/>
                  <a:gd name="connsiteX298" fmla="*/ 825962 w 1051537"/>
                  <a:gd name="connsiteY298" fmla="*/ 229980 h 992699"/>
                  <a:gd name="connsiteX299" fmla="*/ 845976 w 1051537"/>
                  <a:gd name="connsiteY299" fmla="*/ 228776 h 992699"/>
                  <a:gd name="connsiteX300" fmla="*/ 847410 w 1051537"/>
                  <a:gd name="connsiteY300" fmla="*/ 229636 h 992699"/>
                  <a:gd name="connsiteX301" fmla="*/ 847410 w 1051537"/>
                  <a:gd name="connsiteY301" fmla="*/ 233650 h 992699"/>
                  <a:gd name="connsiteX302" fmla="*/ 855611 w 1051537"/>
                  <a:gd name="connsiteY302" fmla="*/ 217938 h 992699"/>
                  <a:gd name="connsiteX303" fmla="*/ 839727 w 1051537"/>
                  <a:gd name="connsiteY303" fmla="*/ 218798 h 992699"/>
                  <a:gd name="connsiteX304" fmla="*/ 823843 w 1051537"/>
                  <a:gd name="connsiteY304" fmla="*/ 219715 h 992699"/>
                  <a:gd name="connsiteX305" fmla="*/ 823843 w 1051537"/>
                  <a:gd name="connsiteY305" fmla="*/ 217480 h 992699"/>
                  <a:gd name="connsiteX306" fmla="*/ 823498 w 1051537"/>
                  <a:gd name="connsiteY306" fmla="*/ 211745 h 992699"/>
                  <a:gd name="connsiteX307" fmla="*/ 840413 w 1051537"/>
                  <a:gd name="connsiteY307" fmla="*/ 188809 h 992699"/>
                  <a:gd name="connsiteX308" fmla="*/ 844657 w 1051537"/>
                  <a:gd name="connsiteY308" fmla="*/ 188809 h 992699"/>
                  <a:gd name="connsiteX309" fmla="*/ 845002 w 1051537"/>
                  <a:gd name="connsiteY309" fmla="*/ 195976 h 992699"/>
                  <a:gd name="connsiteX310" fmla="*/ 845402 w 1051537"/>
                  <a:gd name="connsiteY310" fmla="*/ 201137 h 992699"/>
                  <a:gd name="connsiteX311" fmla="*/ 854922 w 1051537"/>
                  <a:gd name="connsiteY311" fmla="*/ 203373 h 9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051537" h="992699">
                    <a:moveTo>
                      <a:pt x="1044381" y="221894"/>
                    </a:moveTo>
                    <a:lnTo>
                      <a:pt x="1013243" y="222812"/>
                    </a:lnTo>
                    <a:lnTo>
                      <a:pt x="1010891" y="224934"/>
                    </a:lnTo>
                    <a:lnTo>
                      <a:pt x="1009687" y="223385"/>
                    </a:lnTo>
                    <a:lnTo>
                      <a:pt x="1003953" y="223385"/>
                    </a:lnTo>
                    <a:lnTo>
                      <a:pt x="1001889" y="225163"/>
                    </a:lnTo>
                    <a:lnTo>
                      <a:pt x="1000971" y="224188"/>
                    </a:lnTo>
                    <a:lnTo>
                      <a:pt x="994377" y="224819"/>
                    </a:lnTo>
                    <a:lnTo>
                      <a:pt x="989847" y="228260"/>
                    </a:lnTo>
                    <a:lnTo>
                      <a:pt x="866505" y="231528"/>
                    </a:lnTo>
                    <a:lnTo>
                      <a:pt x="862949" y="175620"/>
                    </a:lnTo>
                    <a:lnTo>
                      <a:pt x="861345" y="169255"/>
                    </a:lnTo>
                    <a:cubicBezTo>
                      <a:pt x="857386" y="159563"/>
                      <a:pt x="843280" y="165585"/>
                      <a:pt x="843280" y="165585"/>
                    </a:cubicBezTo>
                    <a:lnTo>
                      <a:pt x="809852" y="212949"/>
                    </a:lnTo>
                    <a:lnTo>
                      <a:pt x="808760" y="216619"/>
                    </a:lnTo>
                    <a:lnTo>
                      <a:pt x="784504" y="218397"/>
                    </a:lnTo>
                    <a:cubicBezTo>
                      <a:pt x="784504" y="218397"/>
                      <a:pt x="784504" y="216619"/>
                      <a:pt x="784504" y="216103"/>
                    </a:cubicBezTo>
                    <a:cubicBezTo>
                      <a:pt x="783645" y="214899"/>
                      <a:pt x="782726" y="213752"/>
                      <a:pt x="781696" y="212720"/>
                    </a:cubicBezTo>
                    <a:lnTo>
                      <a:pt x="779518" y="208018"/>
                    </a:lnTo>
                    <a:lnTo>
                      <a:pt x="760823" y="208018"/>
                    </a:lnTo>
                    <a:cubicBezTo>
                      <a:pt x="760823" y="208018"/>
                      <a:pt x="749354" y="208649"/>
                      <a:pt x="749010" y="208878"/>
                    </a:cubicBezTo>
                    <a:cubicBezTo>
                      <a:pt x="748665" y="209107"/>
                      <a:pt x="744423" y="211573"/>
                      <a:pt x="744423" y="211573"/>
                    </a:cubicBezTo>
                    <a:lnTo>
                      <a:pt x="740638" y="216390"/>
                    </a:lnTo>
                    <a:cubicBezTo>
                      <a:pt x="737197" y="219372"/>
                      <a:pt x="731922" y="214555"/>
                      <a:pt x="731922" y="214555"/>
                    </a:cubicBezTo>
                    <a:lnTo>
                      <a:pt x="723206" y="215128"/>
                    </a:lnTo>
                    <a:cubicBezTo>
                      <a:pt x="712482" y="220863"/>
                      <a:pt x="708181" y="214555"/>
                      <a:pt x="708181" y="214555"/>
                    </a:cubicBezTo>
                    <a:lnTo>
                      <a:pt x="696027" y="215128"/>
                    </a:lnTo>
                    <a:cubicBezTo>
                      <a:pt x="686278" y="220461"/>
                      <a:pt x="682265" y="215128"/>
                      <a:pt x="682265" y="215128"/>
                    </a:cubicBezTo>
                    <a:lnTo>
                      <a:pt x="671657" y="215128"/>
                    </a:lnTo>
                    <a:cubicBezTo>
                      <a:pt x="666838" y="218397"/>
                      <a:pt x="660533" y="218397"/>
                      <a:pt x="655714" y="215128"/>
                    </a:cubicBezTo>
                    <a:lnTo>
                      <a:pt x="645909" y="215128"/>
                    </a:lnTo>
                    <a:cubicBezTo>
                      <a:pt x="636504" y="220863"/>
                      <a:pt x="631976" y="215128"/>
                      <a:pt x="631976" y="215128"/>
                    </a:cubicBezTo>
                    <a:lnTo>
                      <a:pt x="621367" y="215816"/>
                    </a:lnTo>
                    <a:cubicBezTo>
                      <a:pt x="612133" y="220289"/>
                      <a:pt x="608407" y="215186"/>
                      <a:pt x="608407" y="215186"/>
                    </a:cubicBezTo>
                    <a:lnTo>
                      <a:pt x="596023" y="214498"/>
                    </a:lnTo>
                    <a:cubicBezTo>
                      <a:pt x="594530" y="215243"/>
                      <a:pt x="592982" y="215874"/>
                      <a:pt x="591378" y="216275"/>
                    </a:cubicBezTo>
                    <a:cubicBezTo>
                      <a:pt x="589485" y="216677"/>
                      <a:pt x="587477" y="216562"/>
                      <a:pt x="585643" y="215931"/>
                    </a:cubicBezTo>
                    <a:cubicBezTo>
                      <a:pt x="584381" y="215529"/>
                      <a:pt x="583236" y="214841"/>
                      <a:pt x="582258" y="213924"/>
                    </a:cubicBezTo>
                    <a:lnTo>
                      <a:pt x="572109" y="213924"/>
                    </a:lnTo>
                    <a:cubicBezTo>
                      <a:pt x="571020" y="214956"/>
                      <a:pt x="569816" y="215874"/>
                      <a:pt x="568556" y="216677"/>
                    </a:cubicBezTo>
                    <a:cubicBezTo>
                      <a:pt x="566089" y="217078"/>
                      <a:pt x="563507" y="217078"/>
                      <a:pt x="561043" y="216677"/>
                    </a:cubicBezTo>
                    <a:cubicBezTo>
                      <a:pt x="559551" y="216160"/>
                      <a:pt x="558062" y="215759"/>
                      <a:pt x="556513" y="215472"/>
                    </a:cubicBezTo>
                    <a:lnTo>
                      <a:pt x="536673" y="215071"/>
                    </a:lnTo>
                    <a:lnTo>
                      <a:pt x="522567" y="216103"/>
                    </a:lnTo>
                    <a:cubicBezTo>
                      <a:pt x="522108" y="216103"/>
                      <a:pt x="516833" y="222697"/>
                      <a:pt x="516488" y="221838"/>
                    </a:cubicBezTo>
                    <a:cubicBezTo>
                      <a:pt x="515973" y="220117"/>
                      <a:pt x="515226" y="218511"/>
                      <a:pt x="514310" y="217020"/>
                    </a:cubicBezTo>
                    <a:cubicBezTo>
                      <a:pt x="512877" y="214383"/>
                      <a:pt x="511443" y="215587"/>
                      <a:pt x="508576" y="214555"/>
                    </a:cubicBezTo>
                    <a:cubicBezTo>
                      <a:pt x="506739" y="213924"/>
                      <a:pt x="504732" y="214268"/>
                      <a:pt x="503183" y="215472"/>
                    </a:cubicBezTo>
                    <a:lnTo>
                      <a:pt x="503872" y="204004"/>
                    </a:lnTo>
                    <a:cubicBezTo>
                      <a:pt x="503528" y="199130"/>
                      <a:pt x="494870" y="189554"/>
                      <a:pt x="494870" y="189554"/>
                    </a:cubicBezTo>
                    <a:lnTo>
                      <a:pt x="469811" y="189554"/>
                    </a:lnTo>
                    <a:lnTo>
                      <a:pt x="467689" y="186285"/>
                    </a:lnTo>
                    <a:lnTo>
                      <a:pt x="460580" y="168394"/>
                    </a:lnTo>
                    <a:lnTo>
                      <a:pt x="462702" y="164151"/>
                    </a:lnTo>
                    <a:cubicBezTo>
                      <a:pt x="464477" y="158875"/>
                      <a:pt x="465740" y="153371"/>
                      <a:pt x="466314" y="147809"/>
                    </a:cubicBezTo>
                    <a:cubicBezTo>
                      <a:pt x="467977" y="140813"/>
                      <a:pt x="470900" y="134219"/>
                      <a:pt x="474971" y="128312"/>
                    </a:cubicBezTo>
                    <a:cubicBezTo>
                      <a:pt x="478757" y="121775"/>
                      <a:pt x="475660" y="119080"/>
                      <a:pt x="474112" y="111511"/>
                    </a:cubicBezTo>
                    <a:cubicBezTo>
                      <a:pt x="472563" y="103942"/>
                      <a:pt x="465511" y="82840"/>
                      <a:pt x="458858" y="57265"/>
                    </a:cubicBezTo>
                    <a:cubicBezTo>
                      <a:pt x="452208" y="31691"/>
                      <a:pt x="448137" y="39490"/>
                      <a:pt x="446300" y="39088"/>
                    </a:cubicBezTo>
                    <a:cubicBezTo>
                      <a:pt x="441370" y="38572"/>
                      <a:pt x="436380" y="38400"/>
                      <a:pt x="431394" y="38629"/>
                    </a:cubicBezTo>
                    <a:cubicBezTo>
                      <a:pt x="428468" y="38629"/>
                      <a:pt x="360461" y="37425"/>
                      <a:pt x="360461" y="37425"/>
                    </a:cubicBezTo>
                    <a:cubicBezTo>
                      <a:pt x="360461" y="37425"/>
                      <a:pt x="344118" y="33297"/>
                      <a:pt x="343258" y="31691"/>
                    </a:cubicBezTo>
                    <a:cubicBezTo>
                      <a:pt x="342169" y="29282"/>
                      <a:pt x="340677" y="27046"/>
                      <a:pt x="338843" y="25154"/>
                    </a:cubicBezTo>
                    <a:cubicBezTo>
                      <a:pt x="336376" y="22344"/>
                      <a:pt x="317510" y="18789"/>
                      <a:pt x="317510" y="18789"/>
                    </a:cubicBezTo>
                    <a:lnTo>
                      <a:pt x="302085" y="15807"/>
                    </a:lnTo>
                    <a:cubicBezTo>
                      <a:pt x="292854" y="16037"/>
                      <a:pt x="283623" y="17011"/>
                      <a:pt x="274562" y="18674"/>
                    </a:cubicBezTo>
                    <a:cubicBezTo>
                      <a:pt x="273703" y="18674"/>
                      <a:pt x="271292" y="17183"/>
                      <a:pt x="265961" y="15234"/>
                    </a:cubicBezTo>
                    <a:cubicBezTo>
                      <a:pt x="260627" y="13284"/>
                      <a:pt x="254493" y="16553"/>
                      <a:pt x="248240" y="17298"/>
                    </a:cubicBezTo>
                    <a:cubicBezTo>
                      <a:pt x="243369" y="18387"/>
                      <a:pt x="238723" y="20337"/>
                      <a:pt x="234538" y="23032"/>
                    </a:cubicBezTo>
                    <a:cubicBezTo>
                      <a:pt x="231097" y="24466"/>
                      <a:pt x="227599" y="25555"/>
                      <a:pt x="223985" y="26415"/>
                    </a:cubicBezTo>
                    <a:cubicBezTo>
                      <a:pt x="222666" y="26415"/>
                      <a:pt x="216702" y="18387"/>
                      <a:pt x="211716" y="15750"/>
                    </a:cubicBezTo>
                    <a:cubicBezTo>
                      <a:pt x="206726" y="13112"/>
                      <a:pt x="204892" y="16208"/>
                      <a:pt x="200247" y="17241"/>
                    </a:cubicBezTo>
                    <a:cubicBezTo>
                      <a:pt x="195658" y="18502"/>
                      <a:pt x="191187" y="20280"/>
                      <a:pt x="186942" y="22459"/>
                    </a:cubicBezTo>
                    <a:cubicBezTo>
                      <a:pt x="186942" y="22459"/>
                      <a:pt x="60159" y="-822"/>
                      <a:pt x="57177" y="-134"/>
                    </a:cubicBezTo>
                    <a:cubicBezTo>
                      <a:pt x="54195" y="554"/>
                      <a:pt x="52992" y="5600"/>
                      <a:pt x="48976" y="9729"/>
                    </a:cubicBezTo>
                    <a:cubicBezTo>
                      <a:pt x="44964" y="13858"/>
                      <a:pt x="44561" y="23147"/>
                      <a:pt x="43242" y="26931"/>
                    </a:cubicBezTo>
                    <a:cubicBezTo>
                      <a:pt x="41923" y="30716"/>
                      <a:pt x="41867" y="37081"/>
                      <a:pt x="40034" y="44650"/>
                    </a:cubicBezTo>
                    <a:cubicBezTo>
                      <a:pt x="39000" y="50327"/>
                      <a:pt x="38600" y="56061"/>
                      <a:pt x="38712" y="61853"/>
                    </a:cubicBezTo>
                    <a:cubicBezTo>
                      <a:pt x="38026" y="65408"/>
                      <a:pt x="37682" y="69078"/>
                      <a:pt x="37682" y="72691"/>
                    </a:cubicBezTo>
                    <a:cubicBezTo>
                      <a:pt x="37682" y="76877"/>
                      <a:pt x="34526" y="95628"/>
                      <a:pt x="34411" y="100559"/>
                    </a:cubicBezTo>
                    <a:cubicBezTo>
                      <a:pt x="34299" y="105490"/>
                      <a:pt x="34700" y="105777"/>
                      <a:pt x="35044" y="112027"/>
                    </a:cubicBezTo>
                    <a:cubicBezTo>
                      <a:pt x="35674" y="116614"/>
                      <a:pt x="38141" y="120743"/>
                      <a:pt x="41867" y="123496"/>
                    </a:cubicBezTo>
                    <a:cubicBezTo>
                      <a:pt x="42842" y="124126"/>
                      <a:pt x="54254" y="123496"/>
                      <a:pt x="54254" y="124413"/>
                    </a:cubicBezTo>
                    <a:cubicBezTo>
                      <a:pt x="55514" y="129000"/>
                      <a:pt x="57463" y="133416"/>
                      <a:pt x="59988" y="137430"/>
                    </a:cubicBezTo>
                    <a:cubicBezTo>
                      <a:pt x="62797" y="140010"/>
                      <a:pt x="65894" y="142189"/>
                      <a:pt x="69220" y="144024"/>
                    </a:cubicBezTo>
                    <a:lnTo>
                      <a:pt x="80688" y="147236"/>
                    </a:lnTo>
                    <a:cubicBezTo>
                      <a:pt x="80688" y="147236"/>
                      <a:pt x="69220" y="159335"/>
                      <a:pt x="68131" y="160080"/>
                    </a:cubicBezTo>
                    <a:cubicBezTo>
                      <a:pt x="67041" y="160826"/>
                      <a:pt x="51443" y="173613"/>
                      <a:pt x="48806" y="175734"/>
                    </a:cubicBezTo>
                    <a:lnTo>
                      <a:pt x="32463" y="189382"/>
                    </a:lnTo>
                    <a:cubicBezTo>
                      <a:pt x="28336" y="197008"/>
                      <a:pt x="23746" y="204348"/>
                      <a:pt x="18701" y="211344"/>
                    </a:cubicBezTo>
                    <a:cubicBezTo>
                      <a:pt x="15949" y="213752"/>
                      <a:pt x="2072" y="220347"/>
                      <a:pt x="1784" y="221780"/>
                    </a:cubicBezTo>
                    <a:cubicBezTo>
                      <a:pt x="1498" y="223214"/>
                      <a:pt x="3906" y="241964"/>
                      <a:pt x="4422" y="245176"/>
                    </a:cubicBezTo>
                    <a:cubicBezTo>
                      <a:pt x="4881" y="252573"/>
                      <a:pt x="4195" y="260027"/>
                      <a:pt x="2358" y="267252"/>
                    </a:cubicBezTo>
                    <a:cubicBezTo>
                      <a:pt x="409" y="272413"/>
                      <a:pt x="-2287" y="276140"/>
                      <a:pt x="-3376" y="280842"/>
                    </a:cubicBezTo>
                    <a:cubicBezTo>
                      <a:pt x="-4465" y="285545"/>
                      <a:pt x="6488" y="299421"/>
                      <a:pt x="8092" y="301314"/>
                    </a:cubicBezTo>
                    <a:lnTo>
                      <a:pt x="17038" y="309972"/>
                    </a:lnTo>
                    <a:lnTo>
                      <a:pt x="32348" y="315707"/>
                    </a:lnTo>
                    <a:cubicBezTo>
                      <a:pt x="32348" y="315707"/>
                      <a:pt x="52821" y="344378"/>
                      <a:pt x="52936" y="345295"/>
                    </a:cubicBezTo>
                    <a:cubicBezTo>
                      <a:pt x="54540" y="348965"/>
                      <a:pt x="56374" y="352520"/>
                      <a:pt x="58381" y="356018"/>
                    </a:cubicBezTo>
                    <a:cubicBezTo>
                      <a:pt x="58381" y="356018"/>
                      <a:pt x="60674" y="362440"/>
                      <a:pt x="60733" y="363415"/>
                    </a:cubicBezTo>
                    <a:cubicBezTo>
                      <a:pt x="60789" y="364390"/>
                      <a:pt x="59415" y="402178"/>
                      <a:pt x="59415" y="402178"/>
                    </a:cubicBezTo>
                    <a:lnTo>
                      <a:pt x="53680" y="401605"/>
                    </a:lnTo>
                    <a:cubicBezTo>
                      <a:pt x="43416" y="403554"/>
                      <a:pt x="34299" y="409403"/>
                      <a:pt x="28162" y="417890"/>
                    </a:cubicBezTo>
                    <a:lnTo>
                      <a:pt x="31144" y="429358"/>
                    </a:lnTo>
                    <a:lnTo>
                      <a:pt x="33611" y="437444"/>
                    </a:lnTo>
                    <a:cubicBezTo>
                      <a:pt x="33611" y="437444"/>
                      <a:pt x="40834" y="439623"/>
                      <a:pt x="38886" y="445472"/>
                    </a:cubicBezTo>
                    <a:cubicBezTo>
                      <a:pt x="36937" y="451320"/>
                      <a:pt x="35389" y="451894"/>
                      <a:pt x="27417" y="462674"/>
                    </a:cubicBezTo>
                    <a:cubicBezTo>
                      <a:pt x="19446" y="473454"/>
                      <a:pt x="29425" y="475920"/>
                      <a:pt x="34470" y="484636"/>
                    </a:cubicBezTo>
                    <a:cubicBezTo>
                      <a:pt x="39516" y="493352"/>
                      <a:pt x="43186" y="501151"/>
                      <a:pt x="41408" y="502814"/>
                    </a:cubicBezTo>
                    <a:cubicBezTo>
                      <a:pt x="35330" y="514167"/>
                      <a:pt x="29999" y="525865"/>
                      <a:pt x="25468" y="537907"/>
                    </a:cubicBezTo>
                    <a:cubicBezTo>
                      <a:pt x="25468" y="539570"/>
                      <a:pt x="37796" y="560844"/>
                      <a:pt x="37796" y="560844"/>
                    </a:cubicBezTo>
                    <a:lnTo>
                      <a:pt x="59585" y="521220"/>
                    </a:lnTo>
                    <a:cubicBezTo>
                      <a:pt x="59585" y="521220"/>
                      <a:pt x="62052" y="528961"/>
                      <a:pt x="63312" y="534008"/>
                    </a:cubicBezTo>
                    <a:cubicBezTo>
                      <a:pt x="66523" y="545361"/>
                      <a:pt x="72258" y="555798"/>
                      <a:pt x="79999" y="564685"/>
                    </a:cubicBezTo>
                    <a:cubicBezTo>
                      <a:pt x="88945" y="573574"/>
                      <a:pt x="100643" y="573000"/>
                      <a:pt x="121228" y="575351"/>
                    </a:cubicBezTo>
                    <a:cubicBezTo>
                      <a:pt x="141816" y="577702"/>
                      <a:pt x="122891" y="580684"/>
                      <a:pt x="122606" y="582461"/>
                    </a:cubicBezTo>
                    <a:cubicBezTo>
                      <a:pt x="120713" y="588081"/>
                      <a:pt x="118305" y="593529"/>
                      <a:pt x="115438" y="598747"/>
                    </a:cubicBezTo>
                    <a:cubicBezTo>
                      <a:pt x="112627" y="605628"/>
                      <a:pt x="110908" y="612968"/>
                      <a:pt x="110390" y="620422"/>
                    </a:cubicBezTo>
                    <a:cubicBezTo>
                      <a:pt x="110619" y="629138"/>
                      <a:pt x="114578" y="637338"/>
                      <a:pt x="121228" y="643015"/>
                    </a:cubicBezTo>
                    <a:cubicBezTo>
                      <a:pt x="126962" y="648118"/>
                      <a:pt x="124095" y="665952"/>
                      <a:pt x="124095" y="672374"/>
                    </a:cubicBezTo>
                    <a:cubicBezTo>
                      <a:pt x="124095" y="678796"/>
                      <a:pt x="121572" y="717387"/>
                      <a:pt x="121746" y="722261"/>
                    </a:cubicBezTo>
                    <a:cubicBezTo>
                      <a:pt x="121917" y="727136"/>
                      <a:pt x="125184" y="743191"/>
                      <a:pt x="125932" y="750302"/>
                    </a:cubicBezTo>
                    <a:cubicBezTo>
                      <a:pt x="126677" y="757412"/>
                      <a:pt x="130804" y="801451"/>
                      <a:pt x="130804" y="802369"/>
                    </a:cubicBezTo>
                    <a:cubicBezTo>
                      <a:pt x="130804" y="803286"/>
                      <a:pt x="136538" y="828459"/>
                      <a:pt x="136538" y="828459"/>
                    </a:cubicBezTo>
                    <a:cubicBezTo>
                      <a:pt x="134189" y="832473"/>
                      <a:pt x="132296" y="836659"/>
                      <a:pt x="130804" y="841075"/>
                    </a:cubicBezTo>
                    <a:cubicBezTo>
                      <a:pt x="129429" y="846006"/>
                      <a:pt x="132123" y="853403"/>
                      <a:pt x="134130" y="861030"/>
                    </a:cubicBezTo>
                    <a:cubicBezTo>
                      <a:pt x="136138" y="868656"/>
                      <a:pt x="146861" y="872498"/>
                      <a:pt x="149384" y="876741"/>
                    </a:cubicBezTo>
                    <a:cubicBezTo>
                      <a:pt x="151907" y="880985"/>
                      <a:pt x="149384" y="881272"/>
                      <a:pt x="149728" y="882476"/>
                    </a:cubicBezTo>
                    <a:cubicBezTo>
                      <a:pt x="150073" y="883679"/>
                      <a:pt x="151506" y="890847"/>
                      <a:pt x="151506" y="890847"/>
                    </a:cubicBezTo>
                    <a:cubicBezTo>
                      <a:pt x="151506" y="890847"/>
                      <a:pt x="147721" y="887407"/>
                      <a:pt x="154259" y="906903"/>
                    </a:cubicBezTo>
                    <a:cubicBezTo>
                      <a:pt x="160794" y="926400"/>
                      <a:pt x="189694" y="927661"/>
                      <a:pt x="213379" y="928865"/>
                    </a:cubicBezTo>
                    <a:cubicBezTo>
                      <a:pt x="237060" y="930069"/>
                      <a:pt x="259938" y="905125"/>
                      <a:pt x="263494" y="900194"/>
                    </a:cubicBezTo>
                    <a:cubicBezTo>
                      <a:pt x="267050" y="895263"/>
                      <a:pt x="272325" y="889586"/>
                      <a:pt x="272040" y="883737"/>
                    </a:cubicBezTo>
                    <a:cubicBezTo>
                      <a:pt x="271751" y="877888"/>
                      <a:pt x="272325" y="878576"/>
                      <a:pt x="272325" y="878576"/>
                    </a:cubicBezTo>
                    <a:cubicBezTo>
                      <a:pt x="272325" y="878576"/>
                      <a:pt x="277026" y="874333"/>
                      <a:pt x="278059" y="874275"/>
                    </a:cubicBezTo>
                    <a:cubicBezTo>
                      <a:pt x="279093" y="874218"/>
                      <a:pt x="299277" y="852256"/>
                      <a:pt x="299277" y="852256"/>
                    </a:cubicBezTo>
                    <a:cubicBezTo>
                      <a:pt x="302774" y="844687"/>
                      <a:pt x="305697" y="836946"/>
                      <a:pt x="308049" y="828975"/>
                    </a:cubicBezTo>
                    <a:cubicBezTo>
                      <a:pt x="308738" y="824044"/>
                      <a:pt x="309483" y="820775"/>
                      <a:pt x="309483" y="820775"/>
                    </a:cubicBezTo>
                    <a:cubicBezTo>
                      <a:pt x="311202" y="821349"/>
                      <a:pt x="312980" y="821750"/>
                      <a:pt x="314758" y="821865"/>
                    </a:cubicBezTo>
                    <a:cubicBezTo>
                      <a:pt x="316709" y="821865"/>
                      <a:pt x="327775" y="821865"/>
                      <a:pt x="329093" y="821865"/>
                    </a:cubicBezTo>
                    <a:cubicBezTo>
                      <a:pt x="330412" y="821865"/>
                      <a:pt x="335976" y="822840"/>
                      <a:pt x="341881" y="823298"/>
                    </a:cubicBezTo>
                    <a:cubicBezTo>
                      <a:pt x="345036" y="823757"/>
                      <a:pt x="348189" y="823757"/>
                      <a:pt x="351341" y="823298"/>
                    </a:cubicBezTo>
                    <a:lnTo>
                      <a:pt x="353808" y="827140"/>
                    </a:lnTo>
                    <a:cubicBezTo>
                      <a:pt x="354438" y="828115"/>
                      <a:pt x="355872" y="829950"/>
                      <a:pt x="357535" y="830122"/>
                    </a:cubicBezTo>
                    <a:cubicBezTo>
                      <a:pt x="359198" y="830294"/>
                      <a:pt x="369348" y="837634"/>
                      <a:pt x="374737" y="839297"/>
                    </a:cubicBezTo>
                    <a:cubicBezTo>
                      <a:pt x="380013" y="840042"/>
                      <a:pt x="385405" y="839813"/>
                      <a:pt x="390621" y="838666"/>
                    </a:cubicBezTo>
                    <a:lnTo>
                      <a:pt x="391999" y="846465"/>
                    </a:lnTo>
                    <a:cubicBezTo>
                      <a:pt x="391139" y="850650"/>
                      <a:pt x="389877" y="854722"/>
                      <a:pt x="388213" y="858678"/>
                    </a:cubicBezTo>
                    <a:cubicBezTo>
                      <a:pt x="385576" y="864814"/>
                      <a:pt x="383972" y="871408"/>
                      <a:pt x="383454" y="878060"/>
                    </a:cubicBezTo>
                    <a:cubicBezTo>
                      <a:pt x="382880" y="884998"/>
                      <a:pt x="381390" y="893887"/>
                      <a:pt x="381390" y="898072"/>
                    </a:cubicBezTo>
                    <a:cubicBezTo>
                      <a:pt x="381790" y="903807"/>
                      <a:pt x="381676" y="909541"/>
                      <a:pt x="380990" y="915275"/>
                    </a:cubicBezTo>
                    <a:cubicBezTo>
                      <a:pt x="379268" y="919977"/>
                      <a:pt x="378464" y="924966"/>
                      <a:pt x="378638" y="930012"/>
                    </a:cubicBezTo>
                    <a:cubicBezTo>
                      <a:pt x="379383" y="935803"/>
                      <a:pt x="382079" y="941136"/>
                      <a:pt x="386321" y="945150"/>
                    </a:cubicBezTo>
                    <a:cubicBezTo>
                      <a:pt x="389706" y="947272"/>
                      <a:pt x="398192" y="948132"/>
                      <a:pt x="402949" y="950884"/>
                    </a:cubicBezTo>
                    <a:cubicBezTo>
                      <a:pt x="407709" y="953637"/>
                      <a:pt x="415566" y="968087"/>
                      <a:pt x="417918" y="975542"/>
                    </a:cubicBezTo>
                    <a:cubicBezTo>
                      <a:pt x="420267" y="982996"/>
                      <a:pt x="432998" y="983971"/>
                      <a:pt x="444122" y="989820"/>
                    </a:cubicBezTo>
                    <a:cubicBezTo>
                      <a:pt x="455246" y="995669"/>
                      <a:pt x="460350" y="990222"/>
                      <a:pt x="474742" y="990737"/>
                    </a:cubicBezTo>
                    <a:cubicBezTo>
                      <a:pt x="489136" y="991253"/>
                      <a:pt x="523656" y="981734"/>
                      <a:pt x="523656" y="981734"/>
                    </a:cubicBezTo>
                    <a:cubicBezTo>
                      <a:pt x="524916" y="979039"/>
                      <a:pt x="525949" y="976287"/>
                      <a:pt x="526809" y="973477"/>
                    </a:cubicBezTo>
                    <a:cubicBezTo>
                      <a:pt x="527097" y="970725"/>
                      <a:pt x="527097" y="967973"/>
                      <a:pt x="526809" y="965220"/>
                    </a:cubicBezTo>
                    <a:lnTo>
                      <a:pt x="523771" y="963213"/>
                    </a:lnTo>
                    <a:cubicBezTo>
                      <a:pt x="524171" y="961149"/>
                      <a:pt x="524345" y="959084"/>
                      <a:pt x="524401" y="957020"/>
                    </a:cubicBezTo>
                    <a:cubicBezTo>
                      <a:pt x="524401" y="955128"/>
                      <a:pt x="521534" y="951974"/>
                      <a:pt x="520789" y="950770"/>
                    </a:cubicBezTo>
                    <a:cubicBezTo>
                      <a:pt x="520044" y="949565"/>
                      <a:pt x="519815" y="945036"/>
                      <a:pt x="519067" y="943028"/>
                    </a:cubicBezTo>
                    <a:cubicBezTo>
                      <a:pt x="515055" y="938556"/>
                      <a:pt x="509951" y="935287"/>
                      <a:pt x="504216" y="933568"/>
                    </a:cubicBezTo>
                    <a:cubicBezTo>
                      <a:pt x="500431" y="932420"/>
                      <a:pt x="497793" y="929037"/>
                      <a:pt x="497564" y="925080"/>
                    </a:cubicBezTo>
                    <a:cubicBezTo>
                      <a:pt x="497564" y="923647"/>
                      <a:pt x="487932" y="910057"/>
                      <a:pt x="487759" y="906387"/>
                    </a:cubicBezTo>
                    <a:cubicBezTo>
                      <a:pt x="486669" y="902660"/>
                      <a:pt x="484721" y="899219"/>
                      <a:pt x="482024" y="896409"/>
                    </a:cubicBezTo>
                    <a:cubicBezTo>
                      <a:pt x="480305" y="893772"/>
                      <a:pt x="479216" y="892338"/>
                      <a:pt x="476290" y="888496"/>
                    </a:cubicBezTo>
                    <a:cubicBezTo>
                      <a:pt x="474571" y="886834"/>
                      <a:pt x="473597" y="884597"/>
                      <a:pt x="473653" y="882189"/>
                    </a:cubicBezTo>
                    <a:cubicBezTo>
                      <a:pt x="473137" y="879551"/>
                      <a:pt x="468607" y="868541"/>
                      <a:pt x="468551" y="867567"/>
                    </a:cubicBezTo>
                    <a:cubicBezTo>
                      <a:pt x="468492" y="866592"/>
                      <a:pt x="470844" y="861833"/>
                      <a:pt x="471875" y="857245"/>
                    </a:cubicBezTo>
                    <a:cubicBezTo>
                      <a:pt x="472908" y="852657"/>
                      <a:pt x="473941" y="849274"/>
                      <a:pt x="475030" y="844801"/>
                    </a:cubicBezTo>
                    <a:cubicBezTo>
                      <a:pt x="476119" y="840329"/>
                      <a:pt x="476864" y="825879"/>
                      <a:pt x="477494" y="824503"/>
                    </a:cubicBezTo>
                    <a:cubicBezTo>
                      <a:pt x="478127" y="823127"/>
                      <a:pt x="479961" y="804834"/>
                      <a:pt x="479961" y="804834"/>
                    </a:cubicBezTo>
                    <a:cubicBezTo>
                      <a:pt x="479961" y="804834"/>
                      <a:pt x="483861" y="803343"/>
                      <a:pt x="484662" y="802942"/>
                    </a:cubicBezTo>
                    <a:cubicBezTo>
                      <a:pt x="485465" y="802540"/>
                      <a:pt x="486325" y="797208"/>
                      <a:pt x="486039" y="792162"/>
                    </a:cubicBezTo>
                    <a:cubicBezTo>
                      <a:pt x="485810" y="789237"/>
                      <a:pt x="486325" y="786255"/>
                      <a:pt x="487473" y="783560"/>
                    </a:cubicBezTo>
                    <a:lnTo>
                      <a:pt x="484547" y="771690"/>
                    </a:lnTo>
                    <a:lnTo>
                      <a:pt x="487073" y="752997"/>
                    </a:lnTo>
                    <a:lnTo>
                      <a:pt x="506165" y="612050"/>
                    </a:lnTo>
                    <a:cubicBezTo>
                      <a:pt x="506165" y="612050"/>
                      <a:pt x="512359" y="589859"/>
                      <a:pt x="512244" y="588540"/>
                    </a:cubicBezTo>
                    <a:cubicBezTo>
                      <a:pt x="517807" y="583322"/>
                      <a:pt x="522567" y="577301"/>
                      <a:pt x="526235" y="570592"/>
                    </a:cubicBezTo>
                    <a:cubicBezTo>
                      <a:pt x="531398" y="559123"/>
                      <a:pt x="525490" y="556887"/>
                      <a:pt x="522682" y="547655"/>
                    </a:cubicBezTo>
                    <a:cubicBezTo>
                      <a:pt x="519871" y="538423"/>
                      <a:pt x="487014" y="518468"/>
                      <a:pt x="487014" y="518468"/>
                    </a:cubicBezTo>
                    <a:lnTo>
                      <a:pt x="474341" y="507000"/>
                    </a:lnTo>
                    <a:cubicBezTo>
                      <a:pt x="471990" y="505279"/>
                      <a:pt x="469582" y="503673"/>
                      <a:pt x="467059" y="502240"/>
                    </a:cubicBezTo>
                    <a:lnTo>
                      <a:pt x="471304" y="495072"/>
                    </a:lnTo>
                    <a:cubicBezTo>
                      <a:pt x="471304" y="495072"/>
                      <a:pt x="484606" y="475347"/>
                      <a:pt x="486095" y="471792"/>
                    </a:cubicBezTo>
                    <a:cubicBezTo>
                      <a:pt x="489192" y="464222"/>
                      <a:pt x="491659" y="456366"/>
                      <a:pt x="493437" y="448339"/>
                    </a:cubicBezTo>
                    <a:cubicBezTo>
                      <a:pt x="493437" y="445472"/>
                      <a:pt x="498656" y="439336"/>
                      <a:pt x="500546" y="432340"/>
                    </a:cubicBezTo>
                    <a:cubicBezTo>
                      <a:pt x="502439" y="425345"/>
                      <a:pt x="497278" y="425115"/>
                      <a:pt x="497278" y="425115"/>
                    </a:cubicBezTo>
                    <a:lnTo>
                      <a:pt x="503012" y="415596"/>
                    </a:lnTo>
                    <a:cubicBezTo>
                      <a:pt x="504102" y="413819"/>
                      <a:pt x="512877" y="370353"/>
                      <a:pt x="512877" y="370353"/>
                    </a:cubicBezTo>
                    <a:cubicBezTo>
                      <a:pt x="520789" y="366110"/>
                      <a:pt x="525549" y="357681"/>
                      <a:pt x="525090" y="348735"/>
                    </a:cubicBezTo>
                    <a:cubicBezTo>
                      <a:pt x="532199" y="346384"/>
                      <a:pt x="536903" y="339560"/>
                      <a:pt x="536558" y="332049"/>
                    </a:cubicBezTo>
                    <a:cubicBezTo>
                      <a:pt x="536558" y="332049"/>
                      <a:pt x="539826" y="329182"/>
                      <a:pt x="541489" y="327404"/>
                    </a:cubicBezTo>
                    <a:cubicBezTo>
                      <a:pt x="543841" y="324766"/>
                      <a:pt x="544871" y="321211"/>
                      <a:pt x="544356" y="317713"/>
                    </a:cubicBezTo>
                    <a:cubicBezTo>
                      <a:pt x="543782" y="313528"/>
                      <a:pt x="542922" y="307048"/>
                      <a:pt x="542922" y="307048"/>
                    </a:cubicBezTo>
                    <a:lnTo>
                      <a:pt x="542578" y="299651"/>
                    </a:lnTo>
                    <a:lnTo>
                      <a:pt x="556513" y="295522"/>
                    </a:lnTo>
                    <a:lnTo>
                      <a:pt x="587307" y="281187"/>
                    </a:lnTo>
                    <a:lnTo>
                      <a:pt x="739949" y="267367"/>
                    </a:lnTo>
                    <a:lnTo>
                      <a:pt x="742186" y="268227"/>
                    </a:lnTo>
                    <a:cubicBezTo>
                      <a:pt x="743964" y="282448"/>
                      <a:pt x="780836" y="275280"/>
                      <a:pt x="781066" y="274879"/>
                    </a:cubicBezTo>
                    <a:cubicBezTo>
                      <a:pt x="781293" y="274477"/>
                      <a:pt x="786800" y="269145"/>
                      <a:pt x="786800" y="269145"/>
                    </a:cubicBezTo>
                    <a:lnTo>
                      <a:pt x="787256" y="263411"/>
                    </a:lnTo>
                    <a:lnTo>
                      <a:pt x="809678" y="262493"/>
                    </a:lnTo>
                    <a:cubicBezTo>
                      <a:pt x="809678" y="262493"/>
                      <a:pt x="811742" y="263984"/>
                      <a:pt x="811742" y="264672"/>
                    </a:cubicBezTo>
                    <a:cubicBezTo>
                      <a:pt x="811971" y="265704"/>
                      <a:pt x="812201" y="266736"/>
                      <a:pt x="812545" y="267711"/>
                    </a:cubicBezTo>
                    <a:lnTo>
                      <a:pt x="817361" y="266334"/>
                    </a:lnTo>
                    <a:cubicBezTo>
                      <a:pt x="819427" y="266220"/>
                      <a:pt x="821491" y="265933"/>
                      <a:pt x="823498" y="265589"/>
                    </a:cubicBezTo>
                    <a:cubicBezTo>
                      <a:pt x="823958" y="265188"/>
                      <a:pt x="825621" y="263238"/>
                      <a:pt x="825621" y="263238"/>
                    </a:cubicBezTo>
                    <a:lnTo>
                      <a:pt x="825218" y="256128"/>
                    </a:lnTo>
                    <a:lnTo>
                      <a:pt x="825733" y="254064"/>
                    </a:lnTo>
                    <a:lnTo>
                      <a:pt x="827455" y="251253"/>
                    </a:lnTo>
                    <a:lnTo>
                      <a:pt x="846836" y="249247"/>
                    </a:lnTo>
                    <a:lnTo>
                      <a:pt x="848843" y="251885"/>
                    </a:lnTo>
                    <a:lnTo>
                      <a:pt x="851825" y="255383"/>
                    </a:lnTo>
                    <a:lnTo>
                      <a:pt x="850506" y="258077"/>
                    </a:lnTo>
                    <a:lnTo>
                      <a:pt x="851425" y="267539"/>
                    </a:lnTo>
                    <a:cubicBezTo>
                      <a:pt x="851425" y="267539"/>
                      <a:pt x="862893" y="267080"/>
                      <a:pt x="863464" y="266966"/>
                    </a:cubicBezTo>
                    <a:cubicBezTo>
                      <a:pt x="863753" y="265475"/>
                      <a:pt x="863868" y="263984"/>
                      <a:pt x="863809" y="262493"/>
                    </a:cubicBezTo>
                    <a:lnTo>
                      <a:pt x="873558" y="261920"/>
                    </a:lnTo>
                    <a:lnTo>
                      <a:pt x="873558" y="256185"/>
                    </a:lnTo>
                    <a:cubicBezTo>
                      <a:pt x="873214" y="254866"/>
                      <a:pt x="872754" y="253547"/>
                      <a:pt x="872181" y="252286"/>
                    </a:cubicBezTo>
                    <a:lnTo>
                      <a:pt x="864957" y="250451"/>
                    </a:lnTo>
                    <a:lnTo>
                      <a:pt x="864554" y="249189"/>
                    </a:lnTo>
                    <a:lnTo>
                      <a:pt x="989617" y="246896"/>
                    </a:lnTo>
                    <a:lnTo>
                      <a:pt x="990306" y="248330"/>
                    </a:lnTo>
                    <a:lnTo>
                      <a:pt x="995007" y="248903"/>
                    </a:lnTo>
                    <a:lnTo>
                      <a:pt x="997188" y="252056"/>
                    </a:lnTo>
                    <a:lnTo>
                      <a:pt x="1000856" y="252056"/>
                    </a:lnTo>
                    <a:lnTo>
                      <a:pt x="1001489" y="249075"/>
                    </a:lnTo>
                    <a:lnTo>
                      <a:pt x="1002978" y="249075"/>
                    </a:lnTo>
                    <a:lnTo>
                      <a:pt x="1004756" y="251942"/>
                    </a:lnTo>
                    <a:lnTo>
                      <a:pt x="1008312" y="251942"/>
                    </a:lnTo>
                    <a:lnTo>
                      <a:pt x="1009228" y="248960"/>
                    </a:lnTo>
                    <a:lnTo>
                      <a:pt x="1010090" y="248960"/>
                    </a:lnTo>
                    <a:lnTo>
                      <a:pt x="1011409" y="251770"/>
                    </a:lnTo>
                    <a:lnTo>
                      <a:pt x="1045814" y="249706"/>
                    </a:lnTo>
                    <a:cubicBezTo>
                      <a:pt x="1049311" y="241162"/>
                      <a:pt x="1048737" y="231471"/>
                      <a:pt x="1044322" y="223328"/>
                    </a:cubicBezTo>
                    <a:moveTo>
                      <a:pt x="379153" y="724613"/>
                    </a:moveTo>
                    <a:cubicBezTo>
                      <a:pt x="379786" y="735336"/>
                      <a:pt x="383339" y="745715"/>
                      <a:pt x="389532" y="754545"/>
                    </a:cubicBezTo>
                    <a:cubicBezTo>
                      <a:pt x="391081" y="760509"/>
                      <a:pt x="391366" y="766702"/>
                      <a:pt x="390507" y="772780"/>
                    </a:cubicBezTo>
                    <a:cubicBezTo>
                      <a:pt x="390507" y="772780"/>
                      <a:pt x="382709" y="766415"/>
                      <a:pt x="378464" y="763204"/>
                    </a:cubicBezTo>
                    <a:cubicBezTo>
                      <a:pt x="374737" y="759878"/>
                      <a:pt x="370266" y="757584"/>
                      <a:pt x="365450" y="756380"/>
                    </a:cubicBezTo>
                    <a:cubicBezTo>
                      <a:pt x="361491" y="755233"/>
                      <a:pt x="358509" y="752137"/>
                      <a:pt x="357479" y="748180"/>
                    </a:cubicBezTo>
                    <a:cubicBezTo>
                      <a:pt x="356790" y="746518"/>
                      <a:pt x="349163" y="742446"/>
                      <a:pt x="349163" y="742446"/>
                    </a:cubicBezTo>
                    <a:cubicBezTo>
                      <a:pt x="349163" y="738203"/>
                      <a:pt x="348878" y="733959"/>
                      <a:pt x="348418" y="729774"/>
                    </a:cubicBezTo>
                    <a:cubicBezTo>
                      <a:pt x="347903" y="726391"/>
                      <a:pt x="347730" y="722949"/>
                      <a:pt x="347788" y="719509"/>
                    </a:cubicBezTo>
                    <a:cubicBezTo>
                      <a:pt x="346411" y="716241"/>
                      <a:pt x="344288" y="713431"/>
                      <a:pt x="341536" y="711195"/>
                    </a:cubicBezTo>
                    <a:cubicBezTo>
                      <a:pt x="337983" y="709073"/>
                      <a:pt x="337695" y="704543"/>
                      <a:pt x="336376" y="701102"/>
                    </a:cubicBezTo>
                    <a:cubicBezTo>
                      <a:pt x="335057" y="697662"/>
                      <a:pt x="329667" y="695368"/>
                      <a:pt x="326571" y="690723"/>
                    </a:cubicBezTo>
                    <a:cubicBezTo>
                      <a:pt x="323474" y="686079"/>
                      <a:pt x="316021" y="687856"/>
                      <a:pt x="308968" y="685333"/>
                    </a:cubicBezTo>
                    <a:cubicBezTo>
                      <a:pt x="301915" y="682810"/>
                      <a:pt x="285572" y="687340"/>
                      <a:pt x="285572" y="687340"/>
                    </a:cubicBezTo>
                    <a:cubicBezTo>
                      <a:pt x="281097" y="693648"/>
                      <a:pt x="277026" y="700185"/>
                      <a:pt x="273358" y="707009"/>
                    </a:cubicBezTo>
                    <a:cubicBezTo>
                      <a:pt x="273644" y="708328"/>
                      <a:pt x="274333" y="709474"/>
                      <a:pt x="275363" y="710334"/>
                    </a:cubicBezTo>
                    <a:lnTo>
                      <a:pt x="271580" y="726104"/>
                    </a:lnTo>
                    <a:cubicBezTo>
                      <a:pt x="271580" y="726104"/>
                      <a:pt x="270491" y="706034"/>
                      <a:pt x="270262" y="702593"/>
                    </a:cubicBezTo>
                    <a:cubicBezTo>
                      <a:pt x="270032" y="699153"/>
                      <a:pt x="275996" y="676388"/>
                      <a:pt x="277429" y="667041"/>
                    </a:cubicBezTo>
                    <a:cubicBezTo>
                      <a:pt x="279093" y="656204"/>
                      <a:pt x="281327" y="645480"/>
                      <a:pt x="284253" y="634930"/>
                    </a:cubicBezTo>
                    <a:cubicBezTo>
                      <a:pt x="285686" y="631834"/>
                      <a:pt x="287579" y="629023"/>
                      <a:pt x="289987" y="626615"/>
                    </a:cubicBezTo>
                    <a:lnTo>
                      <a:pt x="304667" y="632349"/>
                    </a:lnTo>
                    <a:cubicBezTo>
                      <a:pt x="304667" y="632349"/>
                      <a:pt x="349048" y="644219"/>
                      <a:pt x="363499" y="644563"/>
                    </a:cubicBezTo>
                    <a:cubicBezTo>
                      <a:pt x="374222" y="644563"/>
                      <a:pt x="374967" y="641811"/>
                      <a:pt x="374967" y="640148"/>
                    </a:cubicBezTo>
                    <a:cubicBezTo>
                      <a:pt x="374967" y="639803"/>
                      <a:pt x="374967" y="639517"/>
                      <a:pt x="374967" y="639173"/>
                    </a:cubicBezTo>
                    <a:cubicBezTo>
                      <a:pt x="374967" y="639173"/>
                      <a:pt x="374967" y="639746"/>
                      <a:pt x="374967" y="640148"/>
                    </a:cubicBezTo>
                    <a:cubicBezTo>
                      <a:pt x="377663" y="649724"/>
                      <a:pt x="381160" y="659071"/>
                      <a:pt x="385461" y="668016"/>
                    </a:cubicBezTo>
                    <a:cubicBezTo>
                      <a:pt x="389706" y="674668"/>
                      <a:pt x="380760" y="684358"/>
                      <a:pt x="378293" y="692099"/>
                    </a:cubicBezTo>
                    <a:cubicBezTo>
                      <a:pt x="375827" y="699841"/>
                      <a:pt x="378008" y="707123"/>
                      <a:pt x="378982" y="724900"/>
                    </a:cubicBezTo>
                    <a:moveTo>
                      <a:pt x="424856" y="320064"/>
                    </a:moveTo>
                    <a:cubicBezTo>
                      <a:pt x="424226" y="322760"/>
                      <a:pt x="423478" y="325454"/>
                      <a:pt x="422504" y="328035"/>
                    </a:cubicBezTo>
                    <a:cubicBezTo>
                      <a:pt x="421129" y="327977"/>
                      <a:pt x="419752" y="327977"/>
                      <a:pt x="418377" y="328035"/>
                    </a:cubicBezTo>
                    <a:lnTo>
                      <a:pt x="401516" y="328035"/>
                    </a:lnTo>
                    <a:cubicBezTo>
                      <a:pt x="401975" y="326257"/>
                      <a:pt x="401975" y="324422"/>
                      <a:pt x="401516" y="322645"/>
                    </a:cubicBezTo>
                    <a:cubicBezTo>
                      <a:pt x="400371" y="320351"/>
                      <a:pt x="399567" y="317886"/>
                      <a:pt x="399281" y="315305"/>
                    </a:cubicBezTo>
                    <a:cubicBezTo>
                      <a:pt x="399396" y="313814"/>
                      <a:pt x="399567" y="312380"/>
                      <a:pt x="399855" y="310947"/>
                    </a:cubicBezTo>
                    <a:lnTo>
                      <a:pt x="404613" y="311234"/>
                    </a:lnTo>
                    <a:cubicBezTo>
                      <a:pt x="407250" y="310718"/>
                      <a:pt x="409832" y="309743"/>
                      <a:pt x="412183" y="308367"/>
                    </a:cubicBezTo>
                    <a:cubicBezTo>
                      <a:pt x="416943" y="305843"/>
                      <a:pt x="415221" y="303664"/>
                      <a:pt x="415221" y="303664"/>
                    </a:cubicBezTo>
                    <a:cubicBezTo>
                      <a:pt x="416599" y="303836"/>
                      <a:pt x="417974" y="304066"/>
                      <a:pt x="419292" y="304410"/>
                    </a:cubicBezTo>
                    <a:cubicBezTo>
                      <a:pt x="421530" y="305385"/>
                      <a:pt x="423652" y="306589"/>
                      <a:pt x="425545" y="308080"/>
                    </a:cubicBezTo>
                    <a:cubicBezTo>
                      <a:pt x="425545" y="308710"/>
                      <a:pt x="425256" y="318401"/>
                      <a:pt x="425141" y="319548"/>
                    </a:cubicBezTo>
                    <a:moveTo>
                      <a:pt x="490111" y="217766"/>
                    </a:moveTo>
                    <a:lnTo>
                      <a:pt x="483458" y="220289"/>
                    </a:lnTo>
                    <a:cubicBezTo>
                      <a:pt x="483458" y="220289"/>
                      <a:pt x="452035" y="222812"/>
                      <a:pt x="453297" y="222067"/>
                    </a:cubicBezTo>
                    <a:cubicBezTo>
                      <a:pt x="455649" y="219257"/>
                      <a:pt x="457424" y="216046"/>
                      <a:pt x="458631" y="212605"/>
                    </a:cubicBezTo>
                    <a:cubicBezTo>
                      <a:pt x="458631" y="211631"/>
                      <a:pt x="455820" y="209394"/>
                      <a:pt x="455820" y="209394"/>
                    </a:cubicBezTo>
                    <a:lnTo>
                      <a:pt x="448652" y="203660"/>
                    </a:lnTo>
                    <a:lnTo>
                      <a:pt x="444752" y="197352"/>
                    </a:lnTo>
                    <a:lnTo>
                      <a:pt x="482428" y="197754"/>
                    </a:lnTo>
                    <a:cubicBezTo>
                      <a:pt x="482428" y="197754"/>
                      <a:pt x="484721" y="197065"/>
                      <a:pt x="487817" y="200162"/>
                    </a:cubicBezTo>
                    <a:cubicBezTo>
                      <a:pt x="490914" y="203258"/>
                      <a:pt x="494355" y="206584"/>
                      <a:pt x="494526" y="208821"/>
                    </a:cubicBezTo>
                    <a:cubicBezTo>
                      <a:pt x="493608" y="212089"/>
                      <a:pt x="492118" y="215186"/>
                      <a:pt x="490111" y="217995"/>
                    </a:cubicBezTo>
                    <a:moveTo>
                      <a:pt x="847639" y="233363"/>
                    </a:moveTo>
                    <a:cubicBezTo>
                      <a:pt x="847236" y="234223"/>
                      <a:pt x="848269" y="235198"/>
                      <a:pt x="844887" y="235198"/>
                    </a:cubicBezTo>
                    <a:lnTo>
                      <a:pt x="824014" y="235714"/>
                    </a:lnTo>
                    <a:cubicBezTo>
                      <a:pt x="824473" y="233765"/>
                      <a:pt x="825162" y="231815"/>
                      <a:pt x="825962" y="229980"/>
                    </a:cubicBezTo>
                    <a:cubicBezTo>
                      <a:pt x="826536" y="229980"/>
                      <a:pt x="845976" y="228776"/>
                      <a:pt x="845976" y="228776"/>
                    </a:cubicBezTo>
                    <a:cubicBezTo>
                      <a:pt x="845976" y="228776"/>
                      <a:pt x="847351" y="228202"/>
                      <a:pt x="847410" y="229636"/>
                    </a:cubicBezTo>
                    <a:cubicBezTo>
                      <a:pt x="847466" y="231070"/>
                      <a:pt x="848154" y="232789"/>
                      <a:pt x="847410" y="233650"/>
                    </a:cubicBezTo>
                    <a:moveTo>
                      <a:pt x="855611" y="217938"/>
                    </a:moveTo>
                    <a:cubicBezTo>
                      <a:pt x="850277" y="217881"/>
                      <a:pt x="845002" y="218168"/>
                      <a:pt x="839727" y="218798"/>
                    </a:cubicBezTo>
                    <a:cubicBezTo>
                      <a:pt x="834449" y="219429"/>
                      <a:pt x="829174" y="219715"/>
                      <a:pt x="823843" y="219715"/>
                    </a:cubicBezTo>
                    <a:lnTo>
                      <a:pt x="823843" y="217480"/>
                    </a:lnTo>
                    <a:lnTo>
                      <a:pt x="823498" y="211745"/>
                    </a:lnTo>
                    <a:lnTo>
                      <a:pt x="840413" y="188809"/>
                    </a:lnTo>
                    <a:lnTo>
                      <a:pt x="844657" y="188809"/>
                    </a:lnTo>
                    <a:cubicBezTo>
                      <a:pt x="844657" y="188809"/>
                      <a:pt x="844657" y="194084"/>
                      <a:pt x="845002" y="195976"/>
                    </a:cubicBezTo>
                    <a:cubicBezTo>
                      <a:pt x="845346" y="197868"/>
                      <a:pt x="841790" y="200735"/>
                      <a:pt x="845402" y="201137"/>
                    </a:cubicBezTo>
                    <a:cubicBezTo>
                      <a:pt x="848614" y="201653"/>
                      <a:pt x="851825" y="202456"/>
                      <a:pt x="854922" y="203373"/>
                    </a:cubicBezTo>
                    <a:close/>
                  </a:path>
                </a:pathLst>
              </a:custGeom>
              <a:solidFill>
                <a:srgbClr val="4C413A"/>
              </a:solidFill>
              <a:ln w="5733" cap="flat">
                <a:noFill/>
                <a:prstDash val="solid"/>
                <a:miter/>
              </a:ln>
            </p:spPr>
            <p:txBody>
              <a:bodyPr rtlCol="0" anchor="ctr"/>
              <a:lstStyle/>
              <a:p>
                <a:endParaRPr lang="en-US" dirty="0">
                  <a:solidFill>
                    <a:prstClr val="black"/>
                  </a:solidFill>
                  <a:latin typeface="Montserrat" pitchFamily="2" charset="0"/>
                </a:endParaRPr>
              </a:p>
            </p:txBody>
          </p:sp>
          <p:sp>
            <p:nvSpPr>
              <p:cNvPr id="13" name="Freeform: Shape 12">
                <a:extLst>
                  <a:ext uri="{FF2B5EF4-FFF2-40B4-BE49-F238E27FC236}">
                    <a16:creationId xmlns:a16="http://schemas.microsoft.com/office/drawing/2014/main" id="{9E46FFD0-C039-A812-5E08-FC000FD6ECC8}"/>
                  </a:ext>
                </a:extLst>
              </p:cNvPr>
              <p:cNvSpPr/>
              <p:nvPr/>
            </p:nvSpPr>
            <p:spPr>
              <a:xfrm>
                <a:off x="3164529" y="5364713"/>
                <a:ext cx="507550" cy="1404244"/>
              </a:xfrm>
              <a:custGeom>
                <a:avLst/>
                <a:gdLst>
                  <a:gd name="connsiteX0" fmla="*/ 647300 w 651254"/>
                  <a:gd name="connsiteY0" fmla="*/ 333637 h 1801831"/>
                  <a:gd name="connsiteX1" fmla="*/ 581528 w 651254"/>
                  <a:gd name="connsiteY1" fmla="*/ 291204 h 1801831"/>
                  <a:gd name="connsiteX2" fmla="*/ 501249 w 651254"/>
                  <a:gd name="connsiteY2" fmla="*/ 258404 h 1801831"/>
                  <a:gd name="connsiteX3" fmla="*/ 419307 w 651254"/>
                  <a:gd name="connsiteY3" fmla="*/ 258404 h 1801831"/>
                  <a:gd name="connsiteX4" fmla="*/ 412254 w 651254"/>
                  <a:gd name="connsiteY4" fmla="*/ 253243 h 1801831"/>
                  <a:gd name="connsiteX5" fmla="*/ 404915 w 651254"/>
                  <a:gd name="connsiteY5" fmla="*/ 243266 h 1801831"/>
                  <a:gd name="connsiteX6" fmla="*/ 393847 w 651254"/>
                  <a:gd name="connsiteY6" fmla="*/ 229618 h 1801831"/>
                  <a:gd name="connsiteX7" fmla="*/ 388113 w 651254"/>
                  <a:gd name="connsiteY7" fmla="*/ 219240 h 1801831"/>
                  <a:gd name="connsiteX8" fmla="*/ 399581 w 651254"/>
                  <a:gd name="connsiteY8" fmla="*/ 217462 h 1801831"/>
                  <a:gd name="connsiteX9" fmla="*/ 420511 w 651254"/>
                  <a:gd name="connsiteY9" fmla="*/ 220673 h 1801831"/>
                  <a:gd name="connsiteX10" fmla="*/ 430604 w 651254"/>
                  <a:gd name="connsiteY10" fmla="*/ 190224 h 1801831"/>
                  <a:gd name="connsiteX11" fmla="*/ 430604 w 651254"/>
                  <a:gd name="connsiteY11" fmla="*/ 173022 h 1801831"/>
                  <a:gd name="connsiteX12" fmla="*/ 430604 w 651254"/>
                  <a:gd name="connsiteY12" fmla="*/ 147849 h 1801831"/>
                  <a:gd name="connsiteX13" fmla="*/ 420569 w 651254"/>
                  <a:gd name="connsiteY13" fmla="*/ 116770 h 1801831"/>
                  <a:gd name="connsiteX14" fmla="*/ 410131 w 651254"/>
                  <a:gd name="connsiteY14" fmla="*/ 77433 h 1801831"/>
                  <a:gd name="connsiteX15" fmla="*/ 380716 w 651254"/>
                  <a:gd name="connsiteY15" fmla="*/ 26456 h 1801831"/>
                  <a:gd name="connsiteX16" fmla="*/ 314543 w 651254"/>
                  <a:gd name="connsiteY16" fmla="*/ 2200 h 1801831"/>
                  <a:gd name="connsiteX17" fmla="*/ 255196 w 651254"/>
                  <a:gd name="connsiteY17" fmla="*/ 2200 h 1801831"/>
                  <a:gd name="connsiteX18" fmla="*/ 201006 w 651254"/>
                  <a:gd name="connsiteY18" fmla="*/ 37982 h 1801831"/>
                  <a:gd name="connsiteX19" fmla="*/ 183804 w 651254"/>
                  <a:gd name="connsiteY19" fmla="*/ 91596 h 1801831"/>
                  <a:gd name="connsiteX20" fmla="*/ 172335 w 651254"/>
                  <a:gd name="connsiteY20" fmla="*/ 103695 h 1801831"/>
                  <a:gd name="connsiteX21" fmla="*/ 151291 w 651254"/>
                  <a:gd name="connsiteY21" fmla="*/ 167689 h 1801831"/>
                  <a:gd name="connsiteX22" fmla="*/ 166542 w 651254"/>
                  <a:gd name="connsiteY22" fmla="*/ 182541 h 1801831"/>
                  <a:gd name="connsiteX23" fmla="*/ 195902 w 651254"/>
                  <a:gd name="connsiteY23" fmla="*/ 188906 h 1801831"/>
                  <a:gd name="connsiteX24" fmla="*/ 199113 w 651254"/>
                  <a:gd name="connsiteY24" fmla="*/ 202496 h 1801831"/>
                  <a:gd name="connsiteX25" fmla="*/ 201236 w 651254"/>
                  <a:gd name="connsiteY25" fmla="*/ 217233 h 1801831"/>
                  <a:gd name="connsiteX26" fmla="*/ 214309 w 651254"/>
                  <a:gd name="connsiteY26" fmla="*/ 257373 h 1801831"/>
                  <a:gd name="connsiteX27" fmla="*/ 210352 w 651254"/>
                  <a:gd name="connsiteY27" fmla="*/ 263852 h 1801831"/>
                  <a:gd name="connsiteX28" fmla="*/ 193150 w 651254"/>
                  <a:gd name="connsiteY28" fmla="*/ 262246 h 1801831"/>
                  <a:gd name="connsiteX29" fmla="*/ 133456 w 651254"/>
                  <a:gd name="connsiteY29" fmla="*/ 262246 h 1801831"/>
                  <a:gd name="connsiteX30" fmla="*/ 88271 w 651254"/>
                  <a:gd name="connsiteY30" fmla="*/ 278876 h 1801831"/>
                  <a:gd name="connsiteX31" fmla="*/ 107136 w 651254"/>
                  <a:gd name="connsiteY31" fmla="*/ 351470 h 1801831"/>
                  <a:gd name="connsiteX32" fmla="*/ 100484 w 651254"/>
                  <a:gd name="connsiteY32" fmla="*/ 363512 h 1801831"/>
                  <a:gd name="connsiteX33" fmla="*/ 74509 w 651254"/>
                  <a:gd name="connsiteY33" fmla="*/ 408411 h 1801831"/>
                  <a:gd name="connsiteX34" fmla="*/ 84659 w 651254"/>
                  <a:gd name="connsiteY34" fmla="*/ 408411 h 1801831"/>
                  <a:gd name="connsiteX35" fmla="*/ 79210 w 651254"/>
                  <a:gd name="connsiteY35" fmla="*/ 451762 h 1801831"/>
                  <a:gd name="connsiteX36" fmla="*/ 76113 w 651254"/>
                  <a:gd name="connsiteY36" fmla="*/ 469939 h 1801831"/>
                  <a:gd name="connsiteX37" fmla="*/ 58911 w 651254"/>
                  <a:gd name="connsiteY37" fmla="*/ 483300 h 1801831"/>
                  <a:gd name="connsiteX38" fmla="*/ 51858 w 651254"/>
                  <a:gd name="connsiteY38" fmla="*/ 514838 h 1801831"/>
                  <a:gd name="connsiteX39" fmla="*/ 34655 w 651254"/>
                  <a:gd name="connsiteY39" fmla="*/ 564496 h 1801831"/>
                  <a:gd name="connsiteX40" fmla="*/ -1755 w 651254"/>
                  <a:gd name="connsiteY40" fmla="*/ 616620 h 1801831"/>
                  <a:gd name="connsiteX41" fmla="*/ 24279 w 651254"/>
                  <a:gd name="connsiteY41" fmla="*/ 671612 h 1801831"/>
                  <a:gd name="connsiteX42" fmla="*/ 99165 w 651254"/>
                  <a:gd name="connsiteY42" fmla="*/ 688240 h 1801831"/>
                  <a:gd name="connsiteX43" fmla="*/ 101576 w 651254"/>
                  <a:gd name="connsiteY43" fmla="*/ 703092 h 1801831"/>
                  <a:gd name="connsiteX44" fmla="*/ 148021 w 651254"/>
                  <a:gd name="connsiteY44" fmla="*/ 718173 h 1801831"/>
                  <a:gd name="connsiteX45" fmla="*/ 148021 w 651254"/>
                  <a:gd name="connsiteY45" fmla="*/ 733885 h 1801831"/>
                  <a:gd name="connsiteX46" fmla="*/ 135407 w 651254"/>
                  <a:gd name="connsiteY46" fmla="*/ 769322 h 1801831"/>
                  <a:gd name="connsiteX47" fmla="*/ 135407 w 651254"/>
                  <a:gd name="connsiteY47" fmla="*/ 796101 h 1801831"/>
                  <a:gd name="connsiteX48" fmla="*/ 128295 w 651254"/>
                  <a:gd name="connsiteY48" fmla="*/ 827754 h 1801831"/>
                  <a:gd name="connsiteX49" fmla="*/ 86608 w 651254"/>
                  <a:gd name="connsiteY49" fmla="*/ 911301 h 1801831"/>
                  <a:gd name="connsiteX50" fmla="*/ 124398 w 651254"/>
                  <a:gd name="connsiteY50" fmla="*/ 938883 h 1801831"/>
                  <a:gd name="connsiteX51" fmla="*/ 91253 w 651254"/>
                  <a:gd name="connsiteY51" fmla="*/ 1002705 h 1801831"/>
                  <a:gd name="connsiteX52" fmla="*/ 87355 w 651254"/>
                  <a:gd name="connsiteY52" fmla="*/ 1049209 h 1801831"/>
                  <a:gd name="connsiteX53" fmla="*/ 73994 w 651254"/>
                  <a:gd name="connsiteY53" fmla="*/ 1116987 h 1801831"/>
                  <a:gd name="connsiteX54" fmla="*/ 45608 w 651254"/>
                  <a:gd name="connsiteY54" fmla="*/ 1191073 h 1801831"/>
                  <a:gd name="connsiteX55" fmla="*/ 28120 w 651254"/>
                  <a:gd name="connsiteY55" fmla="*/ 1228116 h 1801831"/>
                  <a:gd name="connsiteX56" fmla="*/ 36204 w 651254"/>
                  <a:gd name="connsiteY56" fmla="*/ 1262006 h 1801831"/>
                  <a:gd name="connsiteX57" fmla="*/ 32995 w 651254"/>
                  <a:gd name="connsiteY57" fmla="*/ 1296411 h 1801831"/>
                  <a:gd name="connsiteX58" fmla="*/ 24279 w 651254"/>
                  <a:gd name="connsiteY58" fmla="*/ 1316882 h 1801831"/>
                  <a:gd name="connsiteX59" fmla="*/ 20378 w 651254"/>
                  <a:gd name="connsiteY59" fmla="*/ 1349223 h 1801831"/>
                  <a:gd name="connsiteX60" fmla="*/ 6961 w 651254"/>
                  <a:gd name="connsiteY60" fmla="*/ 1378410 h 1801831"/>
                  <a:gd name="connsiteX61" fmla="*/ 10058 w 651254"/>
                  <a:gd name="connsiteY61" fmla="*/ 1405934 h 1801831"/>
                  <a:gd name="connsiteX62" fmla="*/ 11718 w 651254"/>
                  <a:gd name="connsiteY62" fmla="*/ 1487991 h 1801831"/>
                  <a:gd name="connsiteX63" fmla="*/ 653 w 651254"/>
                  <a:gd name="connsiteY63" fmla="*/ 1517063 h 1801831"/>
                  <a:gd name="connsiteX64" fmla="*/ -2502 w 651254"/>
                  <a:gd name="connsiteY64" fmla="*/ 1551468 h 1801831"/>
                  <a:gd name="connsiteX65" fmla="*/ 5413 w 651254"/>
                  <a:gd name="connsiteY65" fmla="*/ 1579108 h 1801831"/>
                  <a:gd name="connsiteX66" fmla="*/ 28350 w 651254"/>
                  <a:gd name="connsiteY66" fmla="*/ 1604338 h 1801831"/>
                  <a:gd name="connsiteX67" fmla="*/ 31617 w 651254"/>
                  <a:gd name="connsiteY67" fmla="*/ 1628823 h 1801831"/>
                  <a:gd name="connsiteX68" fmla="*/ 31617 w 651254"/>
                  <a:gd name="connsiteY68" fmla="*/ 1656290 h 1801831"/>
                  <a:gd name="connsiteX69" fmla="*/ 28350 w 651254"/>
                  <a:gd name="connsiteY69" fmla="*/ 1688631 h 1801831"/>
                  <a:gd name="connsiteX70" fmla="*/ 28350 w 651254"/>
                  <a:gd name="connsiteY70" fmla="*/ 1713116 h 1801831"/>
                  <a:gd name="connsiteX71" fmla="*/ 16881 w 651254"/>
                  <a:gd name="connsiteY71" fmla="*/ 1731752 h 1801831"/>
                  <a:gd name="connsiteX72" fmla="*/ 4551 w 651254"/>
                  <a:gd name="connsiteY72" fmla="*/ 1750904 h 1801831"/>
                  <a:gd name="connsiteX73" fmla="*/ -2502 w 651254"/>
                  <a:gd name="connsiteY73" fmla="*/ 1769999 h 1801831"/>
                  <a:gd name="connsiteX74" fmla="*/ 2257 w 651254"/>
                  <a:gd name="connsiteY74" fmla="*/ 1788004 h 1801831"/>
                  <a:gd name="connsiteX75" fmla="*/ 26972 w 651254"/>
                  <a:gd name="connsiteY75" fmla="*/ 1801480 h 1801831"/>
                  <a:gd name="connsiteX76" fmla="*/ 110292 w 651254"/>
                  <a:gd name="connsiteY76" fmla="*/ 1795745 h 1801831"/>
                  <a:gd name="connsiteX77" fmla="*/ 134030 w 651254"/>
                  <a:gd name="connsiteY77" fmla="*/ 1779862 h 1801831"/>
                  <a:gd name="connsiteX78" fmla="*/ 145498 w 651254"/>
                  <a:gd name="connsiteY78" fmla="*/ 1777740 h 1801831"/>
                  <a:gd name="connsiteX79" fmla="*/ 221132 w 651254"/>
                  <a:gd name="connsiteY79" fmla="*/ 1776651 h 1801831"/>
                  <a:gd name="connsiteX80" fmla="*/ 237016 w 651254"/>
                  <a:gd name="connsiteY80" fmla="*/ 1760939 h 1801831"/>
                  <a:gd name="connsiteX81" fmla="*/ 250607 w 651254"/>
                  <a:gd name="connsiteY81" fmla="*/ 1714721 h 1801831"/>
                  <a:gd name="connsiteX82" fmla="*/ 252729 w 651254"/>
                  <a:gd name="connsiteY82" fmla="*/ 1686050 h 1801831"/>
                  <a:gd name="connsiteX83" fmla="*/ 258978 w 651254"/>
                  <a:gd name="connsiteY83" fmla="*/ 1614602 h 1801831"/>
                  <a:gd name="connsiteX84" fmla="*/ 270447 w 651254"/>
                  <a:gd name="connsiteY84" fmla="*/ 1578935 h 1801831"/>
                  <a:gd name="connsiteX85" fmla="*/ 290402 w 651254"/>
                  <a:gd name="connsiteY85" fmla="*/ 1536846 h 1801831"/>
                  <a:gd name="connsiteX86" fmla="*/ 319762 w 651254"/>
                  <a:gd name="connsiteY86" fmla="*/ 1497968 h 1801831"/>
                  <a:gd name="connsiteX87" fmla="*/ 344017 w 651254"/>
                  <a:gd name="connsiteY87" fmla="*/ 1490686 h 1801831"/>
                  <a:gd name="connsiteX88" fmla="*/ 353422 w 651254"/>
                  <a:gd name="connsiteY88" fmla="*/ 1467749 h 1801831"/>
                  <a:gd name="connsiteX89" fmla="*/ 360819 w 651254"/>
                  <a:gd name="connsiteY89" fmla="*/ 1441429 h 1801831"/>
                  <a:gd name="connsiteX90" fmla="*/ 372288 w 651254"/>
                  <a:gd name="connsiteY90" fmla="*/ 1405762 h 1801831"/>
                  <a:gd name="connsiteX91" fmla="*/ 389087 w 651254"/>
                  <a:gd name="connsiteY91" fmla="*/ 1357365 h 1801831"/>
                  <a:gd name="connsiteX92" fmla="*/ 396429 w 651254"/>
                  <a:gd name="connsiteY92" fmla="*/ 1322673 h 1801831"/>
                  <a:gd name="connsiteX93" fmla="*/ 414320 w 651254"/>
                  <a:gd name="connsiteY93" fmla="*/ 1291250 h 1801831"/>
                  <a:gd name="connsiteX94" fmla="*/ 415350 w 651254"/>
                  <a:gd name="connsiteY94" fmla="*/ 1271238 h 1801831"/>
                  <a:gd name="connsiteX95" fmla="*/ 409042 w 651254"/>
                  <a:gd name="connsiteY95" fmla="*/ 1250193 h 1801831"/>
                  <a:gd name="connsiteX96" fmla="*/ 412713 w 651254"/>
                  <a:gd name="connsiteY96" fmla="*/ 1230754 h 1801831"/>
                  <a:gd name="connsiteX97" fmla="*/ 423781 w 651254"/>
                  <a:gd name="connsiteY97" fmla="*/ 1210799 h 1801831"/>
                  <a:gd name="connsiteX98" fmla="*/ 444766 w 651254"/>
                  <a:gd name="connsiteY98" fmla="*/ 1192908 h 1801831"/>
                  <a:gd name="connsiteX99" fmla="*/ 441098 w 651254"/>
                  <a:gd name="connsiteY99" fmla="*/ 1167219 h 1801831"/>
                  <a:gd name="connsiteX100" fmla="*/ 462658 w 651254"/>
                  <a:gd name="connsiteY100" fmla="*/ 1110909 h 1801831"/>
                  <a:gd name="connsiteX101" fmla="*/ 470973 w 651254"/>
                  <a:gd name="connsiteY101" fmla="*/ 1091470 h 1801831"/>
                  <a:gd name="connsiteX102" fmla="*/ 476304 w 651254"/>
                  <a:gd name="connsiteY102" fmla="*/ 1078396 h 1801831"/>
                  <a:gd name="connsiteX103" fmla="*/ 494711 w 651254"/>
                  <a:gd name="connsiteY103" fmla="*/ 1045711 h 1801831"/>
                  <a:gd name="connsiteX104" fmla="*/ 515699 w 651254"/>
                  <a:gd name="connsiteY104" fmla="*/ 979481 h 1801831"/>
                  <a:gd name="connsiteX105" fmla="*/ 522637 w 651254"/>
                  <a:gd name="connsiteY105" fmla="*/ 960730 h 1801831"/>
                  <a:gd name="connsiteX106" fmla="*/ 539840 w 651254"/>
                  <a:gd name="connsiteY106" fmla="*/ 952759 h 1801831"/>
                  <a:gd name="connsiteX107" fmla="*/ 536743 w 651254"/>
                  <a:gd name="connsiteY107" fmla="*/ 898113 h 1801831"/>
                  <a:gd name="connsiteX108" fmla="*/ 534680 w 651254"/>
                  <a:gd name="connsiteY108" fmla="*/ 827295 h 1801831"/>
                  <a:gd name="connsiteX109" fmla="*/ 531642 w 651254"/>
                  <a:gd name="connsiteY109" fmla="*/ 820815 h 1801831"/>
                  <a:gd name="connsiteX110" fmla="*/ 598215 w 651254"/>
                  <a:gd name="connsiteY110" fmla="*/ 791513 h 1801831"/>
                  <a:gd name="connsiteX111" fmla="*/ 625968 w 651254"/>
                  <a:gd name="connsiteY111" fmla="*/ 725399 h 1801831"/>
                  <a:gd name="connsiteX112" fmla="*/ 628090 w 651254"/>
                  <a:gd name="connsiteY112" fmla="*/ 668057 h 1801831"/>
                  <a:gd name="connsiteX113" fmla="*/ 617425 w 651254"/>
                  <a:gd name="connsiteY113" fmla="*/ 599819 h 1801831"/>
                  <a:gd name="connsiteX114" fmla="*/ 581413 w 651254"/>
                  <a:gd name="connsiteY114" fmla="*/ 543051 h 1801831"/>
                  <a:gd name="connsiteX115" fmla="*/ 608536 w 651254"/>
                  <a:gd name="connsiteY115" fmla="*/ 503886 h 1801831"/>
                  <a:gd name="connsiteX116" fmla="*/ 621667 w 651254"/>
                  <a:gd name="connsiteY116" fmla="*/ 421543 h 1801831"/>
                  <a:gd name="connsiteX117" fmla="*/ 640878 w 651254"/>
                  <a:gd name="connsiteY117" fmla="*/ 396713 h 1801831"/>
                  <a:gd name="connsiteX118" fmla="*/ 647300 w 651254"/>
                  <a:gd name="connsiteY118" fmla="*/ 333637 h 1801831"/>
                  <a:gd name="connsiteX119" fmla="*/ 257374 w 651254"/>
                  <a:gd name="connsiteY119" fmla="*/ 1205696 h 1801831"/>
                  <a:gd name="connsiteX120" fmla="*/ 253474 w 651254"/>
                  <a:gd name="connsiteY120" fmla="*/ 1230180 h 1801831"/>
                  <a:gd name="connsiteX121" fmla="*/ 253073 w 651254"/>
                  <a:gd name="connsiteY121" fmla="*/ 1253805 h 1801831"/>
                  <a:gd name="connsiteX122" fmla="*/ 248313 w 651254"/>
                  <a:gd name="connsiteY122" fmla="*/ 1278635 h 1801831"/>
                  <a:gd name="connsiteX123" fmla="*/ 242005 w 651254"/>
                  <a:gd name="connsiteY123" fmla="*/ 1309428 h 1801831"/>
                  <a:gd name="connsiteX124" fmla="*/ 233748 w 651254"/>
                  <a:gd name="connsiteY124" fmla="*/ 1332364 h 1801831"/>
                  <a:gd name="connsiteX125" fmla="*/ 220331 w 651254"/>
                  <a:gd name="connsiteY125" fmla="*/ 1371758 h 1801831"/>
                  <a:gd name="connsiteX126" fmla="*/ 213623 w 651254"/>
                  <a:gd name="connsiteY126" fmla="*/ 1396702 h 1801831"/>
                  <a:gd name="connsiteX127" fmla="*/ 204906 w 651254"/>
                  <a:gd name="connsiteY127" fmla="*/ 1425373 h 1801831"/>
                  <a:gd name="connsiteX128" fmla="*/ 212130 w 651254"/>
                  <a:gd name="connsiteY128" fmla="*/ 1435981 h 1801831"/>
                  <a:gd name="connsiteX129" fmla="*/ 210123 w 651254"/>
                  <a:gd name="connsiteY129" fmla="*/ 1442691 h 1801831"/>
                  <a:gd name="connsiteX130" fmla="*/ 217120 w 651254"/>
                  <a:gd name="connsiteY130" fmla="*/ 1446246 h 1801831"/>
                  <a:gd name="connsiteX131" fmla="*/ 224747 w 651254"/>
                  <a:gd name="connsiteY131" fmla="*/ 1447507 h 1801831"/>
                  <a:gd name="connsiteX132" fmla="*/ 226637 w 651254"/>
                  <a:gd name="connsiteY132" fmla="*/ 1458975 h 1801831"/>
                  <a:gd name="connsiteX133" fmla="*/ 173080 w 651254"/>
                  <a:gd name="connsiteY133" fmla="*/ 1538566 h 1801831"/>
                  <a:gd name="connsiteX134" fmla="*/ 162356 w 651254"/>
                  <a:gd name="connsiteY134" fmla="*/ 1565058 h 1801831"/>
                  <a:gd name="connsiteX135" fmla="*/ 160466 w 651254"/>
                  <a:gd name="connsiteY135" fmla="*/ 1606746 h 1801831"/>
                  <a:gd name="connsiteX136" fmla="*/ 156566 w 651254"/>
                  <a:gd name="connsiteY136" fmla="*/ 1630428 h 1801831"/>
                  <a:gd name="connsiteX137" fmla="*/ 147791 w 651254"/>
                  <a:gd name="connsiteY137" fmla="*/ 1649466 h 1801831"/>
                  <a:gd name="connsiteX138" fmla="*/ 139134 w 651254"/>
                  <a:gd name="connsiteY138" fmla="*/ 1676532 h 1801831"/>
                  <a:gd name="connsiteX139" fmla="*/ 128699 w 651254"/>
                  <a:gd name="connsiteY139" fmla="*/ 1689777 h 1801831"/>
                  <a:gd name="connsiteX140" fmla="*/ 123421 w 651254"/>
                  <a:gd name="connsiteY140" fmla="*/ 1656060 h 1801831"/>
                  <a:gd name="connsiteX141" fmla="*/ 112871 w 651254"/>
                  <a:gd name="connsiteY141" fmla="*/ 1626758 h 1801831"/>
                  <a:gd name="connsiteX142" fmla="*/ 120783 w 651254"/>
                  <a:gd name="connsiteY142" fmla="*/ 1597342 h 1801831"/>
                  <a:gd name="connsiteX143" fmla="*/ 135981 w 651254"/>
                  <a:gd name="connsiteY143" fmla="*/ 1584727 h 1801831"/>
                  <a:gd name="connsiteX144" fmla="*/ 146416 w 651254"/>
                  <a:gd name="connsiteY144" fmla="*/ 1544588 h 1801831"/>
                  <a:gd name="connsiteX145" fmla="*/ 146416 w 651254"/>
                  <a:gd name="connsiteY145" fmla="*/ 1484665 h 1801831"/>
                  <a:gd name="connsiteX146" fmla="*/ 151691 w 651254"/>
                  <a:gd name="connsiteY146" fmla="*/ 1426807 h 1801831"/>
                  <a:gd name="connsiteX147" fmla="*/ 151691 w 651254"/>
                  <a:gd name="connsiteY147" fmla="*/ 1391025 h 1801831"/>
                  <a:gd name="connsiteX148" fmla="*/ 176921 w 651254"/>
                  <a:gd name="connsiteY148" fmla="*/ 1352205 h 1801831"/>
                  <a:gd name="connsiteX149" fmla="*/ 197050 w 651254"/>
                  <a:gd name="connsiteY149" fmla="*/ 1292340 h 1801831"/>
                  <a:gd name="connsiteX150" fmla="*/ 203243 w 651254"/>
                  <a:gd name="connsiteY150" fmla="*/ 1282878 h 1801831"/>
                  <a:gd name="connsiteX151" fmla="*/ 203243 w 651254"/>
                  <a:gd name="connsiteY151" fmla="*/ 1319635 h 1801831"/>
                  <a:gd name="connsiteX152" fmla="*/ 200203 w 651254"/>
                  <a:gd name="connsiteY152" fmla="*/ 1321584 h 1801831"/>
                  <a:gd name="connsiteX153" fmla="*/ 199399 w 651254"/>
                  <a:gd name="connsiteY153" fmla="*/ 1360978 h 1801831"/>
                  <a:gd name="connsiteX154" fmla="*/ 217923 w 651254"/>
                  <a:gd name="connsiteY154" fmla="*/ 1358742 h 1801831"/>
                  <a:gd name="connsiteX155" fmla="*/ 216431 w 651254"/>
                  <a:gd name="connsiteY155" fmla="*/ 1319233 h 1801831"/>
                  <a:gd name="connsiteX156" fmla="*/ 214079 w 651254"/>
                  <a:gd name="connsiteY156" fmla="*/ 1317341 h 1801831"/>
                  <a:gd name="connsiteX157" fmla="*/ 214768 w 651254"/>
                  <a:gd name="connsiteY157" fmla="*/ 1273990 h 1801831"/>
                  <a:gd name="connsiteX158" fmla="*/ 220502 w 651254"/>
                  <a:gd name="connsiteY158" fmla="*/ 1256787 h 1801831"/>
                  <a:gd name="connsiteX159" fmla="*/ 220502 w 651254"/>
                  <a:gd name="connsiteY159" fmla="*/ 1246466 h 1801831"/>
                  <a:gd name="connsiteX160" fmla="*/ 229218 w 651254"/>
                  <a:gd name="connsiteY160" fmla="*/ 1232302 h 1801831"/>
                  <a:gd name="connsiteX161" fmla="*/ 236671 w 651254"/>
                  <a:gd name="connsiteY161" fmla="*/ 1204377 h 1801831"/>
                  <a:gd name="connsiteX162" fmla="*/ 246880 w 651254"/>
                  <a:gd name="connsiteY162" fmla="*/ 1183906 h 1801831"/>
                  <a:gd name="connsiteX163" fmla="*/ 252614 w 651254"/>
                  <a:gd name="connsiteY163" fmla="*/ 1177082 h 1801831"/>
                  <a:gd name="connsiteX164" fmla="*/ 257315 w 651254"/>
                  <a:gd name="connsiteY164" fmla="*/ 1205696 h 18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51254" h="1801831">
                    <a:moveTo>
                      <a:pt x="647300" y="333637"/>
                    </a:moveTo>
                    <a:cubicBezTo>
                      <a:pt x="653609" y="307891"/>
                      <a:pt x="596208" y="297569"/>
                      <a:pt x="581528" y="291204"/>
                    </a:cubicBezTo>
                    <a:cubicBezTo>
                      <a:pt x="566848" y="284839"/>
                      <a:pt x="529920" y="271994"/>
                      <a:pt x="501249" y="258404"/>
                    </a:cubicBezTo>
                    <a:cubicBezTo>
                      <a:pt x="481868" y="249287"/>
                      <a:pt x="442818" y="254218"/>
                      <a:pt x="419307" y="258404"/>
                    </a:cubicBezTo>
                    <a:cubicBezTo>
                      <a:pt x="415180" y="255480"/>
                      <a:pt x="412254" y="253243"/>
                      <a:pt x="412254" y="253243"/>
                    </a:cubicBezTo>
                    <a:cubicBezTo>
                      <a:pt x="412254" y="253243"/>
                      <a:pt x="406520" y="245904"/>
                      <a:pt x="404915" y="243266"/>
                    </a:cubicBezTo>
                    <a:cubicBezTo>
                      <a:pt x="401704" y="238392"/>
                      <a:pt x="397977" y="233804"/>
                      <a:pt x="393847" y="229618"/>
                    </a:cubicBezTo>
                    <a:cubicBezTo>
                      <a:pt x="387539" y="222795"/>
                      <a:pt x="388687" y="221189"/>
                      <a:pt x="388113" y="219240"/>
                    </a:cubicBezTo>
                    <a:cubicBezTo>
                      <a:pt x="387539" y="217290"/>
                      <a:pt x="395969" y="217462"/>
                      <a:pt x="399581" y="217462"/>
                    </a:cubicBezTo>
                    <a:cubicBezTo>
                      <a:pt x="403193" y="217462"/>
                      <a:pt x="414776" y="222222"/>
                      <a:pt x="420511" y="220673"/>
                    </a:cubicBezTo>
                    <a:cubicBezTo>
                      <a:pt x="426245" y="219125"/>
                      <a:pt x="431579" y="202324"/>
                      <a:pt x="430604" y="190224"/>
                    </a:cubicBezTo>
                    <a:cubicBezTo>
                      <a:pt x="429630" y="178125"/>
                      <a:pt x="432668" y="179674"/>
                      <a:pt x="430604" y="173022"/>
                    </a:cubicBezTo>
                    <a:cubicBezTo>
                      <a:pt x="428541" y="166371"/>
                      <a:pt x="431120" y="164077"/>
                      <a:pt x="430604" y="147849"/>
                    </a:cubicBezTo>
                    <a:cubicBezTo>
                      <a:pt x="430089" y="131621"/>
                      <a:pt x="423263" y="127378"/>
                      <a:pt x="420569" y="116770"/>
                    </a:cubicBezTo>
                    <a:cubicBezTo>
                      <a:pt x="417873" y="106161"/>
                      <a:pt x="417988" y="93833"/>
                      <a:pt x="410131" y="77433"/>
                    </a:cubicBezTo>
                    <a:cubicBezTo>
                      <a:pt x="402278" y="61033"/>
                      <a:pt x="387483" y="36949"/>
                      <a:pt x="380716" y="26456"/>
                    </a:cubicBezTo>
                    <a:cubicBezTo>
                      <a:pt x="373951" y="15962"/>
                      <a:pt x="332893" y="6959"/>
                      <a:pt x="314543" y="2200"/>
                    </a:cubicBezTo>
                    <a:cubicBezTo>
                      <a:pt x="296195" y="-2560"/>
                      <a:pt x="268210" y="1225"/>
                      <a:pt x="255196" y="2200"/>
                    </a:cubicBezTo>
                    <a:cubicBezTo>
                      <a:pt x="242179" y="3175"/>
                      <a:pt x="212074" y="27545"/>
                      <a:pt x="201006" y="37982"/>
                    </a:cubicBezTo>
                    <a:cubicBezTo>
                      <a:pt x="189938" y="48418"/>
                      <a:pt x="185752" y="87984"/>
                      <a:pt x="183804" y="91596"/>
                    </a:cubicBezTo>
                    <a:cubicBezTo>
                      <a:pt x="181855" y="95209"/>
                      <a:pt x="176521" y="97904"/>
                      <a:pt x="172335" y="103695"/>
                    </a:cubicBezTo>
                    <a:cubicBezTo>
                      <a:pt x="168149" y="109487"/>
                      <a:pt x="158114" y="157253"/>
                      <a:pt x="151291" y="167689"/>
                    </a:cubicBezTo>
                    <a:cubicBezTo>
                      <a:pt x="144468" y="178125"/>
                      <a:pt x="164938" y="182942"/>
                      <a:pt x="166542" y="182541"/>
                    </a:cubicBezTo>
                    <a:cubicBezTo>
                      <a:pt x="168149" y="182140"/>
                      <a:pt x="195902" y="188906"/>
                      <a:pt x="195902" y="188906"/>
                    </a:cubicBezTo>
                    <a:lnTo>
                      <a:pt x="199113" y="202496"/>
                    </a:lnTo>
                    <a:cubicBezTo>
                      <a:pt x="200947" y="207198"/>
                      <a:pt x="201695" y="212244"/>
                      <a:pt x="201236" y="217233"/>
                    </a:cubicBezTo>
                    <a:cubicBezTo>
                      <a:pt x="200721" y="226580"/>
                      <a:pt x="213849" y="254046"/>
                      <a:pt x="214309" y="257373"/>
                    </a:cubicBezTo>
                    <a:cubicBezTo>
                      <a:pt x="214597" y="259265"/>
                      <a:pt x="212475" y="261845"/>
                      <a:pt x="210352" y="263852"/>
                    </a:cubicBezTo>
                    <a:cubicBezTo>
                      <a:pt x="204562" y="263909"/>
                      <a:pt x="198828" y="263336"/>
                      <a:pt x="193150" y="262246"/>
                    </a:cubicBezTo>
                    <a:cubicBezTo>
                      <a:pt x="180133" y="257086"/>
                      <a:pt x="148365" y="257028"/>
                      <a:pt x="133456" y="262246"/>
                    </a:cubicBezTo>
                    <a:cubicBezTo>
                      <a:pt x="118549" y="267464"/>
                      <a:pt x="86493" y="271937"/>
                      <a:pt x="88271" y="278876"/>
                    </a:cubicBezTo>
                    <a:cubicBezTo>
                      <a:pt x="89360" y="283119"/>
                      <a:pt x="99453" y="321996"/>
                      <a:pt x="107136" y="351470"/>
                    </a:cubicBezTo>
                    <a:cubicBezTo>
                      <a:pt x="104499" y="355886"/>
                      <a:pt x="102091" y="360072"/>
                      <a:pt x="100484" y="363512"/>
                    </a:cubicBezTo>
                    <a:cubicBezTo>
                      <a:pt x="93375" y="378422"/>
                      <a:pt x="74509" y="404454"/>
                      <a:pt x="74509" y="408411"/>
                    </a:cubicBezTo>
                    <a:cubicBezTo>
                      <a:pt x="74509" y="412368"/>
                      <a:pt x="84659" y="408411"/>
                      <a:pt x="84659" y="408411"/>
                    </a:cubicBezTo>
                    <a:lnTo>
                      <a:pt x="79210" y="451762"/>
                    </a:lnTo>
                    <a:cubicBezTo>
                      <a:pt x="79325" y="457955"/>
                      <a:pt x="78295" y="464148"/>
                      <a:pt x="76113" y="469939"/>
                    </a:cubicBezTo>
                    <a:cubicBezTo>
                      <a:pt x="71298" y="475444"/>
                      <a:pt x="65449" y="479974"/>
                      <a:pt x="58911" y="483300"/>
                    </a:cubicBezTo>
                    <a:cubicBezTo>
                      <a:pt x="50998" y="488002"/>
                      <a:pt x="56503" y="506237"/>
                      <a:pt x="51858" y="514838"/>
                    </a:cubicBezTo>
                    <a:cubicBezTo>
                      <a:pt x="47216" y="523439"/>
                      <a:pt x="36892" y="561400"/>
                      <a:pt x="34655" y="564496"/>
                    </a:cubicBezTo>
                    <a:cubicBezTo>
                      <a:pt x="32421" y="567593"/>
                      <a:pt x="-1755" y="616620"/>
                      <a:pt x="-1755" y="616620"/>
                    </a:cubicBezTo>
                    <a:cubicBezTo>
                      <a:pt x="-1755" y="616620"/>
                      <a:pt x="17971" y="663813"/>
                      <a:pt x="24279" y="671612"/>
                    </a:cubicBezTo>
                    <a:cubicBezTo>
                      <a:pt x="30584" y="679410"/>
                      <a:pt x="99165" y="688240"/>
                      <a:pt x="99165" y="688240"/>
                    </a:cubicBezTo>
                    <a:cubicBezTo>
                      <a:pt x="99453" y="693286"/>
                      <a:pt x="100257" y="698219"/>
                      <a:pt x="101576" y="703092"/>
                    </a:cubicBezTo>
                    <a:cubicBezTo>
                      <a:pt x="103065" y="707221"/>
                      <a:pt x="148021" y="718173"/>
                      <a:pt x="148021" y="718173"/>
                    </a:cubicBezTo>
                    <a:lnTo>
                      <a:pt x="148021" y="733885"/>
                    </a:lnTo>
                    <a:cubicBezTo>
                      <a:pt x="148021" y="737096"/>
                      <a:pt x="136211" y="762556"/>
                      <a:pt x="135407" y="769322"/>
                    </a:cubicBezTo>
                    <a:cubicBezTo>
                      <a:pt x="134604" y="776089"/>
                      <a:pt x="135407" y="793865"/>
                      <a:pt x="135407" y="796101"/>
                    </a:cubicBezTo>
                    <a:cubicBezTo>
                      <a:pt x="133859" y="806824"/>
                      <a:pt x="131451" y="817375"/>
                      <a:pt x="128295" y="827754"/>
                    </a:cubicBezTo>
                    <a:cubicBezTo>
                      <a:pt x="126806" y="830105"/>
                      <a:pt x="86608" y="908033"/>
                      <a:pt x="86608" y="911301"/>
                    </a:cubicBezTo>
                    <a:cubicBezTo>
                      <a:pt x="86608" y="914570"/>
                      <a:pt x="124398" y="938883"/>
                      <a:pt x="124398" y="938883"/>
                    </a:cubicBezTo>
                    <a:cubicBezTo>
                      <a:pt x="124398" y="938883"/>
                      <a:pt x="94464" y="994046"/>
                      <a:pt x="91253" y="1002705"/>
                    </a:cubicBezTo>
                    <a:cubicBezTo>
                      <a:pt x="88041" y="1011364"/>
                      <a:pt x="93660" y="1031892"/>
                      <a:pt x="87355" y="1049209"/>
                    </a:cubicBezTo>
                    <a:cubicBezTo>
                      <a:pt x="81047" y="1066527"/>
                      <a:pt x="76402" y="1097319"/>
                      <a:pt x="73994" y="1116987"/>
                    </a:cubicBezTo>
                    <a:cubicBezTo>
                      <a:pt x="71586" y="1136656"/>
                      <a:pt x="47157" y="1187116"/>
                      <a:pt x="45608" y="1191073"/>
                    </a:cubicBezTo>
                    <a:cubicBezTo>
                      <a:pt x="44060" y="1195030"/>
                      <a:pt x="28406" y="1220203"/>
                      <a:pt x="28120" y="1228116"/>
                    </a:cubicBezTo>
                    <a:cubicBezTo>
                      <a:pt x="27832" y="1236029"/>
                      <a:pt x="36204" y="1257246"/>
                      <a:pt x="36204" y="1262006"/>
                    </a:cubicBezTo>
                    <a:cubicBezTo>
                      <a:pt x="35974" y="1273531"/>
                      <a:pt x="34885" y="1285057"/>
                      <a:pt x="32995" y="1296411"/>
                    </a:cubicBezTo>
                    <a:cubicBezTo>
                      <a:pt x="31388" y="1300367"/>
                      <a:pt x="25080" y="1309083"/>
                      <a:pt x="24279" y="1316882"/>
                    </a:cubicBezTo>
                    <a:cubicBezTo>
                      <a:pt x="23475" y="1324681"/>
                      <a:pt x="24279" y="1340564"/>
                      <a:pt x="20378" y="1349223"/>
                    </a:cubicBezTo>
                    <a:cubicBezTo>
                      <a:pt x="15389" y="1358684"/>
                      <a:pt x="10918" y="1368432"/>
                      <a:pt x="6961" y="1378410"/>
                    </a:cubicBezTo>
                    <a:cubicBezTo>
                      <a:pt x="-150" y="1396587"/>
                      <a:pt x="10058" y="1392631"/>
                      <a:pt x="10058" y="1405934"/>
                    </a:cubicBezTo>
                    <a:cubicBezTo>
                      <a:pt x="10058" y="1419238"/>
                      <a:pt x="11718" y="1478415"/>
                      <a:pt x="11718" y="1487991"/>
                    </a:cubicBezTo>
                    <a:cubicBezTo>
                      <a:pt x="11718" y="1497567"/>
                      <a:pt x="3750" y="1510928"/>
                      <a:pt x="653" y="1517063"/>
                    </a:cubicBezTo>
                    <a:cubicBezTo>
                      <a:pt x="-2444" y="1523199"/>
                      <a:pt x="-1755" y="1538337"/>
                      <a:pt x="-2502" y="1551468"/>
                    </a:cubicBezTo>
                    <a:cubicBezTo>
                      <a:pt x="-3247" y="1564600"/>
                      <a:pt x="653" y="1567295"/>
                      <a:pt x="5413" y="1579108"/>
                    </a:cubicBezTo>
                    <a:cubicBezTo>
                      <a:pt x="10170" y="1590920"/>
                      <a:pt x="27487" y="1598776"/>
                      <a:pt x="28350" y="1604338"/>
                    </a:cubicBezTo>
                    <a:cubicBezTo>
                      <a:pt x="30184" y="1612366"/>
                      <a:pt x="31273" y="1620566"/>
                      <a:pt x="31617" y="1628823"/>
                    </a:cubicBezTo>
                    <a:cubicBezTo>
                      <a:pt x="30814" y="1634557"/>
                      <a:pt x="32362" y="1644534"/>
                      <a:pt x="31617" y="1656290"/>
                    </a:cubicBezTo>
                    <a:cubicBezTo>
                      <a:pt x="30873" y="1668044"/>
                      <a:pt x="32362" y="1677621"/>
                      <a:pt x="28350" y="1688631"/>
                    </a:cubicBezTo>
                    <a:cubicBezTo>
                      <a:pt x="25597" y="1696544"/>
                      <a:pt x="25597" y="1705203"/>
                      <a:pt x="28350" y="1713116"/>
                    </a:cubicBezTo>
                    <a:cubicBezTo>
                      <a:pt x="29898" y="1720112"/>
                      <a:pt x="24335" y="1723036"/>
                      <a:pt x="16881" y="1731752"/>
                    </a:cubicBezTo>
                    <a:cubicBezTo>
                      <a:pt x="9425" y="1740468"/>
                      <a:pt x="13267" y="1744654"/>
                      <a:pt x="4551" y="1750904"/>
                    </a:cubicBezTo>
                    <a:cubicBezTo>
                      <a:pt x="-4166" y="1757154"/>
                      <a:pt x="653" y="1766100"/>
                      <a:pt x="-2502" y="1769999"/>
                    </a:cubicBezTo>
                    <a:cubicBezTo>
                      <a:pt x="-5655" y="1773898"/>
                      <a:pt x="-150" y="1786285"/>
                      <a:pt x="2257" y="1788004"/>
                    </a:cubicBezTo>
                    <a:cubicBezTo>
                      <a:pt x="4665" y="1789725"/>
                      <a:pt x="16708" y="1800964"/>
                      <a:pt x="26972" y="1801480"/>
                    </a:cubicBezTo>
                    <a:cubicBezTo>
                      <a:pt x="49565" y="1802971"/>
                      <a:pt x="107251" y="1795745"/>
                      <a:pt x="110292" y="1795745"/>
                    </a:cubicBezTo>
                    <a:cubicBezTo>
                      <a:pt x="110292" y="1795745"/>
                      <a:pt x="134030" y="1783073"/>
                      <a:pt x="134030" y="1779862"/>
                    </a:cubicBezTo>
                    <a:cubicBezTo>
                      <a:pt x="134030" y="1776651"/>
                      <a:pt x="140397" y="1774644"/>
                      <a:pt x="145498" y="1777740"/>
                    </a:cubicBezTo>
                    <a:cubicBezTo>
                      <a:pt x="150602" y="1780837"/>
                      <a:pt x="205307" y="1779862"/>
                      <a:pt x="221132" y="1776651"/>
                    </a:cubicBezTo>
                    <a:cubicBezTo>
                      <a:pt x="236960" y="1773439"/>
                      <a:pt x="233804" y="1768336"/>
                      <a:pt x="237016" y="1760939"/>
                    </a:cubicBezTo>
                    <a:cubicBezTo>
                      <a:pt x="240227" y="1753542"/>
                      <a:pt x="250607" y="1725215"/>
                      <a:pt x="250607" y="1714721"/>
                    </a:cubicBezTo>
                    <a:cubicBezTo>
                      <a:pt x="250607" y="1704228"/>
                      <a:pt x="252729" y="1694824"/>
                      <a:pt x="252729" y="1686050"/>
                    </a:cubicBezTo>
                    <a:cubicBezTo>
                      <a:pt x="252729" y="1677277"/>
                      <a:pt x="258978" y="1619820"/>
                      <a:pt x="258978" y="1614602"/>
                    </a:cubicBezTo>
                    <a:cubicBezTo>
                      <a:pt x="258978" y="1609384"/>
                      <a:pt x="270447" y="1578935"/>
                      <a:pt x="270447" y="1578935"/>
                    </a:cubicBezTo>
                    <a:lnTo>
                      <a:pt x="290402" y="1536846"/>
                    </a:lnTo>
                    <a:cubicBezTo>
                      <a:pt x="290402" y="1536846"/>
                      <a:pt x="317754" y="1504276"/>
                      <a:pt x="319762" y="1497968"/>
                    </a:cubicBezTo>
                    <a:cubicBezTo>
                      <a:pt x="321769" y="1491661"/>
                      <a:pt x="336679" y="1492635"/>
                      <a:pt x="344017" y="1490686"/>
                    </a:cubicBezTo>
                    <a:cubicBezTo>
                      <a:pt x="351356" y="1488736"/>
                      <a:pt x="352448" y="1472738"/>
                      <a:pt x="353422" y="1467749"/>
                    </a:cubicBezTo>
                    <a:cubicBezTo>
                      <a:pt x="354396" y="1462760"/>
                      <a:pt x="359786" y="1446704"/>
                      <a:pt x="360819" y="1441429"/>
                    </a:cubicBezTo>
                    <a:cubicBezTo>
                      <a:pt x="361850" y="1436153"/>
                      <a:pt x="370336" y="1412070"/>
                      <a:pt x="372288" y="1405762"/>
                    </a:cubicBezTo>
                    <a:cubicBezTo>
                      <a:pt x="374237" y="1399454"/>
                      <a:pt x="387024" y="1361551"/>
                      <a:pt x="389087" y="1357365"/>
                    </a:cubicBezTo>
                    <a:cubicBezTo>
                      <a:pt x="391154" y="1353180"/>
                      <a:pt x="395395" y="1326974"/>
                      <a:pt x="396429" y="1322673"/>
                    </a:cubicBezTo>
                    <a:cubicBezTo>
                      <a:pt x="397459" y="1318373"/>
                      <a:pt x="414320" y="1294289"/>
                      <a:pt x="414320" y="1291250"/>
                    </a:cubicBezTo>
                    <a:cubicBezTo>
                      <a:pt x="415236" y="1284598"/>
                      <a:pt x="415580" y="1277947"/>
                      <a:pt x="415350" y="1271238"/>
                    </a:cubicBezTo>
                    <a:cubicBezTo>
                      <a:pt x="414320" y="1265848"/>
                      <a:pt x="409042" y="1250193"/>
                      <a:pt x="409042" y="1250193"/>
                    </a:cubicBezTo>
                    <a:cubicBezTo>
                      <a:pt x="409216" y="1243542"/>
                      <a:pt x="410476" y="1237005"/>
                      <a:pt x="412713" y="1230754"/>
                    </a:cubicBezTo>
                    <a:cubicBezTo>
                      <a:pt x="415866" y="1224389"/>
                      <a:pt x="421199" y="1221350"/>
                      <a:pt x="423781" y="1210799"/>
                    </a:cubicBezTo>
                    <a:cubicBezTo>
                      <a:pt x="426360" y="1200248"/>
                      <a:pt x="432727" y="1202886"/>
                      <a:pt x="444766" y="1192908"/>
                    </a:cubicBezTo>
                    <a:cubicBezTo>
                      <a:pt x="456809" y="1182931"/>
                      <a:pt x="440009" y="1176681"/>
                      <a:pt x="441098" y="1167219"/>
                    </a:cubicBezTo>
                    <a:cubicBezTo>
                      <a:pt x="442188" y="1157757"/>
                      <a:pt x="462658" y="1110909"/>
                      <a:pt x="462658" y="1110909"/>
                    </a:cubicBezTo>
                    <a:cubicBezTo>
                      <a:pt x="465066" y="1104257"/>
                      <a:pt x="467877" y="1097778"/>
                      <a:pt x="470973" y="1091470"/>
                    </a:cubicBezTo>
                    <a:cubicBezTo>
                      <a:pt x="475330" y="1083614"/>
                      <a:pt x="475330" y="1087227"/>
                      <a:pt x="476304" y="1078396"/>
                    </a:cubicBezTo>
                    <a:cubicBezTo>
                      <a:pt x="478942" y="1065896"/>
                      <a:pt x="485365" y="1054484"/>
                      <a:pt x="494711" y="1045711"/>
                    </a:cubicBezTo>
                    <a:cubicBezTo>
                      <a:pt x="505205" y="1035275"/>
                      <a:pt x="513062" y="982635"/>
                      <a:pt x="515699" y="979481"/>
                    </a:cubicBezTo>
                    <a:cubicBezTo>
                      <a:pt x="519370" y="973804"/>
                      <a:pt x="521722" y="967439"/>
                      <a:pt x="522637" y="960730"/>
                    </a:cubicBezTo>
                    <a:cubicBezTo>
                      <a:pt x="522637" y="956372"/>
                      <a:pt x="536743" y="957519"/>
                      <a:pt x="539840" y="952759"/>
                    </a:cubicBezTo>
                    <a:cubicBezTo>
                      <a:pt x="542937" y="948000"/>
                      <a:pt x="536172" y="910728"/>
                      <a:pt x="536743" y="898113"/>
                    </a:cubicBezTo>
                    <a:cubicBezTo>
                      <a:pt x="537317" y="885497"/>
                      <a:pt x="535195" y="829302"/>
                      <a:pt x="534680" y="827295"/>
                    </a:cubicBezTo>
                    <a:cubicBezTo>
                      <a:pt x="534680" y="826664"/>
                      <a:pt x="533305" y="824141"/>
                      <a:pt x="531642" y="820815"/>
                    </a:cubicBezTo>
                    <a:cubicBezTo>
                      <a:pt x="555724" y="818120"/>
                      <a:pt x="590303" y="799427"/>
                      <a:pt x="598215" y="791513"/>
                    </a:cubicBezTo>
                    <a:cubicBezTo>
                      <a:pt x="606128" y="783600"/>
                      <a:pt x="628090" y="753095"/>
                      <a:pt x="625968" y="725399"/>
                    </a:cubicBezTo>
                    <a:cubicBezTo>
                      <a:pt x="624364" y="706246"/>
                      <a:pt x="625052" y="687036"/>
                      <a:pt x="628090" y="668057"/>
                    </a:cubicBezTo>
                    <a:cubicBezTo>
                      <a:pt x="629465" y="644833"/>
                      <a:pt x="625853" y="621551"/>
                      <a:pt x="617425" y="599819"/>
                    </a:cubicBezTo>
                    <a:cubicBezTo>
                      <a:pt x="608880" y="578488"/>
                      <a:pt x="587606" y="557214"/>
                      <a:pt x="581413" y="543051"/>
                    </a:cubicBezTo>
                    <a:cubicBezTo>
                      <a:pt x="575220" y="528887"/>
                      <a:pt x="593971" y="525217"/>
                      <a:pt x="608536" y="503886"/>
                    </a:cubicBezTo>
                    <a:cubicBezTo>
                      <a:pt x="623101" y="482554"/>
                      <a:pt x="617425" y="439892"/>
                      <a:pt x="621667" y="421543"/>
                    </a:cubicBezTo>
                    <a:cubicBezTo>
                      <a:pt x="625912" y="403193"/>
                      <a:pt x="625968" y="403652"/>
                      <a:pt x="640878" y="396713"/>
                    </a:cubicBezTo>
                    <a:cubicBezTo>
                      <a:pt x="655787" y="389775"/>
                      <a:pt x="640992" y="359556"/>
                      <a:pt x="647300" y="333637"/>
                    </a:cubicBezTo>
                    <a:close/>
                    <a:moveTo>
                      <a:pt x="257374" y="1205696"/>
                    </a:moveTo>
                    <a:cubicBezTo>
                      <a:pt x="255366" y="1214469"/>
                      <a:pt x="252270" y="1218712"/>
                      <a:pt x="253474" y="1230180"/>
                    </a:cubicBezTo>
                    <a:cubicBezTo>
                      <a:pt x="254907" y="1237979"/>
                      <a:pt x="254736" y="1246007"/>
                      <a:pt x="253073" y="1253805"/>
                    </a:cubicBezTo>
                    <a:cubicBezTo>
                      <a:pt x="251066" y="1266707"/>
                      <a:pt x="247339" y="1267224"/>
                      <a:pt x="248313" y="1278635"/>
                    </a:cubicBezTo>
                    <a:cubicBezTo>
                      <a:pt x="249803" y="1289300"/>
                      <a:pt x="247569" y="1300196"/>
                      <a:pt x="242005" y="1309428"/>
                    </a:cubicBezTo>
                    <a:cubicBezTo>
                      <a:pt x="234896" y="1322330"/>
                      <a:pt x="237649" y="1318430"/>
                      <a:pt x="233748" y="1332364"/>
                    </a:cubicBezTo>
                    <a:cubicBezTo>
                      <a:pt x="229848" y="1346298"/>
                      <a:pt x="220331" y="1369866"/>
                      <a:pt x="220331" y="1371758"/>
                    </a:cubicBezTo>
                    <a:cubicBezTo>
                      <a:pt x="218724" y="1380245"/>
                      <a:pt x="216490" y="1388559"/>
                      <a:pt x="213623" y="1396702"/>
                    </a:cubicBezTo>
                    <a:cubicBezTo>
                      <a:pt x="210526" y="1405648"/>
                      <a:pt x="204218" y="1421015"/>
                      <a:pt x="204906" y="1425373"/>
                    </a:cubicBezTo>
                    <a:cubicBezTo>
                      <a:pt x="205592" y="1429731"/>
                      <a:pt x="213623" y="1432483"/>
                      <a:pt x="212130" y="1435981"/>
                    </a:cubicBezTo>
                    <a:cubicBezTo>
                      <a:pt x="210641" y="1439479"/>
                      <a:pt x="207314" y="1440454"/>
                      <a:pt x="210123" y="1442691"/>
                    </a:cubicBezTo>
                    <a:cubicBezTo>
                      <a:pt x="212074" y="1444525"/>
                      <a:pt x="214482" y="1445787"/>
                      <a:pt x="217120" y="1446246"/>
                    </a:cubicBezTo>
                    <a:cubicBezTo>
                      <a:pt x="219127" y="1446762"/>
                      <a:pt x="224747" y="1447507"/>
                      <a:pt x="224747" y="1447507"/>
                    </a:cubicBezTo>
                    <a:cubicBezTo>
                      <a:pt x="225606" y="1451292"/>
                      <a:pt x="226236" y="1455134"/>
                      <a:pt x="226637" y="1458975"/>
                    </a:cubicBezTo>
                    <a:cubicBezTo>
                      <a:pt x="226295" y="1460294"/>
                      <a:pt x="177381" y="1529908"/>
                      <a:pt x="173080" y="1538566"/>
                    </a:cubicBezTo>
                    <a:cubicBezTo>
                      <a:pt x="168779" y="1547225"/>
                      <a:pt x="162356" y="1552787"/>
                      <a:pt x="162356" y="1565058"/>
                    </a:cubicBezTo>
                    <a:cubicBezTo>
                      <a:pt x="162356" y="1577330"/>
                      <a:pt x="160808" y="1598489"/>
                      <a:pt x="160466" y="1606746"/>
                    </a:cubicBezTo>
                    <a:cubicBezTo>
                      <a:pt x="160122" y="1615003"/>
                      <a:pt x="161956" y="1621712"/>
                      <a:pt x="156566" y="1630428"/>
                    </a:cubicBezTo>
                    <a:cubicBezTo>
                      <a:pt x="151176" y="1639145"/>
                      <a:pt x="147791" y="1639030"/>
                      <a:pt x="147791" y="1649466"/>
                    </a:cubicBezTo>
                    <a:cubicBezTo>
                      <a:pt x="147791" y="1659902"/>
                      <a:pt x="139937" y="1673435"/>
                      <a:pt x="139134" y="1676532"/>
                    </a:cubicBezTo>
                    <a:cubicBezTo>
                      <a:pt x="136267" y="1681406"/>
                      <a:pt x="132711" y="1685821"/>
                      <a:pt x="128699" y="1689777"/>
                    </a:cubicBezTo>
                    <a:cubicBezTo>
                      <a:pt x="128699" y="1682437"/>
                      <a:pt x="123421" y="1661451"/>
                      <a:pt x="123421" y="1656060"/>
                    </a:cubicBezTo>
                    <a:cubicBezTo>
                      <a:pt x="123421" y="1650670"/>
                      <a:pt x="112871" y="1642470"/>
                      <a:pt x="112871" y="1626758"/>
                    </a:cubicBezTo>
                    <a:cubicBezTo>
                      <a:pt x="113445" y="1616494"/>
                      <a:pt x="116141" y="1606517"/>
                      <a:pt x="120783" y="1597342"/>
                    </a:cubicBezTo>
                    <a:cubicBezTo>
                      <a:pt x="121301" y="1594131"/>
                      <a:pt x="133800" y="1590920"/>
                      <a:pt x="135981" y="1584727"/>
                    </a:cubicBezTo>
                    <a:cubicBezTo>
                      <a:pt x="141486" y="1571940"/>
                      <a:pt x="144983" y="1558406"/>
                      <a:pt x="146416" y="1544588"/>
                    </a:cubicBezTo>
                    <a:cubicBezTo>
                      <a:pt x="148653" y="1523600"/>
                      <a:pt x="143320" y="1501524"/>
                      <a:pt x="146416" y="1484665"/>
                    </a:cubicBezTo>
                    <a:cubicBezTo>
                      <a:pt x="149513" y="1467806"/>
                      <a:pt x="149628" y="1447966"/>
                      <a:pt x="151691" y="1426807"/>
                    </a:cubicBezTo>
                    <a:cubicBezTo>
                      <a:pt x="153755" y="1405648"/>
                      <a:pt x="145442" y="1399569"/>
                      <a:pt x="151691" y="1391025"/>
                    </a:cubicBezTo>
                    <a:cubicBezTo>
                      <a:pt x="157941" y="1382481"/>
                      <a:pt x="175891" y="1361666"/>
                      <a:pt x="176921" y="1352205"/>
                    </a:cubicBezTo>
                    <a:cubicBezTo>
                      <a:pt x="177955" y="1342743"/>
                      <a:pt x="197050" y="1292340"/>
                      <a:pt x="197050" y="1292340"/>
                    </a:cubicBezTo>
                    <a:lnTo>
                      <a:pt x="203243" y="1282878"/>
                    </a:lnTo>
                    <a:lnTo>
                      <a:pt x="203243" y="1319635"/>
                    </a:lnTo>
                    <a:lnTo>
                      <a:pt x="200203" y="1321584"/>
                    </a:lnTo>
                    <a:lnTo>
                      <a:pt x="199399" y="1360978"/>
                    </a:lnTo>
                    <a:cubicBezTo>
                      <a:pt x="199399" y="1360978"/>
                      <a:pt x="216602" y="1372045"/>
                      <a:pt x="217923" y="1358742"/>
                    </a:cubicBezTo>
                    <a:cubicBezTo>
                      <a:pt x="218438" y="1354785"/>
                      <a:pt x="216431" y="1319233"/>
                      <a:pt x="216431" y="1319233"/>
                    </a:cubicBezTo>
                    <a:lnTo>
                      <a:pt x="214079" y="1317341"/>
                    </a:lnTo>
                    <a:cubicBezTo>
                      <a:pt x="214079" y="1317341"/>
                      <a:pt x="214079" y="1275596"/>
                      <a:pt x="214768" y="1273990"/>
                    </a:cubicBezTo>
                    <a:cubicBezTo>
                      <a:pt x="215457" y="1272384"/>
                      <a:pt x="219127" y="1259712"/>
                      <a:pt x="220502" y="1256787"/>
                    </a:cubicBezTo>
                    <a:cubicBezTo>
                      <a:pt x="221880" y="1253863"/>
                      <a:pt x="216201" y="1252143"/>
                      <a:pt x="220502" y="1246466"/>
                    </a:cubicBezTo>
                    <a:cubicBezTo>
                      <a:pt x="224803" y="1240789"/>
                      <a:pt x="225262" y="1236775"/>
                      <a:pt x="229218" y="1232302"/>
                    </a:cubicBezTo>
                    <a:cubicBezTo>
                      <a:pt x="233174" y="1227830"/>
                      <a:pt x="230710" y="1213838"/>
                      <a:pt x="236671" y="1204377"/>
                    </a:cubicBezTo>
                    <a:cubicBezTo>
                      <a:pt x="242635" y="1194916"/>
                      <a:pt x="244587" y="1187862"/>
                      <a:pt x="246880" y="1183906"/>
                    </a:cubicBezTo>
                    <a:cubicBezTo>
                      <a:pt x="249173" y="1179949"/>
                      <a:pt x="251984" y="1162173"/>
                      <a:pt x="252614" y="1177082"/>
                    </a:cubicBezTo>
                    <a:cubicBezTo>
                      <a:pt x="253244" y="1191991"/>
                      <a:pt x="259552" y="1196750"/>
                      <a:pt x="257315" y="1205696"/>
                    </a:cubicBezTo>
                    <a:close/>
                  </a:path>
                </a:pathLst>
              </a:custGeom>
              <a:solidFill>
                <a:srgbClr val="4C413A"/>
              </a:solidFill>
              <a:ln w="5733" cap="flat">
                <a:noFill/>
                <a:prstDash val="solid"/>
                <a:miter/>
              </a:ln>
            </p:spPr>
            <p:txBody>
              <a:bodyPr rtlCol="0" anchor="ctr"/>
              <a:lstStyle/>
              <a:p>
                <a:endParaRPr lang="en-US" dirty="0">
                  <a:solidFill>
                    <a:prstClr val="black"/>
                  </a:solidFill>
                  <a:latin typeface="Montserrat" pitchFamily="2" charset="0"/>
                </a:endParaRPr>
              </a:p>
            </p:txBody>
          </p:sp>
        </p:grpSp>
      </p:grpSp>
    </p:spTree>
    <p:extLst>
      <p:ext uri="{BB962C8B-B14F-4D97-AF65-F5344CB8AC3E}">
        <p14:creationId xmlns:p14="http://schemas.microsoft.com/office/powerpoint/2010/main" val="181847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919536248"/>
              </p:ext>
            </p:extLst>
          </p:nvPr>
        </p:nvGraphicFramePr>
        <p:xfrm>
          <a:off x="0" y="378552"/>
          <a:ext cx="12192000" cy="5752691"/>
        </p:xfrm>
        <a:graphic>
          <a:graphicData uri="http://schemas.openxmlformats.org/drawingml/2006/table">
            <a:tbl>
              <a:tblPr firstRow="1" firstCol="1" bandRow="1">
                <a:tableStyleId>{5C22544A-7EE6-4342-B048-85BDC9FD1C3A}</a:tableStyleId>
              </a:tblPr>
              <a:tblGrid>
                <a:gridCol w="3209365">
                  <a:extLst>
                    <a:ext uri="{9D8B030D-6E8A-4147-A177-3AD203B41FA5}">
                      <a16:colId xmlns:a16="http://schemas.microsoft.com/office/drawing/2014/main" val="3366167588"/>
                    </a:ext>
                  </a:extLst>
                </a:gridCol>
                <a:gridCol w="8982635">
                  <a:extLst>
                    <a:ext uri="{9D8B030D-6E8A-4147-A177-3AD203B41FA5}">
                      <a16:colId xmlns:a16="http://schemas.microsoft.com/office/drawing/2014/main" val="3624829410"/>
                    </a:ext>
                  </a:extLst>
                </a:gridCol>
              </a:tblGrid>
              <a:tr h="993174">
                <a:tc gridSpan="2">
                  <a:txBody>
                    <a:bodyPr/>
                    <a:lstStyle/>
                    <a:p>
                      <a:pPr algn="ctr">
                        <a:spcAft>
                          <a:spcPts val="0"/>
                        </a:spcAft>
                      </a:pPr>
                      <a:r>
                        <a:rPr lang="en-US" sz="2800" dirty="0" smtClean="0">
                          <a:solidFill>
                            <a:srgbClr val="FF0000"/>
                          </a:solidFill>
                          <a:effectLst/>
                          <a:latin typeface="Arial" panose="020B0604020202020204" pitchFamily="34" charset="0"/>
                          <a:cs typeface="Arial" panose="020B0604020202020204" pitchFamily="34" charset="0"/>
                        </a:rPr>
                        <a:t>THẢO LUẬN NHÓM (3 PHÚT)</a:t>
                      </a:r>
                    </a:p>
                    <a:p>
                      <a:pPr algn="just">
                        <a:spcAft>
                          <a:spcPts val="0"/>
                        </a:spcAft>
                      </a:pP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Nhiệm</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vụ</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Xác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định</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các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yếu</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tố</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sau</a:t>
                      </a:r>
                      <a:endParaRPr lang="en-US" sz="28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230574787"/>
                  </a:ext>
                </a:extLst>
              </a:tr>
              <a:tr h="732695">
                <a:tc>
                  <a:txBody>
                    <a:bodyPr/>
                    <a:lstStyle/>
                    <a:p>
                      <a:pPr marL="0" indent="0" algn="just">
                        <a:spcAft>
                          <a:spcPts val="0"/>
                        </a:spcAft>
                        <a:buFontTx/>
                        <a:buNone/>
                      </a:pPr>
                      <a:r>
                        <a:rPr lang="pt-BR" sz="2800" dirty="0" smtClean="0">
                          <a:solidFill>
                            <a:srgbClr val="002060"/>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3670474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Ngôi kể: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083107213"/>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Nội dung kể:</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659934305"/>
                  </a:ext>
                </a:extLst>
              </a:tr>
              <a:tr h="671137">
                <a:tc>
                  <a:txBody>
                    <a:bodyPr/>
                    <a:lstStyle/>
                    <a:p>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Nhân</a:t>
                      </a:r>
                      <a:r>
                        <a:rPr lang="en-US" sz="2800" baseline="0" dirty="0" smtClean="0">
                          <a:solidFill>
                            <a:srgbClr val="002060"/>
                          </a:solidFill>
                          <a:latin typeface="Arial" panose="020B0604020202020204" pitchFamily="34" charset="0"/>
                          <a:cs typeface="Arial" panose="020B0604020202020204" pitchFamily="34" charset="0"/>
                        </a:rPr>
                        <a:t> </a:t>
                      </a:r>
                      <a:r>
                        <a:rPr lang="en-US" sz="2800" baseline="0" dirty="0" err="1" smtClean="0">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31236545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Đề tài:</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171648017"/>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Mạch truyện.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328358870"/>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Bố cục</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94089508"/>
                  </a:ext>
                </a:extLst>
              </a:tr>
            </a:tbl>
          </a:graphicData>
        </a:graphic>
      </p:graphicFrame>
    </p:spTree>
    <p:extLst>
      <p:ext uri="{BB962C8B-B14F-4D97-AF65-F5344CB8AC3E}">
        <p14:creationId xmlns:p14="http://schemas.microsoft.com/office/powerpoint/2010/main" val="9224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err="1">
                <a:solidFill>
                  <a:srgbClr val="002060"/>
                </a:solidFill>
                <a:latin typeface="Arial" panose="020B0604020202020204" pitchFamily="34" charset="0"/>
                <a:cs typeface="Arial" panose="020B0604020202020204" pitchFamily="34" charset="0"/>
              </a:rPr>
              <a:t>Văn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bản</a:t>
            </a:r>
            <a:r>
              <a:rPr lang="en-US" sz="3000" b="1" dirty="0">
                <a:solidFill>
                  <a:srgbClr val="002060"/>
                </a:solidFill>
                <a:latin typeface="Arial" panose="020B0604020202020204" pitchFamily="34" charset="0"/>
                <a:cs typeface="Arial" panose="020B0604020202020204" pitchFamily="34" charset="0"/>
              </a:rPr>
              <a:t>: LÀNG (</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Kim </a:t>
            </a:r>
            <a:r>
              <a:rPr lang="en-US" sz="3000" b="1" dirty="0" err="1" smtClean="0">
                <a:solidFill>
                  <a:srgbClr val="002060"/>
                </a:solidFill>
                <a:latin typeface="Arial" panose="020B0604020202020204" pitchFamily="34" charset="0"/>
                <a:cs typeface="Arial" panose="020B0604020202020204" pitchFamily="34" charset="0"/>
              </a:rPr>
              <a:t>Lân</a:t>
            </a:r>
            <a:endParaRPr lang="en-US" sz="30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Arial" panose="020B0604020202020204" pitchFamily="34" charset="0"/>
                <a:cs typeface="Arial" panose="020B0604020202020204" pitchFamily="34" charset="0"/>
              </a:rPr>
              <a:t>Tiết</a:t>
            </a:r>
            <a:r>
              <a:rPr lang="en-US" altLang="en-US" sz="2400" b="1" dirty="0">
                <a:solidFill>
                  <a:srgbClr val="C00000"/>
                </a:solidFill>
                <a:latin typeface="Arial" panose="020B0604020202020204" pitchFamily="34" charset="0"/>
                <a:cs typeface="Arial" panose="020B0604020202020204" pitchFamily="34" charset="0"/>
              </a:rPr>
              <a:t> </a:t>
            </a:r>
            <a:endParaRPr lang="en-US" altLang="en-US" sz="2400" b="1" dirty="0" smtClean="0">
              <a:solidFill>
                <a:srgbClr val="C00000"/>
              </a:solidFill>
              <a:latin typeface="Arial" panose="020B0604020202020204" pitchFamily="34" charset="0"/>
              <a:cs typeface="Arial" panose="020B0604020202020204" pitchFamily="34" charset="0"/>
            </a:endParaRPr>
          </a:p>
          <a:p>
            <a:pPr algn="ctr" eaLnBrk="1" hangingPunct="1">
              <a:defRPr/>
            </a:pPr>
            <a:r>
              <a:rPr lang="en-US" altLang="en-US" sz="2400" b="1" dirty="0" smtClean="0">
                <a:solidFill>
                  <a:srgbClr val="C00000"/>
                </a:solidFill>
                <a:latin typeface="Arial" panose="020B0604020202020204" pitchFamily="34" charset="0"/>
                <a:cs typeface="Arial" panose="020B0604020202020204" pitchFamily="34" charset="0"/>
              </a:rPr>
              <a:t>60, 61, 62</a:t>
            </a:r>
            <a:endParaRPr lang="en-US" sz="2400" dirty="0">
              <a:solidFill>
                <a:srgbClr val="C00000"/>
              </a:solidFill>
              <a:latin typeface="Arial" panose="020B0604020202020204" pitchFamily="34" charset="0"/>
              <a:cs typeface="Arial" panose="020B0604020202020204" pitchFamily="34" charset="0"/>
            </a:endParaRPr>
          </a:p>
        </p:txBody>
      </p:sp>
      <p:pic>
        <p:nvPicPr>
          <p:cNvPr id="11" name="Picture 34" descr="images195774_3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690" y="16625"/>
            <a:ext cx="606310" cy="982412"/>
          </a:xfrm>
          <a:prstGeom prst="rect">
            <a:avLst/>
          </a:prstGeom>
          <a:noFill/>
          <a:ln w="3175" cmpd="tri">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sp>
        <p:nvSpPr>
          <p:cNvPr id="8" name="Text Box 13"/>
          <p:cNvSpPr txBox="1">
            <a:spLocks noChangeArrowheads="1"/>
          </p:cNvSpPr>
          <p:nvPr/>
        </p:nvSpPr>
        <p:spPr bwMode="auto">
          <a:xfrm>
            <a:off x="188423" y="220678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Văn</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bản</a:t>
            </a:r>
            <a:r>
              <a:rPr lang="en-US" altLang="en-US" sz="3000" b="1" dirty="0" smtClean="0">
                <a:solidFill>
                  <a:srgbClr val="002060"/>
                </a:solidFill>
                <a:cs typeface="Arial" panose="020B0604020202020204" pitchFamily="34" charset="0"/>
              </a:rPr>
              <a:t>.</a:t>
            </a:r>
          </a:p>
        </p:txBody>
      </p:sp>
      <p:sp>
        <p:nvSpPr>
          <p:cNvPr id="12" name="Text Box 13"/>
          <p:cNvSpPr txBox="1">
            <a:spLocks noChangeArrowheads="1"/>
          </p:cNvSpPr>
          <p:nvPr/>
        </p:nvSpPr>
        <p:spPr bwMode="auto">
          <a:xfrm>
            <a:off x="256310" y="2760785"/>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Xuất</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xứ</a:t>
            </a:r>
            <a:r>
              <a:rPr lang="en-US" altLang="en-US" sz="3000" b="1" dirty="0" smtClean="0">
                <a:solidFill>
                  <a:srgbClr val="002060"/>
                </a:solidFill>
                <a:cs typeface="Arial" panose="020B0604020202020204" pitchFamily="34" charset="0"/>
              </a:rPr>
              <a:t>.</a:t>
            </a:r>
          </a:p>
        </p:txBody>
      </p:sp>
      <p:sp>
        <p:nvSpPr>
          <p:cNvPr id="2" name="Rectangle 1"/>
          <p:cNvSpPr/>
          <p:nvPr/>
        </p:nvSpPr>
        <p:spPr>
          <a:xfrm>
            <a:off x="283206" y="3314783"/>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b.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Đọc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 </a:t>
            </a:r>
            <a:r>
              <a:rPr lang="en-US" sz="3000" b="1" dirty="0" err="1">
                <a:solidFill>
                  <a:srgbClr val="002060"/>
                </a:solidFill>
                <a:latin typeface="Arial" panose="020B0604020202020204" pitchFamily="34" charset="0"/>
                <a:ea typeface="SimSun" panose="02010600030101010101" pitchFamily="2" charset="-122"/>
                <a:cs typeface="Arial" panose="020B0604020202020204" pitchFamily="34" charset="0"/>
              </a:rPr>
              <a:t>T</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óm</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tắt</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
        <p:nvSpPr>
          <p:cNvPr id="15" name="Rectangle 14"/>
          <p:cNvSpPr/>
          <p:nvPr/>
        </p:nvSpPr>
        <p:spPr>
          <a:xfrm>
            <a:off x="283206" y="3880189"/>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c.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Cấu</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trúc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240112145"/>
              </p:ext>
            </p:extLst>
          </p:nvPr>
        </p:nvGraphicFramePr>
        <p:xfrm>
          <a:off x="-35860" y="0"/>
          <a:ext cx="12192000" cy="6858001"/>
        </p:xfrm>
        <a:graphic>
          <a:graphicData uri="http://schemas.openxmlformats.org/drawingml/2006/table">
            <a:tbl>
              <a:tblPr firstRow="1" firstCol="1" bandRow="1">
                <a:tableStyleId>{5C22544A-7EE6-4342-B048-85BDC9FD1C3A}</a:tableStyleId>
              </a:tblPr>
              <a:tblGrid>
                <a:gridCol w="2554941">
                  <a:extLst>
                    <a:ext uri="{9D8B030D-6E8A-4147-A177-3AD203B41FA5}">
                      <a16:colId xmlns:a16="http://schemas.microsoft.com/office/drawing/2014/main" val="3366167588"/>
                    </a:ext>
                  </a:extLst>
                </a:gridCol>
                <a:gridCol w="9637059">
                  <a:extLst>
                    <a:ext uri="{9D8B030D-6E8A-4147-A177-3AD203B41FA5}">
                      <a16:colId xmlns:a16="http://schemas.microsoft.com/office/drawing/2014/main" val="3624829410"/>
                    </a:ext>
                  </a:extLst>
                </a:gridCol>
              </a:tblGrid>
              <a:tr h="528308">
                <a:tc gridSpan="2">
                  <a:txBody>
                    <a:bodyPr/>
                    <a:lstStyle/>
                    <a:p>
                      <a:pPr algn="just">
                        <a:spcAft>
                          <a:spcPts val="0"/>
                        </a:spcAft>
                      </a:pP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230574787"/>
                  </a:ext>
                </a:extLst>
              </a:tr>
              <a:tr h="678699">
                <a:tc>
                  <a:txBody>
                    <a:bodyPr/>
                    <a:lstStyle/>
                    <a:p>
                      <a:pPr marL="0" indent="0" algn="just">
                        <a:spcAft>
                          <a:spcPts val="0"/>
                        </a:spcAft>
                        <a:buFontTx/>
                        <a:buNone/>
                      </a:pPr>
                      <a:r>
                        <a:rPr lang="pt-BR" sz="2800" dirty="0" smtClean="0">
                          <a:solidFill>
                            <a:srgbClr val="0000FF"/>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endParaRPr lang="en-US" sz="2800" baseline="0" dirty="0" smtClean="0">
                        <a:solidFill>
                          <a:srgbClr val="0000FF"/>
                        </a:solidFill>
                        <a:effectLst/>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36704745"/>
                  </a:ext>
                </a:extLst>
              </a:tr>
              <a:tr h="643465">
                <a:tc>
                  <a:txBody>
                    <a:bodyPr/>
                    <a:lstStyle/>
                    <a:p>
                      <a:pPr algn="just">
                        <a:spcAft>
                          <a:spcPts val="0"/>
                        </a:spcAft>
                      </a:pPr>
                      <a:r>
                        <a:rPr lang="pt-BR" sz="2800" dirty="0">
                          <a:solidFill>
                            <a:srgbClr val="0000FF"/>
                          </a:solidFill>
                          <a:effectLst/>
                          <a:latin typeface="Arial" panose="020B0604020202020204" pitchFamily="34" charset="0"/>
                          <a:cs typeface="Arial" panose="020B0604020202020204" pitchFamily="34" charset="0"/>
                        </a:rPr>
                        <a:t>- Ngôi kể: </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solidFill>
                            <a:srgbClr val="0000FF"/>
                          </a:solidFill>
                          <a:effectLst/>
                          <a:latin typeface="Arial" panose="020B0604020202020204" pitchFamily="34" charset="0"/>
                          <a:cs typeface="Arial" panose="020B0604020202020204" pitchFamily="34" charset="0"/>
                        </a:rPr>
                        <a:t> </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083107213"/>
                  </a:ext>
                </a:extLst>
              </a:tr>
              <a:tr h="1066201">
                <a:tc>
                  <a:txBody>
                    <a:bodyPr/>
                    <a:lstStyle/>
                    <a:p>
                      <a:pPr algn="just">
                        <a:spcAft>
                          <a:spcPts val="0"/>
                        </a:spcAft>
                      </a:pPr>
                      <a:r>
                        <a:rPr lang="pt-BR" sz="2800" dirty="0">
                          <a:solidFill>
                            <a:srgbClr val="0000FF"/>
                          </a:solidFill>
                          <a:effectLst/>
                          <a:latin typeface="Arial" panose="020B0604020202020204" pitchFamily="34" charset="0"/>
                          <a:cs typeface="Arial" panose="020B0604020202020204" pitchFamily="34" charset="0"/>
                        </a:rPr>
                        <a:t>- Nội dung kể:</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659934305"/>
                  </a:ext>
                </a:extLst>
              </a:tr>
              <a:tr h="643465">
                <a:tc>
                  <a:txBody>
                    <a:bodyPr/>
                    <a:lstStyle/>
                    <a:p>
                      <a:pPr algn="just">
                        <a:spcAft>
                          <a:spcPts val="0"/>
                        </a:spcAft>
                      </a:pPr>
                      <a:r>
                        <a:rPr lang="en-US" sz="2800" dirty="0" smtClean="0">
                          <a:solidFill>
                            <a:srgbClr val="0000FF"/>
                          </a:solidFill>
                          <a:effectLst/>
                          <a:latin typeface="Arial" panose="020B0604020202020204" pitchFamily="34" charset="0"/>
                          <a:ea typeface="SimSun" panose="02010600030101010101" pitchFamily="2" charset="-122"/>
                          <a:cs typeface="Arial" panose="020B0604020202020204" pitchFamily="34" charset="0"/>
                        </a:rPr>
                        <a:t>- </a:t>
                      </a:r>
                      <a:r>
                        <a:rPr lang="en-US" sz="2800" dirty="0" err="1" smtClean="0">
                          <a:solidFill>
                            <a:srgbClr val="0000FF"/>
                          </a:solidFill>
                          <a:effectLst/>
                          <a:latin typeface="Arial" panose="020B0604020202020204" pitchFamily="34" charset="0"/>
                          <a:ea typeface="SimSun" panose="02010600030101010101" pitchFamily="2" charset="-122"/>
                          <a:cs typeface="Arial" panose="020B0604020202020204" pitchFamily="34" charset="0"/>
                        </a:rPr>
                        <a:t>Nhân</a:t>
                      </a:r>
                      <a:r>
                        <a:rPr lang="en-US" sz="2800" baseline="0" dirty="0" smtClean="0">
                          <a:solidFill>
                            <a:srgbClr val="0000FF"/>
                          </a:solidFill>
                          <a:effectLst/>
                          <a:latin typeface="Arial" panose="020B0604020202020204" pitchFamily="34" charset="0"/>
                          <a:ea typeface="SimSun" panose="02010600030101010101" pitchFamily="2" charset="-122"/>
                          <a:cs typeface="Arial" panose="020B0604020202020204" pitchFamily="34" charset="0"/>
                        </a:rPr>
                        <a:t> </a:t>
                      </a:r>
                      <a:r>
                        <a:rPr lang="en-US" sz="2800" baseline="0" dirty="0" err="1" smtClean="0">
                          <a:solidFill>
                            <a:srgbClr val="0000FF"/>
                          </a:solidFill>
                          <a:effectLst/>
                          <a:latin typeface="Arial" panose="020B0604020202020204" pitchFamily="34" charset="0"/>
                          <a:ea typeface="SimSun" panose="02010600030101010101" pitchFamily="2" charset="-122"/>
                          <a:cs typeface="Arial" panose="020B0604020202020204" pitchFamily="34" charset="0"/>
                        </a:rPr>
                        <a:t>vật</a:t>
                      </a:r>
                      <a:r>
                        <a:rPr lang="en-US" sz="2800" baseline="0" dirty="0" smtClean="0">
                          <a:solidFill>
                            <a:srgbClr val="0000FF"/>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608722104"/>
                  </a:ext>
                </a:extLst>
              </a:tr>
              <a:tr h="538208">
                <a:tc>
                  <a:txBody>
                    <a:bodyPr/>
                    <a:lstStyle/>
                    <a:p>
                      <a:pPr algn="just">
                        <a:spcAft>
                          <a:spcPts val="0"/>
                        </a:spcAft>
                      </a:pPr>
                      <a:r>
                        <a:rPr lang="pt-BR" sz="2800" dirty="0">
                          <a:solidFill>
                            <a:srgbClr val="0000FF"/>
                          </a:solidFill>
                          <a:effectLst/>
                          <a:latin typeface="Arial" panose="020B0604020202020204" pitchFamily="34" charset="0"/>
                          <a:cs typeface="Arial" panose="020B0604020202020204" pitchFamily="34" charset="0"/>
                        </a:rPr>
                        <a:t>- Đề tài:</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134133446"/>
                  </a:ext>
                </a:extLst>
              </a:tr>
              <a:tr h="937837">
                <a:tc>
                  <a:txBody>
                    <a:bodyPr/>
                    <a:lstStyle/>
                    <a:p>
                      <a:pPr algn="just">
                        <a:spcAft>
                          <a:spcPts val="0"/>
                        </a:spcAft>
                      </a:pPr>
                      <a:r>
                        <a:rPr lang="pt-BR" sz="2800" dirty="0" smtClean="0">
                          <a:solidFill>
                            <a:srgbClr val="0000FF"/>
                          </a:solidFill>
                          <a:effectLst/>
                          <a:latin typeface="Arial" panose="020B0604020202020204" pitchFamily="34" charset="0"/>
                          <a:cs typeface="Arial" panose="020B0604020202020204" pitchFamily="34" charset="0"/>
                        </a:rPr>
                        <a:t>- Mạch </a:t>
                      </a:r>
                      <a:r>
                        <a:rPr lang="pt-BR" sz="2800" dirty="0">
                          <a:solidFill>
                            <a:srgbClr val="0000FF"/>
                          </a:solidFill>
                          <a:effectLst/>
                          <a:latin typeface="Arial" panose="020B0604020202020204" pitchFamily="34" charset="0"/>
                          <a:cs typeface="Arial" panose="020B0604020202020204" pitchFamily="34" charset="0"/>
                        </a:rPr>
                        <a:t>truyện.</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solidFill>
                            <a:srgbClr val="0000FF"/>
                          </a:solidFill>
                          <a:effectLst/>
                          <a:latin typeface="Arial" panose="020B0604020202020204" pitchFamily="34" charset="0"/>
                          <a:cs typeface="Arial" panose="020B0604020202020204" pitchFamily="34" charset="0"/>
                        </a:rPr>
                        <a:t> </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083848291"/>
                  </a:ext>
                </a:extLst>
              </a:tr>
              <a:tr h="1821818">
                <a:tc>
                  <a:txBody>
                    <a:bodyPr/>
                    <a:lstStyle/>
                    <a:p>
                      <a:pPr algn="just">
                        <a:spcAft>
                          <a:spcPts val="0"/>
                        </a:spcAft>
                      </a:pPr>
                      <a:r>
                        <a:rPr lang="pt-BR" sz="2800" dirty="0">
                          <a:solidFill>
                            <a:srgbClr val="0000FF"/>
                          </a:solidFill>
                          <a:effectLst/>
                          <a:latin typeface="Arial" panose="020B0604020202020204" pitchFamily="34" charset="0"/>
                          <a:cs typeface="Arial" panose="020B0604020202020204" pitchFamily="34" charset="0"/>
                        </a:rPr>
                        <a:t>- Bố cục</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r>
                        <a:rPr lang="en-US" sz="2800" dirty="0">
                          <a:solidFill>
                            <a:srgbClr val="0000FF"/>
                          </a:solidFill>
                          <a:effectLst/>
                          <a:latin typeface="Arial" panose="020B0604020202020204" pitchFamily="34" charset="0"/>
                          <a:cs typeface="Arial" panose="020B0604020202020204" pitchFamily="34" charset="0"/>
                        </a:rPr>
                        <a:t> </a:t>
                      </a:r>
                      <a:endParaRPr lang="en-US" sz="2800" dirty="0">
                        <a:solidFill>
                          <a:srgbClr val="0000FF"/>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74761616"/>
                  </a:ext>
                </a:extLst>
              </a:tr>
            </a:tbl>
          </a:graphicData>
        </a:graphic>
      </p:graphicFrame>
      <p:sp>
        <p:nvSpPr>
          <p:cNvPr id="3" name="Rectangle 2"/>
          <p:cNvSpPr/>
          <p:nvPr/>
        </p:nvSpPr>
        <p:spPr>
          <a:xfrm>
            <a:off x="2610030" y="554478"/>
            <a:ext cx="5896166" cy="523220"/>
          </a:xfrm>
          <a:prstGeom prst="rect">
            <a:avLst/>
          </a:prstGeom>
        </p:spPr>
        <p:txBody>
          <a:bodyPr wrap="none">
            <a:spAutoFit/>
          </a:bodyPr>
          <a:lstStyle/>
          <a:p>
            <a:pPr algn="just">
              <a:spcAft>
                <a:spcPts val="0"/>
              </a:spcAft>
            </a:pPr>
            <a:r>
              <a:rPr lang="en-US" sz="2800" dirty="0" err="1">
                <a:solidFill>
                  <a:srgbClr val="0000FF"/>
                </a:solidFill>
                <a:latin typeface="Arial" panose="020B0604020202020204" pitchFamily="34" charset="0"/>
                <a:cs typeface="Arial" panose="020B0604020202020204" pitchFamily="34" charset="0"/>
              </a:rPr>
              <a:t>Tự</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sự</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kết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hợp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miêu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tả</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biểu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cảm</a:t>
            </a:r>
            <a:r>
              <a:rPr lang="en-US" sz="2800" dirty="0">
                <a:solidFill>
                  <a:srgbClr val="0000FF"/>
                </a:solidFill>
                <a:latin typeface="Arial" panose="020B0604020202020204" pitchFamily="34" charset="0"/>
                <a:cs typeface="Arial" panose="020B0604020202020204" pitchFamily="34" charset="0"/>
              </a:rPr>
              <a:t>.</a:t>
            </a:r>
          </a:p>
        </p:txBody>
      </p:sp>
      <p:sp>
        <p:nvSpPr>
          <p:cNvPr id="4" name="Rectangle 3"/>
          <p:cNvSpPr/>
          <p:nvPr/>
        </p:nvSpPr>
        <p:spPr>
          <a:xfrm>
            <a:off x="2627961" y="1180818"/>
            <a:ext cx="7337265" cy="523220"/>
          </a:xfrm>
          <a:prstGeom prst="rect">
            <a:avLst/>
          </a:prstGeom>
        </p:spPr>
        <p:txBody>
          <a:bodyPr wrap="none">
            <a:spAutoFit/>
          </a:bodyPr>
          <a:lstStyle/>
          <a:p>
            <a:pPr algn="just">
              <a:spcAft>
                <a:spcPts val="0"/>
              </a:spcAft>
            </a:pPr>
            <a:r>
              <a:rPr lang="en-US" sz="2800" dirty="0" err="1">
                <a:solidFill>
                  <a:srgbClr val="0000FF"/>
                </a:solidFill>
                <a:latin typeface="Arial" panose="020B0604020202020204" pitchFamily="34" charset="0"/>
                <a:cs typeface="Arial" panose="020B0604020202020204" pitchFamily="34" charset="0"/>
              </a:rPr>
              <a:t>Ngôi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thứ</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Ba.</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5" name="Rectangle 4"/>
          <p:cNvSpPr/>
          <p:nvPr/>
        </p:nvSpPr>
        <p:spPr>
          <a:xfrm>
            <a:off x="2618998" y="1852611"/>
            <a:ext cx="9537142" cy="954107"/>
          </a:xfrm>
          <a:prstGeom prst="rect">
            <a:avLst/>
          </a:prstGeom>
        </p:spPr>
        <p:txBody>
          <a:bodyPr wrap="square">
            <a:spAutoFit/>
          </a:bodyPr>
          <a:lstStyle/>
          <a:p>
            <a:pPr algn="just"/>
            <a:r>
              <a:rPr lang="en-US" sz="2800" dirty="0" err="1">
                <a:solidFill>
                  <a:srgbClr val="0000FF"/>
                </a:solidFill>
                <a:latin typeface="Arial" panose="020B0604020202020204" pitchFamily="34" charset="0"/>
                <a:cs typeface="Arial" panose="020B0604020202020204" pitchFamily="34" charset="0"/>
              </a:rPr>
              <a:t>câu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chuyện</a:t>
            </a:r>
            <a:r>
              <a:rPr lang="en-US" sz="2800" dirty="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tình</a:t>
            </a:r>
            <a:r>
              <a:rPr lang="en-US"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cảm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của</a:t>
            </a:r>
            <a:r>
              <a:rPr lang="en-US" sz="2800" dirty="0">
                <a:solidFill>
                  <a:srgbClr val="0000FF"/>
                </a:solidFill>
                <a:latin typeface="Arial" panose="020B0604020202020204" pitchFamily="34" charset="0"/>
                <a:cs typeface="Arial" panose="020B0604020202020204" pitchFamily="34" charset="0"/>
              </a:rPr>
              <a:t> cha con </a:t>
            </a:r>
            <a:r>
              <a:rPr lang="en-US" sz="2800" dirty="0" err="1">
                <a:solidFill>
                  <a:srgbClr val="0000FF"/>
                </a:solidFill>
                <a:latin typeface="Arial" panose="020B0604020202020204" pitchFamily="34" charset="0"/>
                <a:cs typeface="Arial" panose="020B0604020202020204" pitchFamily="34" charset="0"/>
              </a:rPr>
              <a:t>ông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Sáu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bé</a:t>
            </a:r>
            <a:r>
              <a:rPr lang="en-US" sz="2800" dirty="0">
                <a:solidFill>
                  <a:srgbClr val="0000FF"/>
                </a:solidFill>
                <a:latin typeface="Arial" panose="020B0604020202020204" pitchFamily="34" charset="0"/>
                <a:cs typeface="Arial" panose="020B0604020202020204" pitchFamily="34" charset="0"/>
              </a:rPr>
              <a:t> Thu </a:t>
            </a:r>
            <a:r>
              <a:rPr lang="en-US" sz="2800" dirty="0" err="1">
                <a:solidFill>
                  <a:srgbClr val="0000FF"/>
                </a:solidFill>
                <a:latin typeface="Arial" panose="020B0604020202020204" pitchFamily="34" charset="0"/>
                <a:cs typeface="Arial" panose="020B0604020202020204" pitchFamily="34" charset="0"/>
              </a:rPr>
              <a:t>khi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ông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về</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phép</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thăm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cũng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a:t>
            </a:r>
            <a:r>
              <a:rPr lang="vi-VN" sz="2800" dirty="0">
                <a:solidFill>
                  <a:srgbClr val="0000FF"/>
                </a:solidFill>
                <a:latin typeface="Arial" panose="020B0604020202020204" pitchFamily="34" charset="0"/>
                <a:cs typeface="Arial" panose="020B0604020202020204" pitchFamily="34" charset="0"/>
              </a:rPr>
              <a:t>ư khi ông trở về khu căn cứ</a:t>
            </a:r>
            <a:endParaRPr lang="en-US" sz="2800" dirty="0">
              <a:solidFill>
                <a:srgbClr val="0000FF"/>
              </a:solidFill>
              <a:latin typeface="Arial" panose="020B0604020202020204" pitchFamily="34" charset="0"/>
              <a:cs typeface="Arial" panose="020B0604020202020204" pitchFamily="34" charset="0"/>
            </a:endParaRPr>
          </a:p>
        </p:txBody>
      </p:sp>
      <p:sp>
        <p:nvSpPr>
          <p:cNvPr id="6" name="Rectangle 5"/>
          <p:cNvSpPr/>
          <p:nvPr/>
        </p:nvSpPr>
        <p:spPr>
          <a:xfrm>
            <a:off x="2610030" y="2940703"/>
            <a:ext cx="8292497" cy="523220"/>
          </a:xfrm>
          <a:prstGeom prst="rect">
            <a:avLst/>
          </a:prstGeom>
        </p:spPr>
        <p:txBody>
          <a:bodyPr wrap="square">
            <a:spAutoFit/>
          </a:bodyPr>
          <a:lstStyle/>
          <a:p>
            <a:pPr algn="just">
              <a:defRPr/>
            </a:pPr>
            <a:r>
              <a:rPr lang="en-US" sz="2800" dirty="0" err="1">
                <a:solidFill>
                  <a:srgbClr val="0000FF"/>
                </a:solidFill>
                <a:latin typeface="Arial" panose="020B0604020202020204" pitchFamily="34" charset="0"/>
                <a:ea typeface="SimSun" panose="02010600030101010101" pitchFamily="2" charset="-122"/>
                <a:cs typeface="Arial" panose="020B0604020202020204" pitchFamily="34" charset="0"/>
              </a:rPr>
              <a:t>Ông</a:t>
            </a:r>
            <a:r>
              <a:rPr lang="en-US" sz="28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800" dirty="0" err="1">
                <a:solidFill>
                  <a:srgbClr val="0000FF"/>
                </a:solidFill>
                <a:latin typeface="Arial" panose="020B0604020202020204" pitchFamily="34" charset="0"/>
                <a:ea typeface="SimSun" panose="02010600030101010101" pitchFamily="2" charset="-122"/>
                <a:cs typeface="Arial" panose="020B0604020202020204" pitchFamily="34" charset="0"/>
              </a:rPr>
              <a:t>Sáu</a:t>
            </a:r>
            <a:r>
              <a:rPr lang="en-US" sz="28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en-US" sz="2800" dirty="0" err="1">
                <a:solidFill>
                  <a:srgbClr val="0000FF"/>
                </a:solidFill>
                <a:latin typeface="Arial" panose="020B0604020202020204" pitchFamily="34" charset="0"/>
                <a:ea typeface="SimSun" panose="02010600030101010101" pitchFamily="2" charset="-122"/>
                <a:cs typeface="Arial" panose="020B0604020202020204" pitchFamily="34" charset="0"/>
              </a:rPr>
              <a:t>bé</a:t>
            </a:r>
            <a:r>
              <a:rPr lang="en-US" sz="2800" dirty="0">
                <a:solidFill>
                  <a:srgbClr val="0000FF"/>
                </a:solidFill>
                <a:latin typeface="Arial" panose="020B0604020202020204" pitchFamily="34" charset="0"/>
                <a:ea typeface="SimSun" panose="02010600030101010101" pitchFamily="2" charset="-122"/>
                <a:cs typeface="Arial" panose="020B0604020202020204" pitchFamily="34" charset="0"/>
              </a:rPr>
              <a:t> Thu, </a:t>
            </a:r>
            <a:r>
              <a:rPr lang="en-US" sz="2800" dirty="0" err="1">
                <a:solidFill>
                  <a:srgbClr val="0000FF"/>
                </a:solidFill>
                <a:latin typeface="Arial" panose="020B0604020202020204" pitchFamily="34" charset="0"/>
                <a:ea typeface="SimSun" panose="02010600030101010101" pitchFamily="2" charset="-122"/>
                <a:cs typeface="Arial" panose="020B0604020202020204" pitchFamily="34" charset="0"/>
              </a:rPr>
              <a:t>bác</a:t>
            </a:r>
            <a:r>
              <a:rPr lang="en-US" sz="2800" dirty="0">
                <a:solidFill>
                  <a:srgbClr val="0000FF"/>
                </a:solidFill>
                <a:latin typeface="Arial" panose="020B0604020202020204" pitchFamily="34" charset="0"/>
                <a:ea typeface="SimSun" panose="02010600030101010101" pitchFamily="2" charset="-122"/>
                <a:cs typeface="Arial" panose="020B0604020202020204" pitchFamily="34" charset="0"/>
              </a:rPr>
              <a:t> Ba…</a:t>
            </a:r>
          </a:p>
        </p:txBody>
      </p:sp>
      <p:sp>
        <p:nvSpPr>
          <p:cNvPr id="7" name="Rectangle 6"/>
          <p:cNvSpPr/>
          <p:nvPr/>
        </p:nvSpPr>
        <p:spPr>
          <a:xfrm>
            <a:off x="2605534" y="3530563"/>
            <a:ext cx="9283311" cy="523220"/>
          </a:xfrm>
          <a:prstGeom prst="rect">
            <a:avLst/>
          </a:prstGeom>
        </p:spPr>
        <p:txBody>
          <a:bodyPr wrap="none">
            <a:spAutoFit/>
          </a:bodyPr>
          <a:lstStyle/>
          <a:p>
            <a:pPr algn="just">
              <a:spcAft>
                <a:spcPts val="0"/>
              </a:spcAft>
            </a:pPr>
            <a:r>
              <a:rPr lang="en-US" sz="2800" dirty="0" err="1">
                <a:solidFill>
                  <a:srgbClr val="0000FF"/>
                </a:solidFill>
                <a:latin typeface="Arial" panose="020B0604020202020204" pitchFamily="34" charset="0"/>
                <a:cs typeface="Arial" panose="020B0604020202020204" pitchFamily="34" charset="0"/>
              </a:rPr>
              <a:t>Hình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ảnh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đồng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bào</a:t>
            </a:r>
            <a:r>
              <a:rPr lang="en-US" sz="2800" dirty="0">
                <a:solidFill>
                  <a:srgbClr val="0000FF"/>
                </a:solidFill>
                <a:latin typeface="Arial" panose="020B0604020202020204" pitchFamily="34" charset="0"/>
                <a:cs typeface="Arial" panose="020B0604020202020204" pitchFamily="34" charset="0"/>
              </a:rPr>
              <a:t> Nam </a:t>
            </a:r>
            <a:r>
              <a:rPr lang="en-US" sz="2800" dirty="0" err="1">
                <a:solidFill>
                  <a:srgbClr val="0000FF"/>
                </a:solidFill>
                <a:latin typeface="Arial" panose="020B0604020202020204" pitchFamily="34" charset="0"/>
                <a:cs typeface="Arial" panose="020B0604020202020204" pitchFamily="34" charset="0"/>
              </a:rPr>
              <a:t>Bộ</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trong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kháng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chiến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chống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Mĩ</a:t>
            </a:r>
            <a:r>
              <a:rPr lang="en-US" sz="2800" dirty="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ea typeface="SimSun" panose="02010600030101010101" pitchFamily="2" charset="-122"/>
              <a:cs typeface="Arial" panose="020B0604020202020204" pitchFamily="34" charset="0"/>
            </a:endParaRPr>
          </a:p>
        </p:txBody>
      </p:sp>
      <p:sp>
        <p:nvSpPr>
          <p:cNvPr id="17" name="Rectangle 16"/>
          <p:cNvSpPr/>
          <p:nvPr/>
        </p:nvSpPr>
        <p:spPr>
          <a:xfrm>
            <a:off x="2618995" y="4131094"/>
            <a:ext cx="9528179" cy="954107"/>
          </a:xfrm>
          <a:prstGeom prst="rect">
            <a:avLst/>
          </a:prstGeom>
        </p:spPr>
        <p:txBody>
          <a:bodyPr wrap="square">
            <a:spAutoFit/>
          </a:bodyPr>
          <a:lstStyle/>
          <a:p>
            <a:pPr algn="just">
              <a:spcAft>
                <a:spcPts val="0"/>
              </a:spcAft>
            </a:pPr>
            <a:r>
              <a:rPr lang="pt-BR" sz="2800" dirty="0">
                <a:solidFill>
                  <a:srgbClr val="0000FF"/>
                </a:solidFill>
                <a:latin typeface="Arial" panose="020B0604020202020204" pitchFamily="34" charset="0"/>
                <a:cs typeface="Arial" panose="020B0604020202020204" pitchFamily="34" charset="0"/>
              </a:rPr>
              <a:t>Phát triển theo diễn biến câu </a:t>
            </a:r>
            <a:r>
              <a:rPr lang="en-US" sz="2800" dirty="0" err="1">
                <a:solidFill>
                  <a:srgbClr val="0000FF"/>
                </a:solidFill>
                <a:latin typeface="Arial" panose="020B0604020202020204" pitchFamily="34" charset="0"/>
                <a:cs typeface="Arial" panose="020B0604020202020204" pitchFamily="34" charset="0"/>
              </a:rPr>
              <a:t>chuyện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tình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cảm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của</a:t>
            </a:r>
            <a:r>
              <a:rPr lang="en-US" sz="2800" dirty="0">
                <a:solidFill>
                  <a:srgbClr val="0000FF"/>
                </a:solidFill>
                <a:latin typeface="Arial" panose="020B0604020202020204" pitchFamily="34" charset="0"/>
                <a:cs typeface="Arial" panose="020B0604020202020204" pitchFamily="34" charset="0"/>
              </a:rPr>
              <a:t> cha con </a:t>
            </a:r>
            <a:r>
              <a:rPr lang="en-US" sz="2800" dirty="0" err="1">
                <a:solidFill>
                  <a:srgbClr val="0000FF"/>
                </a:solidFill>
                <a:latin typeface="Arial" panose="020B0604020202020204" pitchFamily="34" charset="0"/>
                <a:cs typeface="Arial" panose="020B0604020202020204" pitchFamily="34" charset="0"/>
              </a:rPr>
              <a:t>ông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Sáu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bé</a:t>
            </a:r>
            <a:r>
              <a:rPr lang="en-US" sz="2800" dirty="0">
                <a:solidFill>
                  <a:srgbClr val="0000FF"/>
                </a:solidFill>
                <a:latin typeface="Arial" panose="020B0604020202020204" pitchFamily="34" charset="0"/>
                <a:cs typeface="Arial" panose="020B0604020202020204" pitchFamily="34" charset="0"/>
              </a:rPr>
              <a:t> Thu </a:t>
            </a:r>
            <a:endParaRPr lang="en-US" sz="2800" dirty="0">
              <a:solidFill>
                <a:srgbClr val="0000FF"/>
              </a:solidFill>
              <a:latin typeface="Arial" panose="020B0604020202020204" pitchFamily="34" charset="0"/>
              <a:ea typeface="SimSun" panose="02010600030101010101" pitchFamily="2" charset="-122"/>
              <a:cs typeface="Arial" panose="020B0604020202020204" pitchFamily="34" charset="0"/>
            </a:endParaRPr>
          </a:p>
        </p:txBody>
      </p:sp>
      <p:sp>
        <p:nvSpPr>
          <p:cNvPr id="18" name="Rectangle 17"/>
          <p:cNvSpPr/>
          <p:nvPr/>
        </p:nvSpPr>
        <p:spPr>
          <a:xfrm>
            <a:off x="2575824" y="5020578"/>
            <a:ext cx="9447498" cy="1815882"/>
          </a:xfrm>
          <a:prstGeom prst="rect">
            <a:avLst/>
          </a:prstGeom>
        </p:spPr>
        <p:txBody>
          <a:bodyPr wrap="square">
            <a:spAutoFit/>
          </a:bodyPr>
          <a:lstStyle/>
          <a:p>
            <a:r>
              <a:rPr lang="en-US" sz="2800" dirty="0">
                <a:solidFill>
                  <a:srgbClr val="0000FF"/>
                </a:solidFill>
                <a:latin typeface="Arial" panose="020B0604020202020204" pitchFamily="34" charset="0"/>
                <a:cs typeface="Arial" panose="020B0604020202020204" pitchFamily="34" charset="0"/>
              </a:rPr>
              <a:t>Ba </a:t>
            </a:r>
            <a:r>
              <a:rPr lang="en-US" sz="2800" dirty="0" err="1">
                <a:solidFill>
                  <a:srgbClr val="0000FF"/>
                </a:solidFill>
                <a:latin typeface="Arial" panose="020B0604020202020204" pitchFamily="34" charset="0"/>
                <a:cs typeface="Arial" panose="020B0604020202020204" pitchFamily="34" charset="0"/>
              </a:rPr>
              <a:t>phần</a:t>
            </a:r>
            <a:r>
              <a:rPr lang="en-US" sz="2800" dirty="0">
                <a:solidFill>
                  <a:srgbClr val="0000FF"/>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P1: </a:t>
            </a:r>
            <a:r>
              <a:rPr lang="pt-BR" sz="2800" dirty="0">
                <a:solidFill>
                  <a:schemeClr val="dk1"/>
                </a:solidFill>
                <a:latin typeface="Arial" panose="020B0604020202020204" pitchFamily="34" charset="0"/>
                <a:cs typeface="Arial" panose="020B0604020202020204" pitchFamily="34" charset="0"/>
              </a:rPr>
              <a:t>Từ đầu đến: </a:t>
            </a:r>
            <a:r>
              <a:rPr lang="en-US" sz="2800" i="1" dirty="0" err="1">
                <a:solidFill>
                  <a:schemeClr val="dk1"/>
                </a:solidFill>
                <a:latin typeface="Arial" panose="020B0604020202020204" pitchFamily="34" charset="0"/>
                <a:cs typeface="Arial" panose="020B0604020202020204" pitchFamily="34" charset="0"/>
              </a:rPr>
              <a:t>Không</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muốn</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bắt</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nó</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về</a:t>
            </a:r>
            <a:r>
              <a:rPr lang="en-US" sz="2800" i="1" dirty="0">
                <a:solidFill>
                  <a:schemeClr val="dk1"/>
                </a:solidFill>
                <a:latin typeface="Arial" panose="020B0604020202020204" pitchFamily="34" charset="0"/>
                <a:cs typeface="Arial" panose="020B0604020202020204" pitchFamily="34" charset="0"/>
              </a:rPr>
              <a:t>.</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P2: Tiếp đến: </a:t>
            </a:r>
            <a:r>
              <a:rPr lang="pt-BR" sz="2800" i="1" dirty="0">
                <a:solidFill>
                  <a:schemeClr val="dk1"/>
                </a:solidFill>
                <a:latin typeface="Arial" panose="020B0604020202020204" pitchFamily="34" charset="0"/>
                <a:cs typeface="Arial" panose="020B0604020202020204" pitchFamily="34" charset="0"/>
              </a:rPr>
              <a:t>từ từ tuột xuống.</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P3: Còn lại.</a:t>
            </a:r>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68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271710" y="288446"/>
            <a:ext cx="7601630" cy="646331"/>
          </a:xfrm>
          <a:prstGeom prst="rect">
            <a:avLst/>
          </a:prstGeom>
          <a:noFill/>
        </p:spPr>
        <p:txBody>
          <a:bodyPr wrap="square">
            <a:spAutoFit/>
          </a:bodyPr>
          <a:lstStyle/>
          <a:p>
            <a:pPr defTabSz="914377">
              <a:defRPr/>
            </a:pPr>
            <a:r>
              <a:rPr lang="en-US" sz="3600" b="1" dirty="0" smtClean="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II. ĐỌC – TÌM HIỂU CHI TIẾT: </a:t>
            </a:r>
            <a:endPar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513849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0" y="114599"/>
            <a:ext cx="12171830" cy="1862048"/>
          </a:xfrm>
          <a:prstGeom prst="rect">
            <a:avLst/>
          </a:prstGeom>
        </p:spPr>
        <p:txBody>
          <a:bodyPr wrap="square">
            <a:spAutoFit/>
          </a:bodyPr>
          <a:lstStyle/>
          <a:p>
            <a:pPr algn="ctr">
              <a:lnSpc>
                <a:spcPct val="115000"/>
              </a:lnSpc>
              <a:spcAft>
                <a:spcPts val="0"/>
              </a:spcAft>
            </a:pPr>
            <a:r>
              <a:rPr lang="en-US" sz="3600" b="1" dirty="0" smtClean="0">
                <a:solidFill>
                  <a:srgbClr val="FF0000"/>
                </a:solidFill>
                <a:latin typeface="Times New Roman" panose="02020603050405020304" pitchFamily="18" charset="0"/>
                <a:cs typeface="Times New Roman" panose="02020603050405020304" pitchFamily="18" charset="0"/>
              </a:rPr>
              <a:t>CUNG CẤP THÊM KIẾN THỨC:</a:t>
            </a:r>
          </a:p>
          <a:p>
            <a:pPr algn="just">
              <a:lnSpc>
                <a:spcPct val="115000"/>
              </a:lnSpc>
              <a:spcAft>
                <a:spcPts val="0"/>
              </a:spcAft>
            </a:pPr>
            <a:r>
              <a:rPr lang="en-US" sz="2800" b="1" dirty="0" smtClean="0">
                <a:latin typeface="Times New Roman" panose="02020603050405020304" pitchFamily="18" charset="0"/>
                <a:cs typeface="Times New Roman" panose="02020603050405020304" pitchFamily="18" charset="0"/>
              </a:rPr>
              <a:t>  </a:t>
            </a:r>
            <a:r>
              <a:rPr lang="en-US" sz="3600" b="1" dirty="0" smtClean="0">
                <a:solidFill>
                  <a:srgbClr val="00B0F0"/>
                </a:solidFill>
                <a:latin typeface="Times New Roman" panose="02020603050405020304" pitchFamily="18" charset="0"/>
                <a:cs typeface="Times New Roman" panose="02020603050405020304" pitchFamily="18" charset="0"/>
              </a:rPr>
              <a:t>* Nội dung bao quát của văn bản</a:t>
            </a:r>
            <a:endParaRPr lang="en-US" sz="3600" dirty="0" smtClean="0">
              <a:solidFill>
                <a:srgbClr val="00B0F0"/>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04342" y="1469816"/>
            <a:ext cx="11791406" cy="1755417"/>
          </a:xfrm>
          <a:prstGeom prst="rect">
            <a:avLst/>
          </a:prstGeom>
        </p:spPr>
        <p:txBody>
          <a:bodyPr wrap="square">
            <a:spAutoFit/>
          </a:bodyPr>
          <a:lstStyle/>
          <a:p>
            <a:pPr algn="just">
              <a:lnSpc>
                <a:spcPct val="115000"/>
              </a:lnSpc>
              <a:spcAft>
                <a:spcPts val="800"/>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Nội dung truyện ngắn </a:t>
            </a:r>
            <a:r>
              <a:rPr lang="en-US" sz="3200" kern="100" dirty="0" smtClean="0">
                <a:latin typeface="Times New Roman" panose="02020603050405020304" pitchFamily="18" charset="0"/>
                <a:ea typeface="Calibri" panose="020F0502020204030204" pitchFamily="34" charset="0"/>
                <a:cs typeface="Times New Roman" panose="02020603050405020304" pitchFamily="18" charset="0"/>
              </a:rPr>
              <a:t>“Chiếc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lược </a:t>
            </a:r>
            <a:r>
              <a:rPr lang="en-US" sz="3200" kern="100" dirty="0" smtClean="0">
                <a:latin typeface="Times New Roman" panose="02020603050405020304" pitchFamily="18" charset="0"/>
                <a:ea typeface="Calibri" panose="020F0502020204030204" pitchFamily="34" charset="0"/>
                <a:cs typeface="Times New Roman" panose="02020603050405020304" pitchFamily="18" charset="0"/>
              </a:rPr>
              <a:t>ngà”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ghi lại câu chuyện cảm động về tình cha con giữa nhân vật anh Sáu – một chiến sĩ Quân giải phóng miến Nam và bé Thu con gái anh trong những năm kháng chiến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05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95" y="106422"/>
            <a:ext cx="11843656" cy="5782096"/>
          </a:xfrm>
          <a:prstGeom prst="rect">
            <a:avLst/>
          </a:prstGeom>
        </p:spPr>
        <p:txBody>
          <a:bodyPr wrap="square">
            <a:spAutoFit/>
          </a:bodyPr>
          <a:lstStyle/>
          <a:p>
            <a:pPr algn="just">
              <a:lnSpc>
                <a:spcPct val="115000"/>
              </a:lnSpc>
              <a:spcAft>
                <a:spcPts val="800"/>
              </a:spcAft>
            </a:pPr>
            <a:r>
              <a:rPr lang="en-US" sz="3600" b="1" kern="1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kern="1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nl-NL" sz="3600" b="1" kern="16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Người kể chuyện</a:t>
            </a:r>
            <a:endParaRPr lang="en-US" sz="2800" kern="1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nl-NL" sz="3600" kern="1600" dirty="0">
                <a:latin typeface="Times New Roman" panose="02020603050405020304" pitchFamily="18" charset="0"/>
                <a:ea typeface="Times New Roman" panose="02020603050405020304" pitchFamily="18" charset="0"/>
                <a:cs typeface="Times New Roman" panose="02020603050405020304" pitchFamily="18" charset="0"/>
              </a:rPr>
              <a:t>- Người kể câu chuyện có tên là Ba, một chiến sĩ giải phóng quân, bạn thân của ông Sáu, người đã chứng kiến câu chuyện giữa ông Sáu và bé Thu, cũng là người sau này đã trao lại chiếc lược ngà của ông Sáu cho bé Thu, khi đó đã trở thành một cô giao liên dũng cảm.</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nl-NL" sz="3600" kern="1600" dirty="0">
                <a:latin typeface="Times New Roman" panose="02020603050405020304" pitchFamily="18" charset="0"/>
                <a:ea typeface="Times New Roman" panose="02020603050405020304" pitchFamily="18" charset="0"/>
              </a:rPr>
              <a:t>- Người kể xưng tôi – ngôi thứ nhất, là người chứng kiến và có mối quan hệ thân thiết với các nhân vật chính, giúp nhà văn trình bày câu chuyện một cách trung thực, khách quan.</a:t>
            </a:r>
            <a:endParaRPr lang="en-US" sz="3600" dirty="0"/>
          </a:p>
        </p:txBody>
      </p:sp>
    </p:spTree>
    <p:extLst>
      <p:ext uri="{BB962C8B-B14F-4D97-AF65-F5344CB8AC3E}">
        <p14:creationId xmlns:p14="http://schemas.microsoft.com/office/powerpoint/2010/main" val="3857116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078861"/>
          </a:xfrm>
          <a:prstGeom prst="rect">
            <a:avLst/>
          </a:prstGeom>
        </p:spPr>
        <p:txBody>
          <a:bodyPr wrap="square">
            <a:spAutoFit/>
          </a:bodyPr>
          <a:lstStyle/>
          <a:p>
            <a:pPr algn="just">
              <a:lnSpc>
                <a:spcPct val="115000"/>
              </a:lnSpc>
              <a:spcAft>
                <a:spcPts val="800"/>
              </a:spcAft>
            </a:pPr>
            <a:r>
              <a:rPr lang="en-US" sz="2800" b="1" kern="1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b="1" kern="1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tiết chiếc lược ngà</a:t>
            </a:r>
            <a:endParaRPr lang="en-US" sz="2800" kern="1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Thu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gắm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voi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mòn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bé</a:t>
            </a:r>
            <a:r>
              <a:rPr lang="en-US" sz="2800" dirty="0">
                <a:latin typeface="Times New Roman" panose="02020603050405020304" pitchFamily="18" charset="0"/>
                <a:ea typeface="Calibri" panose="020F0502020204030204" pitchFamily="34" charset="0"/>
              </a:rPr>
              <a:t> Thu.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tâm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tặng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thương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con. </a:t>
            </a:r>
            <a:endParaRPr lang="en-US" sz="2800" dirty="0"/>
          </a:p>
        </p:txBody>
      </p:sp>
    </p:spTree>
    <p:extLst>
      <p:ext uri="{BB962C8B-B14F-4D97-AF65-F5344CB8AC3E}">
        <p14:creationId xmlns:p14="http://schemas.microsoft.com/office/powerpoint/2010/main" val="365660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22331" cy="5685659"/>
          </a:xfrm>
          <a:prstGeom prst="rect">
            <a:avLst/>
          </a:prstGeom>
        </p:spPr>
        <p:txBody>
          <a:bodyPr wrap="square">
            <a:spAutoFit/>
          </a:bodyPr>
          <a:lstStyle/>
          <a:p>
            <a:pPr algn="just">
              <a:lnSpc>
                <a:spcPct val="115000"/>
              </a:lnSpc>
              <a:spcAft>
                <a:spcPts val="800"/>
              </a:spcAft>
            </a:pPr>
            <a:r>
              <a:rPr lang="en-US" sz="3200" b="1" kern="1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Chi </a:t>
            </a:r>
            <a:r>
              <a:rPr lang="en-US" sz="3200" b="1" kern="1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tiết vết thẹo</a:t>
            </a:r>
            <a:endParaRPr lang="en-US" sz="3200" kern="1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thắt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mở</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chuyện</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Chính</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quyết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gọi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đó</a:t>
            </a:r>
            <a:r>
              <a:rPr lang="en-US" sz="3200" dirty="0">
                <a:latin typeface="Times New Roman" panose="02020603050405020304" pitchFamily="18" charset="0"/>
                <a:ea typeface="Calibri" panose="020F0502020204030204" pitchFamily="34" charset="0"/>
              </a:rPr>
              <a:t> ta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thuỷ</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sắc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dành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ấy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hiểu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ngọn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nguồn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càng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yêu</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nhiều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Ngoài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gây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bi </a:t>
            </a:r>
            <a:r>
              <a:rPr lang="en-US" sz="3200" dirty="0" err="1">
                <a:latin typeface="Times New Roman" panose="02020603050405020304" pitchFamily="18" charset="0"/>
                <a:ea typeface="Calibri" panose="020F0502020204030204" pitchFamily="34" charset="0"/>
              </a:rPr>
              <a:t>kịch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cha con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người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đọc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mất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éo</a:t>
            </a:r>
            <a:r>
              <a:rPr lang="en-US" sz="3200" dirty="0">
                <a:latin typeface="Times New Roman" panose="02020603050405020304" pitchFamily="18" charset="0"/>
                <a:ea typeface="Calibri" panose="020F0502020204030204" pitchFamily="34" charset="0"/>
              </a:rPr>
              <a:t> le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vậy</a:t>
            </a:r>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mang</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992367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99368" y="513858"/>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vật</a:t>
            </a:r>
            <a:r>
              <a:rPr kumimoji="0" lang="en-US"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ông</a:t>
            </a:r>
            <a:r>
              <a:rPr kumimoji="0" lang="en-US"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Sáu</a:t>
            </a:r>
            <a:r>
              <a:rPr kumimoji="0" lang="en-US" sz="3000" b="1" i="0" u="sng"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99368" y="1109420"/>
            <a:ext cx="5009775"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a. </a:t>
            </a:r>
            <a:r>
              <a:rPr kumimoji="0" lang="en-US" sz="3000" b="1" i="0" u="sng"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Hoàn</a:t>
            </a:r>
            <a:r>
              <a:rPr kumimoji="0" lang="en-US" sz="3000" b="1" i="0" u="sng"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cảnh</a:t>
            </a:r>
            <a:r>
              <a:rPr kumimoji="0" lang="en-US" sz="3000" b="1" i="0" u="sng"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sz="3000" b="1" i="0" u="sng"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ông</a:t>
            </a:r>
            <a:r>
              <a:rPr kumimoji="0" lang="en-US" sz="3000" b="1" i="0" u="sng"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000" b="1" i="0" u="sng" strike="noStrike" kern="1200" cap="none" spc="0" normalizeH="0" baseline="0" noProof="0" dirty="0" err="1" smtClean="0">
                <a:ln>
                  <a:noFill/>
                </a:ln>
                <a:solidFill>
                  <a:srgbClr val="00B050"/>
                </a:solidFill>
                <a:effectLst/>
                <a:uLnTx/>
                <a:uFillTx/>
                <a:latin typeface="Times New Roman" panose="02020603050405020304" pitchFamily="18" charset="0"/>
                <a:cs typeface="Times New Roman" panose="02020603050405020304" pitchFamily="18" charset="0"/>
              </a:rPr>
              <a:t>Sáu</a:t>
            </a:r>
            <a:endParaRPr kumimoji="0" lang="en-US" sz="3000" b="1" i="0" u="sng"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5247886" y="1227138"/>
            <a:ext cx="6194611" cy="3970318"/>
          </a:xfrm>
          <a:prstGeom prst="rect">
            <a:avLst/>
          </a:prstGeom>
          <a:solidFill>
            <a:schemeClr val="accent5">
              <a:lumMod val="20000"/>
              <a:lumOff val="8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Ông đi kháng chiến khi con gái ông chưa đầy một tuổi; </a:t>
            </a: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Ông chỉ duy nhất một lần trở về thăm gia đình 3 ngày (khi con ông lên 8), sau đó ông ra đi và vĩnh viễn nằm lại nơi chiến trường.</a:t>
            </a: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34789" y="2196634"/>
            <a:ext cx="4642538" cy="1015663"/>
          </a:xfrm>
          <a:prstGeom prst="rect">
            <a:avLst/>
          </a:prstGeom>
          <a:noFill/>
        </p:spPr>
        <p:txBody>
          <a:bodyPr wrap="square" rtlCol="0">
            <a:spAutoFit/>
          </a:bodyPr>
          <a:lstStyle/>
          <a:p>
            <a:pPr lvl="0">
              <a:defRPr/>
            </a:pPr>
            <a:r>
              <a:rPr lang="en-US" sz="3000" dirty="0">
                <a:solidFill>
                  <a:srgbClr val="0000FF"/>
                </a:solidFill>
                <a:latin typeface="Times New Roman" panose="02020603050405020304" pitchFamily="18" charset="0"/>
                <a:cs typeface="Times New Roman" panose="02020603050405020304" pitchFamily="18" charset="0"/>
              </a:rPr>
              <a:t>=&gt; Cảnh </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chia li bởi chiến tranh thật đáng thương.</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28599" y="625319"/>
            <a:ext cx="5686172"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sng" strike="noStrike" kern="1200" cap="none" spc="0" normalizeH="0" baseline="0" noProof="0" dirty="0" smtClean="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3000" b="1" i="0" u="sng"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nổi bật của nhân vật.</a:t>
            </a:r>
            <a:endParaRPr kumimoji="0" lang="en-US" sz="3000" b="0" i="0" u="sng"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811525" y="861078"/>
            <a:ext cx="5011271" cy="501675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hi sinh tình riêng vì nghĩa lớn. </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32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pt-BR" sz="3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Ông </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đã trải qua </a:t>
            </a:r>
            <a:r>
              <a:rPr kumimoji="0" lang="pt-BR"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bao thiếu thốn, gian lao</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của cuộc sống kháng chiến</a:t>
            </a:r>
            <a:r>
              <a:rPr kumimoji="0" lang="pt-BR" sz="3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32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pt-BR" sz="32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từng </a:t>
            </a:r>
            <a:r>
              <a:rPr kumimoji="0" lang="pt-BR"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bị bom đạn của kẻ thù khiến cho bị thương</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và rồi ông đã </a:t>
            </a:r>
            <a:r>
              <a:rPr kumimoji="0" lang="pt-BR"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hi sinh</a:t>
            </a:r>
            <a:r>
              <a:rPr kumimoji="0" lang="pt-BR"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trong một trận càn của địch lên khu căn cứ.</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430306" y="3512450"/>
            <a:ext cx="61587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=&gt; Ông </a:t>
            </a:r>
            <a:r>
              <a:rPr kumimoji="0" lang="pt-BR" sz="3000" b="0"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Sáu - một cán bộ kháng chiến giàu lòng yêu nước và có tinh thần trách nhiệm cao </a:t>
            </a:r>
            <a:r>
              <a:rPr kumimoji="0" lang="pt-BR" sz="30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với </a:t>
            </a:r>
            <a:r>
              <a:rPr kumimoji="0" lang="pt-BR" sz="3000" b="0"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sự nghiệp Cách mạng của dân tộc</a:t>
            </a:r>
            <a:r>
              <a:rPr kumimoji="0" lang="pt-BR"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1" name="Rectangle 20"/>
          <p:cNvSpPr/>
          <p:nvPr/>
        </p:nvSpPr>
        <p:spPr>
          <a:xfrm>
            <a:off x="228599" y="1283227"/>
            <a:ext cx="683558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pt-BR"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pt-BR" sz="3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cuộc kháng chiến của dân tộc.</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6483" y="2716054"/>
            <a:ext cx="2164976" cy="107721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Ông</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Sáu</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4344252" y="556455"/>
            <a:ext cx="4243936"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p>
        </p:txBody>
      </p:sp>
      <p:sp>
        <p:nvSpPr>
          <p:cNvPr id="10" name="Rectangle 9"/>
          <p:cNvSpPr/>
          <p:nvPr/>
        </p:nvSpPr>
        <p:spPr>
          <a:xfrm>
            <a:off x="4380109" y="1366950"/>
            <a:ext cx="4243937"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4415969" y="2177445"/>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phép</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4415969" y="3480383"/>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a:t>
            </a:r>
            <a:r>
              <a:rPr kumimoji="0" lang="pt-BR"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lên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đường trở lại khu căn cứ.</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4415969" y="4783321"/>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cxnSp>
        <p:nvCxnSpPr>
          <p:cNvPr id="15" name="Straight Arrow Connector 14"/>
          <p:cNvCxnSpPr>
            <a:stCxn id="8" idx="3"/>
            <a:endCxn id="9" idx="1"/>
          </p:cNvCxnSpPr>
          <p:nvPr/>
        </p:nvCxnSpPr>
        <p:spPr>
          <a:xfrm flipV="1">
            <a:off x="2931459" y="848843"/>
            <a:ext cx="1412793" cy="240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2931459" y="1659338"/>
            <a:ext cx="1448650" cy="15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11" idx="1"/>
          </p:cNvCxnSpPr>
          <p:nvPr/>
        </p:nvCxnSpPr>
        <p:spPr>
          <a:xfrm flipV="1">
            <a:off x="2931459" y="2716054"/>
            <a:ext cx="1484510" cy="538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12" idx="1"/>
          </p:cNvCxnSpPr>
          <p:nvPr/>
        </p:nvCxnSpPr>
        <p:spPr>
          <a:xfrm>
            <a:off x="2931459" y="3254663"/>
            <a:ext cx="1484510" cy="764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3" idx="1"/>
          </p:cNvCxnSpPr>
          <p:nvPr/>
        </p:nvCxnSpPr>
        <p:spPr>
          <a:xfrm>
            <a:off x="2931459" y="3254663"/>
            <a:ext cx="1484510" cy="2067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8805" y="187123"/>
            <a:ext cx="1723485" cy="523220"/>
          </a:xfrm>
          <a:prstGeom prst="rect">
            <a:avLst/>
          </a:prstGeom>
        </p:spPr>
        <p:txBody>
          <a:bodyPr wrap="none">
            <a:spAutoFit/>
          </a:bodyPr>
          <a:lstStyle/>
          <a:p>
            <a:pPr lvl="0" algn="just">
              <a:tabLst>
                <a:tab pos="114300" algn="l"/>
              </a:tabLst>
              <a:defRPr/>
            </a:pPr>
            <a:r>
              <a:rPr lang="pt-BR"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Với con.</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4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450E6-6123-F8FF-2C54-E549772CD1A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03C03B4-EE58-BD0D-F94D-05C5EC574394}"/>
              </a:ext>
            </a:extLst>
          </p:cNvPr>
          <p:cNvPicPr>
            <a:picLocks noChangeAspect="1"/>
          </p:cNvPicPr>
          <p:nvPr/>
        </p:nvPicPr>
        <p:blipFill>
          <a:blip r:embed="rId3">
            <a:clrChange>
              <a:clrFrom>
                <a:srgbClr val="FFFFFF"/>
              </a:clrFrom>
              <a:clrTo>
                <a:srgbClr val="FFFFFF">
                  <a:alpha val="0"/>
                </a:srgbClr>
              </a:clrTo>
            </a:clrChange>
          </a:blip>
          <a:srcRect t="59241" r="33630" b="19609"/>
          <a:stretch/>
        </p:blipFill>
        <p:spPr>
          <a:xfrm>
            <a:off x="-228795" y="-128016"/>
            <a:ext cx="9621026" cy="901351"/>
          </a:xfrm>
          <a:prstGeom prst="rect">
            <a:avLst/>
          </a:prstGeom>
        </p:spPr>
      </p:pic>
      <p:sp>
        <p:nvSpPr>
          <p:cNvPr id="5" name="TextBox 4">
            <a:extLst>
              <a:ext uri="{FF2B5EF4-FFF2-40B4-BE49-F238E27FC236}">
                <a16:creationId xmlns:a16="http://schemas.microsoft.com/office/drawing/2014/main" id="{2FEEF364-5CE9-AC31-7650-3745A8E367E4}"/>
              </a:ext>
            </a:extLst>
          </p:cNvPr>
          <p:cNvSpPr txBox="1"/>
          <p:nvPr/>
        </p:nvSpPr>
        <p:spPr>
          <a:xfrm>
            <a:off x="3660260" y="-43645"/>
            <a:ext cx="6561489" cy="7520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66;p36">
            <a:extLst>
              <a:ext uri="{FF2B5EF4-FFF2-40B4-BE49-F238E27FC236}">
                <a16:creationId xmlns:a16="http://schemas.microsoft.com/office/drawing/2014/main" id="{A38AD230-2128-5093-88C6-3812EEC13DD1}"/>
              </a:ext>
            </a:extLst>
          </p:cNvPr>
          <p:cNvSpPr txBox="1"/>
          <p:nvPr/>
        </p:nvSpPr>
        <p:spPr>
          <a:xfrm>
            <a:off x="270636" y="2539514"/>
            <a:ext cx="3073343"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dirty="0">
                <a:latin typeface="+mj-lt"/>
              </a:rPr>
              <a:t>Tàn phá kinh tế đất nước</a:t>
            </a:r>
            <a:r>
              <a:rPr lang="en-US" sz="3600" dirty="0">
                <a:latin typeface="+mj-lt"/>
              </a:rPr>
              <a:t>; </a:t>
            </a:r>
            <a:r>
              <a:rPr lang="vi-VN" sz="3600" dirty="0">
                <a:latin typeface="+mj-lt"/>
              </a:rPr>
              <a:t>cơ sở hạ tầng, di tích lịch sử văn hóa</a:t>
            </a:r>
            <a:endParaRPr lang="en-SG" sz="3600" dirty="0">
              <a:latin typeface="+mj-lt"/>
            </a:endParaRPr>
          </a:p>
          <a:p>
            <a:pPr algn="ctr"/>
            <a:endParaRPr lang="en-SG" sz="3600" dirty="0">
              <a:latin typeface="+mj-lt"/>
            </a:endParaRPr>
          </a:p>
        </p:txBody>
      </p:sp>
      <p:sp>
        <p:nvSpPr>
          <p:cNvPr id="6" name="Google Shape;1170;p36">
            <a:extLst>
              <a:ext uri="{FF2B5EF4-FFF2-40B4-BE49-F238E27FC236}">
                <a16:creationId xmlns:a16="http://schemas.microsoft.com/office/drawing/2014/main" id="{250BBA64-BE4A-A423-96A0-096E3866F1EE}"/>
              </a:ext>
            </a:extLst>
          </p:cNvPr>
          <p:cNvSpPr txBox="1"/>
          <p:nvPr/>
        </p:nvSpPr>
        <p:spPr>
          <a:xfrm>
            <a:off x="5905129" y="2581193"/>
            <a:ext cx="3442752"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dirty="0">
                <a:latin typeface="+mj-lt"/>
              </a:rPr>
              <a:t>Hàng triệu chiến sĩ hi sinh hoặc thương tật</a:t>
            </a:r>
            <a:endParaRPr lang="en-SG" sz="3600" dirty="0">
              <a:latin typeface="+mj-lt"/>
            </a:endParaRPr>
          </a:p>
        </p:txBody>
      </p:sp>
      <p:sp>
        <p:nvSpPr>
          <p:cNvPr id="7" name="Google Shape;1174;p36">
            <a:extLst>
              <a:ext uri="{FF2B5EF4-FFF2-40B4-BE49-F238E27FC236}">
                <a16:creationId xmlns:a16="http://schemas.microsoft.com/office/drawing/2014/main" id="{3BB54342-0E91-7A5A-F8E9-41BAD26EDC04}"/>
              </a:ext>
            </a:extLst>
          </p:cNvPr>
          <p:cNvSpPr txBox="1"/>
          <p:nvPr/>
        </p:nvSpPr>
        <p:spPr>
          <a:xfrm>
            <a:off x="3716277" y="2587786"/>
            <a:ext cx="2063306"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dirty="0">
                <a:latin typeface="+mj-lt"/>
              </a:rPr>
              <a:t>Thiên nhiên, môi trường bị hủy hoại</a:t>
            </a:r>
            <a:endParaRPr lang="en-SG" sz="3600" dirty="0">
              <a:latin typeface="+mj-lt"/>
            </a:endParaRPr>
          </a:p>
        </p:txBody>
      </p:sp>
      <p:sp>
        <p:nvSpPr>
          <p:cNvPr id="8" name="Google Shape;1182;p36">
            <a:extLst>
              <a:ext uri="{FF2B5EF4-FFF2-40B4-BE49-F238E27FC236}">
                <a16:creationId xmlns:a16="http://schemas.microsoft.com/office/drawing/2014/main" id="{06C52061-0C25-25B5-4801-79AAD4097B50}"/>
              </a:ext>
            </a:extLst>
          </p:cNvPr>
          <p:cNvSpPr txBox="1"/>
          <p:nvPr/>
        </p:nvSpPr>
        <p:spPr>
          <a:xfrm>
            <a:off x="9347881" y="2597711"/>
            <a:ext cx="2844119"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dirty="0">
                <a:latin typeface="+mj-lt"/>
              </a:rPr>
              <a:t>Hàng triệu gia đình ly tán, tan tác, chịu cảnh vợ không chồng, con không cha</a:t>
            </a:r>
            <a:endParaRPr lang="en-SG" sz="6600" dirty="0">
              <a:latin typeface="+mj-lt"/>
            </a:endParaRPr>
          </a:p>
        </p:txBody>
      </p:sp>
      <p:grpSp>
        <p:nvGrpSpPr>
          <p:cNvPr id="9" name="Google Shape;1160;p36">
            <a:extLst>
              <a:ext uri="{FF2B5EF4-FFF2-40B4-BE49-F238E27FC236}">
                <a16:creationId xmlns:a16="http://schemas.microsoft.com/office/drawing/2014/main" id="{C6875FB5-FA66-9947-5E63-ACD3D8B23524}"/>
              </a:ext>
            </a:extLst>
          </p:cNvPr>
          <p:cNvGrpSpPr/>
          <p:nvPr/>
        </p:nvGrpSpPr>
        <p:grpSpPr>
          <a:xfrm>
            <a:off x="2109004" y="977255"/>
            <a:ext cx="8214790" cy="1046302"/>
            <a:chOff x="1281670" y="1394300"/>
            <a:chExt cx="6875979" cy="1046302"/>
          </a:xfrm>
        </p:grpSpPr>
        <p:sp>
          <p:nvSpPr>
            <p:cNvPr id="10" name="Google Shape;1161;p36">
              <a:extLst>
                <a:ext uri="{FF2B5EF4-FFF2-40B4-BE49-F238E27FC236}">
                  <a16:creationId xmlns:a16="http://schemas.microsoft.com/office/drawing/2014/main" id="{BA5C3B5E-0E06-22A5-7342-28D412EB06EA}"/>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endParaRPr sz="2400" kern="0">
                <a:latin typeface="等线 Light" panose="020F0302020204030204"/>
              </a:endParaRPr>
            </a:p>
          </p:txBody>
        </p:sp>
        <p:sp>
          <p:nvSpPr>
            <p:cNvPr id="11" name="Google Shape;1162;p36">
              <a:extLst>
                <a:ext uri="{FF2B5EF4-FFF2-40B4-BE49-F238E27FC236}">
                  <a16:creationId xmlns:a16="http://schemas.microsoft.com/office/drawing/2014/main" id="{779A0360-9555-D1CD-7DE7-CABE5D901D68}"/>
                </a:ext>
              </a:extLst>
            </p:cNvPr>
            <p:cNvSpPr txBox="1"/>
            <p:nvPr/>
          </p:nvSpPr>
          <p:spPr>
            <a:xfrm>
              <a:off x="1281670" y="1953705"/>
              <a:ext cx="6875979" cy="486897"/>
            </a:xfrm>
            <a:prstGeom prst="rect">
              <a:avLst/>
            </a:prstGeom>
            <a:solidFill>
              <a:srgbClr val="6096E6">
                <a:lumMod val="20000"/>
                <a:lumOff val="8000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HẬU QUẢ</a:t>
              </a:r>
              <a:endParaRPr lang="en-SG" sz="3200" b="1" dirty="0">
                <a:latin typeface="等线 Light" panose="020F0302020204030204"/>
                <a:ea typeface="Calibri" panose="020F0502020204030204" pitchFamily="34" charset="0"/>
                <a:cs typeface="Times New Roman" panose="02020603050405020304" pitchFamily="18" charset="0"/>
              </a:endParaRPr>
            </a:p>
          </p:txBody>
        </p:sp>
      </p:grpSp>
      <p:sp>
        <p:nvSpPr>
          <p:cNvPr id="12" name="Google Shape;1167;p36">
            <a:extLst>
              <a:ext uri="{FF2B5EF4-FFF2-40B4-BE49-F238E27FC236}">
                <a16:creationId xmlns:a16="http://schemas.microsoft.com/office/drawing/2014/main" id="{7E24AED5-13C7-D6DB-7D05-06F3BC2FEC68}"/>
              </a:ext>
            </a:extLst>
          </p:cNvPr>
          <p:cNvSpPr/>
          <p:nvPr/>
        </p:nvSpPr>
        <p:spPr>
          <a:xfrm>
            <a:off x="1044195" y="209906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b="1" kern="0">
                <a:solidFill>
                  <a:srgbClr val="FFFFFF"/>
                </a:solidFill>
                <a:latin typeface="Fredoka"/>
                <a:ea typeface="Fredoka"/>
                <a:cs typeface="Fredoka"/>
                <a:sym typeface="Fredoka"/>
              </a:rPr>
              <a:t>01</a:t>
            </a:r>
            <a:endParaRPr sz="2400" b="1" kern="0">
              <a:solidFill>
                <a:srgbClr val="FFFFFF"/>
              </a:solidFill>
              <a:latin typeface="Fredoka"/>
              <a:ea typeface="Fredoka"/>
              <a:cs typeface="Fredoka"/>
              <a:sym typeface="Fredoka"/>
            </a:endParaRPr>
          </a:p>
        </p:txBody>
      </p:sp>
      <p:sp>
        <p:nvSpPr>
          <p:cNvPr id="13" name="Google Shape;1171;p36">
            <a:extLst>
              <a:ext uri="{FF2B5EF4-FFF2-40B4-BE49-F238E27FC236}">
                <a16:creationId xmlns:a16="http://schemas.microsoft.com/office/drawing/2014/main" id="{C9FA2C98-28F0-B6EF-844C-1006A5544FD9}"/>
              </a:ext>
            </a:extLst>
          </p:cNvPr>
          <p:cNvSpPr/>
          <p:nvPr/>
        </p:nvSpPr>
        <p:spPr>
          <a:xfrm>
            <a:off x="7217522" y="2091629"/>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b="1" kern="0">
                <a:solidFill>
                  <a:srgbClr val="FFFFFF"/>
                </a:solidFill>
                <a:latin typeface="Fredoka"/>
                <a:ea typeface="Fredoka"/>
                <a:cs typeface="Fredoka"/>
                <a:sym typeface="Fredoka"/>
              </a:rPr>
              <a:t>03</a:t>
            </a:r>
            <a:endParaRPr sz="2400" b="1" kern="0">
              <a:solidFill>
                <a:srgbClr val="FFFFFF"/>
              </a:solidFill>
              <a:latin typeface="Fredoka"/>
              <a:ea typeface="Fredoka"/>
              <a:cs typeface="Fredoka"/>
              <a:sym typeface="Fredoka"/>
            </a:endParaRPr>
          </a:p>
        </p:txBody>
      </p:sp>
      <p:sp>
        <p:nvSpPr>
          <p:cNvPr id="14" name="Google Shape;1175;p36">
            <a:extLst>
              <a:ext uri="{FF2B5EF4-FFF2-40B4-BE49-F238E27FC236}">
                <a16:creationId xmlns:a16="http://schemas.microsoft.com/office/drawing/2014/main" id="{26E7B072-68E4-772F-FA8B-73A0671A8667}"/>
              </a:ext>
            </a:extLst>
          </p:cNvPr>
          <p:cNvSpPr/>
          <p:nvPr/>
        </p:nvSpPr>
        <p:spPr>
          <a:xfrm>
            <a:off x="4164818" y="2097332"/>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b="1" kern="0">
                <a:solidFill>
                  <a:srgbClr val="FFFFFF"/>
                </a:solidFill>
                <a:latin typeface="Fredoka"/>
                <a:ea typeface="Fredoka"/>
                <a:cs typeface="Fredoka"/>
                <a:sym typeface="Fredoka"/>
              </a:rPr>
              <a:t>02</a:t>
            </a:r>
            <a:endParaRPr sz="2400" b="1" kern="0">
              <a:solidFill>
                <a:srgbClr val="FFFFFF"/>
              </a:solidFill>
              <a:latin typeface="Fredoka"/>
              <a:ea typeface="Fredoka"/>
              <a:cs typeface="Fredoka"/>
              <a:sym typeface="Fredoka"/>
            </a:endParaRPr>
          </a:p>
        </p:txBody>
      </p:sp>
      <p:sp>
        <p:nvSpPr>
          <p:cNvPr id="15" name="Google Shape;1183;p36">
            <a:extLst>
              <a:ext uri="{FF2B5EF4-FFF2-40B4-BE49-F238E27FC236}">
                <a16:creationId xmlns:a16="http://schemas.microsoft.com/office/drawing/2014/main" id="{8B302B6C-54A6-8ED3-A93B-67A42AF10F92}"/>
              </a:ext>
            </a:extLst>
          </p:cNvPr>
          <p:cNvSpPr/>
          <p:nvPr/>
        </p:nvSpPr>
        <p:spPr>
          <a:xfrm>
            <a:off x="10323794" y="209906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b="1" kern="0" dirty="0">
                <a:solidFill>
                  <a:srgbClr val="FFFFFF"/>
                </a:solidFill>
                <a:latin typeface="Fredoka"/>
                <a:ea typeface="Fredoka"/>
                <a:cs typeface="Fredoka"/>
                <a:sym typeface="Fredoka"/>
              </a:rPr>
              <a:t>04</a:t>
            </a:r>
            <a:endParaRPr sz="2400" b="1" kern="0" dirty="0">
              <a:solidFill>
                <a:srgbClr val="FFFFFF"/>
              </a:solidFill>
              <a:latin typeface="Fredoka"/>
              <a:ea typeface="Fredoka"/>
              <a:cs typeface="Fredoka"/>
              <a:sym typeface="Fredoka"/>
            </a:endParaRPr>
          </a:p>
        </p:txBody>
      </p:sp>
      <p:cxnSp>
        <p:nvCxnSpPr>
          <p:cNvPr id="16" name="Google Shape;1184;p36">
            <a:extLst>
              <a:ext uri="{FF2B5EF4-FFF2-40B4-BE49-F238E27FC236}">
                <a16:creationId xmlns:a16="http://schemas.microsoft.com/office/drawing/2014/main" id="{044A5D16-DCF1-41AA-EA22-89A570DD56ED}"/>
              </a:ext>
            </a:extLst>
          </p:cNvPr>
          <p:cNvCxnSpPr>
            <a:stCxn id="12" idx="3"/>
            <a:endCxn id="14" idx="1"/>
          </p:cNvCxnSpPr>
          <p:nvPr/>
        </p:nvCxnSpPr>
        <p:spPr>
          <a:xfrm flipV="1">
            <a:off x="2101513" y="2343633"/>
            <a:ext cx="2063305" cy="1729"/>
          </a:xfrm>
          <a:prstGeom prst="straightConnector1">
            <a:avLst/>
          </a:prstGeom>
          <a:noFill/>
          <a:ln w="19050" cap="flat" cmpd="sng">
            <a:solidFill>
              <a:srgbClr val="FFAB15"/>
            </a:solidFill>
            <a:prstDash val="solid"/>
            <a:round/>
            <a:headEnd type="none" w="med" len="med"/>
            <a:tailEnd type="none" w="med" len="med"/>
          </a:ln>
        </p:spPr>
      </p:cxnSp>
      <p:cxnSp>
        <p:nvCxnSpPr>
          <p:cNvPr id="17" name="Google Shape;1185;p36">
            <a:extLst>
              <a:ext uri="{FF2B5EF4-FFF2-40B4-BE49-F238E27FC236}">
                <a16:creationId xmlns:a16="http://schemas.microsoft.com/office/drawing/2014/main" id="{2FF20956-28CC-3C77-BA36-FCE440100845}"/>
              </a:ext>
            </a:extLst>
          </p:cNvPr>
          <p:cNvCxnSpPr>
            <a:stCxn id="14" idx="3"/>
            <a:endCxn id="13" idx="1"/>
          </p:cNvCxnSpPr>
          <p:nvPr/>
        </p:nvCxnSpPr>
        <p:spPr>
          <a:xfrm flipV="1">
            <a:off x="5222135" y="2337929"/>
            <a:ext cx="1995387" cy="5703"/>
          </a:xfrm>
          <a:prstGeom prst="straightConnector1">
            <a:avLst/>
          </a:prstGeom>
          <a:noFill/>
          <a:ln w="19050" cap="flat" cmpd="sng">
            <a:solidFill>
              <a:srgbClr val="FFAB15"/>
            </a:solidFill>
            <a:prstDash val="solid"/>
            <a:round/>
            <a:headEnd type="none" w="med" len="med"/>
            <a:tailEnd type="none" w="med" len="med"/>
          </a:ln>
        </p:spPr>
      </p:cxnSp>
      <p:cxnSp>
        <p:nvCxnSpPr>
          <p:cNvPr id="18" name="Google Shape;1186;p36">
            <a:extLst>
              <a:ext uri="{FF2B5EF4-FFF2-40B4-BE49-F238E27FC236}">
                <a16:creationId xmlns:a16="http://schemas.microsoft.com/office/drawing/2014/main" id="{A0E94154-95AC-A267-0B08-C2BE08FB547F}"/>
              </a:ext>
            </a:extLst>
          </p:cNvPr>
          <p:cNvCxnSpPr>
            <a:cxnSpLocks/>
            <a:stCxn id="13" idx="3"/>
          </p:cNvCxnSpPr>
          <p:nvPr/>
        </p:nvCxnSpPr>
        <p:spPr>
          <a:xfrm>
            <a:off x="8274839" y="2337929"/>
            <a:ext cx="879283" cy="0"/>
          </a:xfrm>
          <a:prstGeom prst="straightConnector1">
            <a:avLst/>
          </a:prstGeom>
          <a:noFill/>
          <a:ln w="19050" cap="flat" cmpd="sng">
            <a:solidFill>
              <a:srgbClr val="FFAB15"/>
            </a:solidFill>
            <a:prstDash val="solid"/>
            <a:round/>
            <a:headEnd type="none" w="med" len="med"/>
            <a:tailEnd type="none" w="med" len="med"/>
          </a:ln>
        </p:spPr>
      </p:cxnSp>
      <p:cxnSp>
        <p:nvCxnSpPr>
          <p:cNvPr id="19" name="Google Shape;1187;p36">
            <a:extLst>
              <a:ext uri="{FF2B5EF4-FFF2-40B4-BE49-F238E27FC236}">
                <a16:creationId xmlns:a16="http://schemas.microsoft.com/office/drawing/2014/main" id="{791DED41-4C24-F695-1118-BFFF99FDF63F}"/>
              </a:ext>
            </a:extLst>
          </p:cNvPr>
          <p:cNvCxnSpPr>
            <a:cxnSpLocks/>
            <a:endCxn id="15" idx="1"/>
          </p:cNvCxnSpPr>
          <p:nvPr/>
        </p:nvCxnSpPr>
        <p:spPr>
          <a:xfrm>
            <a:off x="9154122" y="2337929"/>
            <a:ext cx="1169672" cy="7432"/>
          </a:xfrm>
          <a:prstGeom prst="straightConnector1">
            <a:avLst/>
          </a:prstGeom>
          <a:noFill/>
          <a:ln w="19050" cap="flat" cmpd="sng">
            <a:solidFill>
              <a:srgbClr val="FFAB15"/>
            </a:solidFill>
            <a:prstDash val="solid"/>
            <a:round/>
            <a:headEnd type="none" w="med" len="med"/>
            <a:tailEnd type="none" w="med" len="med"/>
          </a:ln>
        </p:spPr>
      </p:cxnSp>
      <p:cxnSp>
        <p:nvCxnSpPr>
          <p:cNvPr id="20" name="Google Shape;1188;p36">
            <a:extLst>
              <a:ext uri="{FF2B5EF4-FFF2-40B4-BE49-F238E27FC236}">
                <a16:creationId xmlns:a16="http://schemas.microsoft.com/office/drawing/2014/main" id="{D1236C84-2FF4-986B-8F3D-C83C95BD14E6}"/>
              </a:ext>
            </a:extLst>
          </p:cNvPr>
          <p:cNvCxnSpPr>
            <a:stCxn id="10" idx="1"/>
            <a:endCxn id="12" idx="0"/>
          </p:cNvCxnSpPr>
          <p:nvPr/>
        </p:nvCxnSpPr>
        <p:spPr>
          <a:xfrm rot="10800000" flipV="1">
            <a:off x="1572855" y="1223555"/>
            <a:ext cx="4040469" cy="875506"/>
          </a:xfrm>
          <a:prstGeom prst="bentConnector2">
            <a:avLst/>
          </a:prstGeom>
          <a:noFill/>
          <a:ln w="19050" cap="flat" cmpd="sng">
            <a:solidFill>
              <a:srgbClr val="FFAB15"/>
            </a:solidFill>
            <a:prstDash val="solid"/>
            <a:round/>
            <a:headEnd type="none" w="med" len="med"/>
            <a:tailEnd type="none" w="med" len="med"/>
          </a:ln>
        </p:spPr>
      </p:cxnSp>
      <p:cxnSp>
        <p:nvCxnSpPr>
          <p:cNvPr id="21" name="Google Shape;1189;p36">
            <a:extLst>
              <a:ext uri="{FF2B5EF4-FFF2-40B4-BE49-F238E27FC236}">
                <a16:creationId xmlns:a16="http://schemas.microsoft.com/office/drawing/2014/main" id="{C36C1D40-2912-F1AF-6F7F-12D8BB46DB62}"/>
              </a:ext>
            </a:extLst>
          </p:cNvPr>
          <p:cNvCxnSpPr>
            <a:cxnSpLocks/>
          </p:cNvCxnSpPr>
          <p:nvPr/>
        </p:nvCxnSpPr>
        <p:spPr>
          <a:xfrm>
            <a:off x="6478758" y="1216123"/>
            <a:ext cx="4373696" cy="869456"/>
          </a:xfrm>
          <a:prstGeom prst="bentConnector3">
            <a:avLst>
              <a:gd name="adj1" fmla="val 100282"/>
            </a:avLst>
          </a:prstGeom>
          <a:noFill/>
          <a:ln w="19050" cap="flat" cmpd="sng">
            <a:solidFill>
              <a:srgbClr val="FFAB15"/>
            </a:solidFill>
            <a:prstDash val="solid"/>
            <a:round/>
            <a:headEnd type="none" w="med" len="med"/>
            <a:tailEnd type="none" w="med" len="med"/>
          </a:ln>
        </p:spPr>
      </p:cxnSp>
      <p:grpSp>
        <p:nvGrpSpPr>
          <p:cNvPr id="22" name="Google Shape;1190;p36">
            <a:extLst>
              <a:ext uri="{FF2B5EF4-FFF2-40B4-BE49-F238E27FC236}">
                <a16:creationId xmlns:a16="http://schemas.microsoft.com/office/drawing/2014/main" id="{1D082849-B48B-5E22-EFAA-D20453F50767}"/>
              </a:ext>
            </a:extLst>
          </p:cNvPr>
          <p:cNvGrpSpPr/>
          <p:nvPr/>
        </p:nvGrpSpPr>
        <p:grpSpPr>
          <a:xfrm>
            <a:off x="5861339" y="1080442"/>
            <a:ext cx="354359" cy="292329"/>
            <a:chOff x="-64774725" y="1916550"/>
            <a:chExt cx="319000" cy="314400"/>
          </a:xfrm>
        </p:grpSpPr>
        <p:sp>
          <p:nvSpPr>
            <p:cNvPr id="23" name="Google Shape;1191;p36">
              <a:extLst>
                <a:ext uri="{FF2B5EF4-FFF2-40B4-BE49-F238E27FC236}">
                  <a16:creationId xmlns:a16="http://schemas.microsoft.com/office/drawing/2014/main" id="{A299B4A4-FC11-D8FE-2586-78D202A02707}"/>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192;p36">
              <a:extLst>
                <a:ext uri="{FF2B5EF4-FFF2-40B4-BE49-F238E27FC236}">
                  <a16:creationId xmlns:a16="http://schemas.microsoft.com/office/drawing/2014/main" id="{93F11838-EA77-9519-21AA-E4D4EED31BC6}"/>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54"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875;p50">
            <a:extLst>
              <a:ext uri="{FF2B5EF4-FFF2-40B4-BE49-F238E27FC236}">
                <a16:creationId xmlns:a16="http://schemas.microsoft.com/office/drawing/2014/main" id="{59BBD1B2-ADB4-5522-5383-BD862261F9A9}"/>
              </a:ext>
            </a:extLst>
          </p:cNvPr>
          <p:cNvSpPr/>
          <p:nvPr/>
        </p:nvSpPr>
        <p:spPr>
          <a:xfrm rot="21345516" flipH="1">
            <a:off x="5136774" y="4762990"/>
            <a:ext cx="4145579" cy="1925537"/>
          </a:xfrm>
          <a:custGeom>
            <a:avLst/>
            <a:gdLst/>
            <a:ahLst/>
            <a:cxnLst/>
            <a:rect l="l" t="t" r="r" b="b"/>
            <a:pathLst>
              <a:path w="54293" h="25218" extrusionOk="0">
                <a:moveTo>
                  <a:pt x="26694" y="2084"/>
                </a:moveTo>
                <a:lnTo>
                  <a:pt x="30695" y="3323"/>
                </a:lnTo>
                <a:lnTo>
                  <a:pt x="30695" y="3430"/>
                </a:lnTo>
                <a:lnTo>
                  <a:pt x="26682" y="2251"/>
                </a:lnTo>
                <a:lnTo>
                  <a:pt x="26694" y="2084"/>
                </a:lnTo>
                <a:close/>
                <a:moveTo>
                  <a:pt x="33338" y="5763"/>
                </a:moveTo>
                <a:cubicBezTo>
                  <a:pt x="33338" y="5775"/>
                  <a:pt x="33338" y="5775"/>
                  <a:pt x="33314" y="5799"/>
                </a:cubicBezTo>
                <a:cubicBezTo>
                  <a:pt x="33314" y="5775"/>
                  <a:pt x="33302" y="5775"/>
                  <a:pt x="33302" y="5763"/>
                </a:cubicBezTo>
                <a:close/>
                <a:moveTo>
                  <a:pt x="31730" y="4966"/>
                </a:moveTo>
                <a:cubicBezTo>
                  <a:pt x="31742" y="5037"/>
                  <a:pt x="31766" y="5109"/>
                  <a:pt x="31802" y="5180"/>
                </a:cubicBezTo>
                <a:cubicBezTo>
                  <a:pt x="31802" y="5180"/>
                  <a:pt x="31992" y="5347"/>
                  <a:pt x="32397" y="5513"/>
                </a:cubicBezTo>
                <a:lnTo>
                  <a:pt x="32445" y="5918"/>
                </a:lnTo>
                <a:lnTo>
                  <a:pt x="32480" y="6097"/>
                </a:lnTo>
                <a:lnTo>
                  <a:pt x="31564" y="6097"/>
                </a:lnTo>
                <a:cubicBezTo>
                  <a:pt x="31433" y="5883"/>
                  <a:pt x="31337" y="5478"/>
                  <a:pt x="31730" y="4966"/>
                </a:cubicBezTo>
                <a:close/>
                <a:moveTo>
                  <a:pt x="35244" y="1"/>
                </a:moveTo>
                <a:cubicBezTo>
                  <a:pt x="35005" y="1"/>
                  <a:pt x="34725" y="60"/>
                  <a:pt x="34564" y="298"/>
                </a:cubicBezTo>
                <a:lnTo>
                  <a:pt x="34171" y="1072"/>
                </a:lnTo>
                <a:lnTo>
                  <a:pt x="34147" y="1084"/>
                </a:lnTo>
                <a:cubicBezTo>
                  <a:pt x="34088" y="1191"/>
                  <a:pt x="34147" y="1346"/>
                  <a:pt x="34302" y="1525"/>
                </a:cubicBezTo>
                <a:cubicBezTo>
                  <a:pt x="34266" y="1632"/>
                  <a:pt x="34255" y="1775"/>
                  <a:pt x="34302" y="1894"/>
                </a:cubicBezTo>
                <a:lnTo>
                  <a:pt x="34314" y="1894"/>
                </a:lnTo>
                <a:cubicBezTo>
                  <a:pt x="34302" y="2013"/>
                  <a:pt x="34290" y="2120"/>
                  <a:pt x="34302" y="2239"/>
                </a:cubicBezTo>
                <a:lnTo>
                  <a:pt x="34302" y="2275"/>
                </a:lnTo>
                <a:cubicBezTo>
                  <a:pt x="34314" y="2370"/>
                  <a:pt x="34326" y="2442"/>
                  <a:pt x="34350" y="2537"/>
                </a:cubicBezTo>
                <a:cubicBezTo>
                  <a:pt x="34362" y="2596"/>
                  <a:pt x="34374" y="2656"/>
                  <a:pt x="34409" y="2692"/>
                </a:cubicBezTo>
                <a:cubicBezTo>
                  <a:pt x="34433" y="2727"/>
                  <a:pt x="34469" y="2727"/>
                  <a:pt x="34505" y="2739"/>
                </a:cubicBezTo>
                <a:cubicBezTo>
                  <a:pt x="34612" y="2775"/>
                  <a:pt x="34719" y="2787"/>
                  <a:pt x="34838" y="2799"/>
                </a:cubicBezTo>
                <a:cubicBezTo>
                  <a:pt x="34826" y="2942"/>
                  <a:pt x="34826" y="3073"/>
                  <a:pt x="34838" y="3192"/>
                </a:cubicBezTo>
                <a:cubicBezTo>
                  <a:pt x="34743" y="3204"/>
                  <a:pt x="34671" y="3227"/>
                  <a:pt x="34600" y="3251"/>
                </a:cubicBezTo>
                <a:lnTo>
                  <a:pt x="34600" y="3239"/>
                </a:lnTo>
                <a:cubicBezTo>
                  <a:pt x="34582" y="3227"/>
                  <a:pt x="34567" y="3221"/>
                  <a:pt x="34552" y="3221"/>
                </a:cubicBezTo>
                <a:cubicBezTo>
                  <a:pt x="34537" y="3221"/>
                  <a:pt x="34522" y="3227"/>
                  <a:pt x="34505" y="3239"/>
                </a:cubicBezTo>
                <a:cubicBezTo>
                  <a:pt x="34505" y="3204"/>
                  <a:pt x="34505" y="3156"/>
                  <a:pt x="34493" y="3132"/>
                </a:cubicBezTo>
                <a:cubicBezTo>
                  <a:pt x="34493" y="3132"/>
                  <a:pt x="34004" y="2680"/>
                  <a:pt x="33052" y="2501"/>
                </a:cubicBezTo>
                <a:cubicBezTo>
                  <a:pt x="33052" y="2501"/>
                  <a:pt x="32159" y="2263"/>
                  <a:pt x="31111" y="2215"/>
                </a:cubicBezTo>
                <a:cubicBezTo>
                  <a:pt x="30980" y="2215"/>
                  <a:pt x="30849" y="2311"/>
                  <a:pt x="30814" y="2442"/>
                </a:cubicBezTo>
                <a:cubicBezTo>
                  <a:pt x="30802" y="2489"/>
                  <a:pt x="30790" y="2549"/>
                  <a:pt x="30778" y="2608"/>
                </a:cubicBezTo>
                <a:lnTo>
                  <a:pt x="23848" y="810"/>
                </a:lnTo>
                <a:cubicBezTo>
                  <a:pt x="23694" y="1001"/>
                  <a:pt x="23848" y="1180"/>
                  <a:pt x="23848" y="1180"/>
                </a:cubicBezTo>
                <a:lnTo>
                  <a:pt x="26504" y="2001"/>
                </a:lnTo>
                <a:lnTo>
                  <a:pt x="26504" y="2489"/>
                </a:lnTo>
                <a:lnTo>
                  <a:pt x="26635" y="2489"/>
                </a:lnTo>
                <a:lnTo>
                  <a:pt x="26646" y="2334"/>
                </a:lnTo>
                <a:lnTo>
                  <a:pt x="30718" y="3620"/>
                </a:lnTo>
                <a:lnTo>
                  <a:pt x="30718" y="3692"/>
                </a:lnTo>
                <a:cubicBezTo>
                  <a:pt x="30730" y="3811"/>
                  <a:pt x="30802" y="3906"/>
                  <a:pt x="30921" y="3942"/>
                </a:cubicBezTo>
                <a:cubicBezTo>
                  <a:pt x="31076" y="3989"/>
                  <a:pt x="31314" y="4061"/>
                  <a:pt x="31576" y="4144"/>
                </a:cubicBezTo>
                <a:cubicBezTo>
                  <a:pt x="31588" y="4299"/>
                  <a:pt x="31611" y="4478"/>
                  <a:pt x="31635" y="4656"/>
                </a:cubicBezTo>
                <a:cubicBezTo>
                  <a:pt x="31468" y="4870"/>
                  <a:pt x="31135" y="5418"/>
                  <a:pt x="31218" y="6109"/>
                </a:cubicBezTo>
                <a:lnTo>
                  <a:pt x="27718" y="6121"/>
                </a:lnTo>
                <a:cubicBezTo>
                  <a:pt x="27230" y="6383"/>
                  <a:pt x="26944" y="7025"/>
                  <a:pt x="26825" y="7311"/>
                </a:cubicBezTo>
                <a:lnTo>
                  <a:pt x="22622" y="7490"/>
                </a:lnTo>
                <a:cubicBezTo>
                  <a:pt x="21812" y="7490"/>
                  <a:pt x="21027" y="7716"/>
                  <a:pt x="20360" y="8157"/>
                </a:cubicBezTo>
                <a:cubicBezTo>
                  <a:pt x="19943" y="8430"/>
                  <a:pt x="19526" y="8740"/>
                  <a:pt x="19122" y="9061"/>
                </a:cubicBezTo>
                <a:lnTo>
                  <a:pt x="822" y="5144"/>
                </a:lnTo>
                <a:cubicBezTo>
                  <a:pt x="805" y="5141"/>
                  <a:pt x="788" y="5140"/>
                  <a:pt x="770" y="5140"/>
                </a:cubicBezTo>
                <a:cubicBezTo>
                  <a:pt x="509" y="5140"/>
                  <a:pt x="220" y="5472"/>
                  <a:pt x="119" y="5930"/>
                </a:cubicBezTo>
                <a:cubicBezTo>
                  <a:pt x="0" y="6430"/>
                  <a:pt x="131" y="6895"/>
                  <a:pt x="417" y="6966"/>
                </a:cubicBezTo>
                <a:cubicBezTo>
                  <a:pt x="417" y="6966"/>
                  <a:pt x="10835" y="9311"/>
                  <a:pt x="17276" y="10764"/>
                </a:cubicBezTo>
                <a:cubicBezTo>
                  <a:pt x="16800" y="11240"/>
                  <a:pt x="16371" y="11681"/>
                  <a:pt x="16026" y="12038"/>
                </a:cubicBezTo>
                <a:cubicBezTo>
                  <a:pt x="15574" y="12514"/>
                  <a:pt x="15776" y="13312"/>
                  <a:pt x="16395" y="13526"/>
                </a:cubicBezTo>
                <a:cubicBezTo>
                  <a:pt x="17229" y="13848"/>
                  <a:pt x="18241" y="14086"/>
                  <a:pt x="18241" y="14086"/>
                </a:cubicBezTo>
                <a:lnTo>
                  <a:pt x="19169" y="14086"/>
                </a:lnTo>
                <a:lnTo>
                  <a:pt x="19169" y="14455"/>
                </a:lnTo>
                <a:lnTo>
                  <a:pt x="7763" y="14503"/>
                </a:lnTo>
                <a:cubicBezTo>
                  <a:pt x="6668" y="14503"/>
                  <a:pt x="5560" y="14765"/>
                  <a:pt x="4596" y="15324"/>
                </a:cubicBezTo>
                <a:cubicBezTo>
                  <a:pt x="3489" y="15955"/>
                  <a:pt x="2465" y="17003"/>
                  <a:pt x="3060" y="18551"/>
                </a:cubicBezTo>
                <a:cubicBezTo>
                  <a:pt x="3108" y="18646"/>
                  <a:pt x="3215" y="18729"/>
                  <a:pt x="3310" y="18729"/>
                </a:cubicBezTo>
                <a:cubicBezTo>
                  <a:pt x="5215" y="18706"/>
                  <a:pt x="7120" y="18694"/>
                  <a:pt x="9025" y="18694"/>
                </a:cubicBezTo>
                <a:lnTo>
                  <a:pt x="3310" y="18729"/>
                </a:lnTo>
                <a:cubicBezTo>
                  <a:pt x="3310" y="18729"/>
                  <a:pt x="4227" y="20944"/>
                  <a:pt x="6156" y="22801"/>
                </a:cubicBezTo>
                <a:cubicBezTo>
                  <a:pt x="7644" y="24230"/>
                  <a:pt x="9620" y="25016"/>
                  <a:pt x="11692" y="25052"/>
                </a:cubicBezTo>
                <a:lnTo>
                  <a:pt x="18788" y="25171"/>
                </a:lnTo>
                <a:cubicBezTo>
                  <a:pt x="19696" y="25203"/>
                  <a:pt x="20566" y="25218"/>
                  <a:pt x="21397" y="25218"/>
                </a:cubicBezTo>
                <a:cubicBezTo>
                  <a:pt x="23618" y="25218"/>
                  <a:pt x="25555" y="25112"/>
                  <a:pt x="27158" y="24956"/>
                </a:cubicBezTo>
                <a:cubicBezTo>
                  <a:pt x="27289" y="24980"/>
                  <a:pt x="27420" y="24980"/>
                  <a:pt x="27551" y="24980"/>
                </a:cubicBezTo>
                <a:lnTo>
                  <a:pt x="34671" y="25099"/>
                </a:lnTo>
                <a:cubicBezTo>
                  <a:pt x="35569" y="25132"/>
                  <a:pt x="36431" y="25147"/>
                  <a:pt x="37254" y="25147"/>
                </a:cubicBezTo>
                <a:cubicBezTo>
                  <a:pt x="44090" y="25147"/>
                  <a:pt x="48244" y="24123"/>
                  <a:pt x="48244" y="24123"/>
                </a:cubicBezTo>
                <a:cubicBezTo>
                  <a:pt x="51388" y="23099"/>
                  <a:pt x="52507" y="21384"/>
                  <a:pt x="52507" y="21384"/>
                </a:cubicBezTo>
                <a:cubicBezTo>
                  <a:pt x="53316" y="20277"/>
                  <a:pt x="53709" y="18991"/>
                  <a:pt x="53828" y="18491"/>
                </a:cubicBezTo>
                <a:lnTo>
                  <a:pt x="54102" y="18491"/>
                </a:lnTo>
                <a:cubicBezTo>
                  <a:pt x="54197" y="18182"/>
                  <a:pt x="54293" y="17598"/>
                  <a:pt x="54138" y="16943"/>
                </a:cubicBezTo>
                <a:cubicBezTo>
                  <a:pt x="54138" y="16943"/>
                  <a:pt x="53912" y="14550"/>
                  <a:pt x="50423" y="14324"/>
                </a:cubicBezTo>
                <a:lnTo>
                  <a:pt x="50364" y="14324"/>
                </a:lnTo>
                <a:lnTo>
                  <a:pt x="45458" y="14336"/>
                </a:lnTo>
                <a:lnTo>
                  <a:pt x="45458" y="13967"/>
                </a:lnTo>
                <a:lnTo>
                  <a:pt x="45494" y="13967"/>
                </a:lnTo>
                <a:cubicBezTo>
                  <a:pt x="45804" y="13967"/>
                  <a:pt x="46113" y="13848"/>
                  <a:pt x="46351" y="13657"/>
                </a:cubicBezTo>
                <a:lnTo>
                  <a:pt x="50066" y="10478"/>
                </a:lnTo>
                <a:cubicBezTo>
                  <a:pt x="50364" y="10228"/>
                  <a:pt x="50542" y="9859"/>
                  <a:pt x="50542" y="9454"/>
                </a:cubicBezTo>
                <a:cubicBezTo>
                  <a:pt x="50542" y="8811"/>
                  <a:pt x="50078" y="8264"/>
                  <a:pt x="49435" y="8145"/>
                </a:cubicBezTo>
                <a:lnTo>
                  <a:pt x="41279" y="6728"/>
                </a:lnTo>
                <a:cubicBezTo>
                  <a:pt x="41220" y="6719"/>
                  <a:pt x="41149" y="6711"/>
                  <a:pt x="41079" y="6711"/>
                </a:cubicBezTo>
                <a:cubicBezTo>
                  <a:pt x="41050" y="6711"/>
                  <a:pt x="41021" y="6712"/>
                  <a:pt x="40993" y="6716"/>
                </a:cubicBezTo>
                <a:lnTo>
                  <a:pt x="37064" y="6883"/>
                </a:lnTo>
                <a:cubicBezTo>
                  <a:pt x="37041" y="6787"/>
                  <a:pt x="37005" y="6680"/>
                  <a:pt x="36993" y="6585"/>
                </a:cubicBezTo>
                <a:lnTo>
                  <a:pt x="36993" y="6585"/>
                </a:lnTo>
                <a:cubicBezTo>
                  <a:pt x="37033" y="6589"/>
                  <a:pt x="37071" y="6592"/>
                  <a:pt x="37108" y="6592"/>
                </a:cubicBezTo>
                <a:cubicBezTo>
                  <a:pt x="37183" y="6592"/>
                  <a:pt x="37255" y="6581"/>
                  <a:pt x="37326" y="6549"/>
                </a:cubicBezTo>
                <a:cubicBezTo>
                  <a:pt x="37422" y="6525"/>
                  <a:pt x="37505" y="6442"/>
                  <a:pt x="37576" y="6371"/>
                </a:cubicBezTo>
                <a:cubicBezTo>
                  <a:pt x="37874" y="6061"/>
                  <a:pt x="37934" y="5585"/>
                  <a:pt x="37838" y="5168"/>
                </a:cubicBezTo>
                <a:cubicBezTo>
                  <a:pt x="37755" y="4751"/>
                  <a:pt x="37517" y="4382"/>
                  <a:pt x="37279" y="4025"/>
                </a:cubicBezTo>
                <a:cubicBezTo>
                  <a:pt x="37172" y="3870"/>
                  <a:pt x="37064" y="3704"/>
                  <a:pt x="36910" y="3632"/>
                </a:cubicBezTo>
                <a:cubicBezTo>
                  <a:pt x="36886" y="3632"/>
                  <a:pt x="36874" y="3620"/>
                  <a:pt x="36862" y="3620"/>
                </a:cubicBezTo>
                <a:cubicBezTo>
                  <a:pt x="36791" y="3501"/>
                  <a:pt x="36671" y="3394"/>
                  <a:pt x="36505" y="3335"/>
                </a:cubicBezTo>
                <a:cubicBezTo>
                  <a:pt x="36469" y="3323"/>
                  <a:pt x="36445" y="3323"/>
                  <a:pt x="36433" y="3311"/>
                </a:cubicBezTo>
                <a:lnTo>
                  <a:pt x="36433" y="3299"/>
                </a:lnTo>
                <a:cubicBezTo>
                  <a:pt x="36409" y="3218"/>
                  <a:pt x="36297" y="3170"/>
                  <a:pt x="36201" y="3170"/>
                </a:cubicBezTo>
                <a:cubicBezTo>
                  <a:pt x="36156" y="3170"/>
                  <a:pt x="36115" y="3181"/>
                  <a:pt x="36088" y="3204"/>
                </a:cubicBezTo>
                <a:cubicBezTo>
                  <a:pt x="35993" y="3192"/>
                  <a:pt x="35921" y="3180"/>
                  <a:pt x="35838" y="3156"/>
                </a:cubicBezTo>
                <a:cubicBezTo>
                  <a:pt x="35814" y="3120"/>
                  <a:pt x="35802" y="3061"/>
                  <a:pt x="35790" y="3013"/>
                </a:cubicBezTo>
                <a:cubicBezTo>
                  <a:pt x="35755" y="2846"/>
                  <a:pt x="35731" y="2704"/>
                  <a:pt x="35731" y="2537"/>
                </a:cubicBezTo>
                <a:cubicBezTo>
                  <a:pt x="35737" y="2519"/>
                  <a:pt x="35755" y="2510"/>
                  <a:pt x="35773" y="2510"/>
                </a:cubicBezTo>
                <a:cubicBezTo>
                  <a:pt x="35790" y="2510"/>
                  <a:pt x="35808" y="2519"/>
                  <a:pt x="35814" y="2537"/>
                </a:cubicBezTo>
                <a:cubicBezTo>
                  <a:pt x="35814" y="2525"/>
                  <a:pt x="35838" y="2501"/>
                  <a:pt x="35838" y="2489"/>
                </a:cubicBezTo>
                <a:cubicBezTo>
                  <a:pt x="35944" y="2518"/>
                  <a:pt x="36039" y="2533"/>
                  <a:pt x="36119" y="2533"/>
                </a:cubicBezTo>
                <a:cubicBezTo>
                  <a:pt x="36237" y="2533"/>
                  <a:pt x="36324" y="2501"/>
                  <a:pt x="36374" y="2430"/>
                </a:cubicBezTo>
                <a:cubicBezTo>
                  <a:pt x="36386" y="2418"/>
                  <a:pt x="36386" y="2394"/>
                  <a:pt x="36386" y="2382"/>
                </a:cubicBezTo>
                <a:lnTo>
                  <a:pt x="36398" y="2382"/>
                </a:lnTo>
                <a:cubicBezTo>
                  <a:pt x="36576" y="1822"/>
                  <a:pt x="36945" y="1084"/>
                  <a:pt x="36493" y="560"/>
                </a:cubicBezTo>
                <a:cubicBezTo>
                  <a:pt x="36279" y="322"/>
                  <a:pt x="35981" y="156"/>
                  <a:pt x="35683" y="60"/>
                </a:cubicBezTo>
                <a:cubicBezTo>
                  <a:pt x="35683" y="60"/>
                  <a:pt x="35484" y="1"/>
                  <a:pt x="35244" y="1"/>
                </a:cubicBezTo>
                <a:close/>
              </a:path>
            </a:pathLst>
          </a:custGeom>
          <a:solidFill>
            <a:srgbClr val="333F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p2">
            <a:extLst>
              <a:ext uri="{FF2B5EF4-FFF2-40B4-BE49-F238E27FC236}">
                <a16:creationId xmlns:a16="http://schemas.microsoft.com/office/drawing/2014/main" id="{B39FFC6E-95B2-B272-3F3B-A401E26E887D}"/>
              </a:ext>
            </a:extLst>
          </p:cNvPr>
          <p:cNvSpPr/>
          <p:nvPr/>
        </p:nvSpPr>
        <p:spPr>
          <a:xfrm>
            <a:off x="9091936" y="5305599"/>
            <a:ext cx="708224" cy="1584693"/>
          </a:xfrm>
          <a:custGeom>
            <a:avLst/>
            <a:gdLst/>
            <a:ahLst/>
            <a:cxnLst/>
            <a:rect l="l" t="t" r="r" b="b"/>
            <a:pathLst>
              <a:path w="16623" h="34577" extrusionOk="0">
                <a:moveTo>
                  <a:pt x="6490" y="465"/>
                </a:moveTo>
                <a:cubicBezTo>
                  <a:pt x="5787" y="810"/>
                  <a:pt x="5406" y="929"/>
                  <a:pt x="5299" y="1382"/>
                </a:cubicBezTo>
                <a:cubicBezTo>
                  <a:pt x="5192" y="1858"/>
                  <a:pt x="5168" y="1917"/>
                  <a:pt x="5168" y="1917"/>
                </a:cubicBezTo>
                <a:cubicBezTo>
                  <a:pt x="5168" y="1917"/>
                  <a:pt x="5014" y="2036"/>
                  <a:pt x="5014" y="2203"/>
                </a:cubicBezTo>
                <a:cubicBezTo>
                  <a:pt x="5014" y="2370"/>
                  <a:pt x="5049" y="2453"/>
                  <a:pt x="5049" y="2453"/>
                </a:cubicBezTo>
                <a:cubicBezTo>
                  <a:pt x="5049" y="2453"/>
                  <a:pt x="5061" y="3465"/>
                  <a:pt x="5168" y="3584"/>
                </a:cubicBezTo>
                <a:cubicBezTo>
                  <a:pt x="5240" y="3679"/>
                  <a:pt x="5418" y="3751"/>
                  <a:pt x="5597" y="3787"/>
                </a:cubicBezTo>
                <a:cubicBezTo>
                  <a:pt x="5573" y="3977"/>
                  <a:pt x="5573" y="4037"/>
                  <a:pt x="5573" y="4037"/>
                </a:cubicBezTo>
                <a:cubicBezTo>
                  <a:pt x="5573" y="4037"/>
                  <a:pt x="5359" y="4013"/>
                  <a:pt x="5287" y="4084"/>
                </a:cubicBezTo>
                <a:cubicBezTo>
                  <a:pt x="5228" y="4132"/>
                  <a:pt x="5133" y="4239"/>
                  <a:pt x="5061" y="4299"/>
                </a:cubicBezTo>
                <a:cubicBezTo>
                  <a:pt x="4990" y="4358"/>
                  <a:pt x="4656" y="4501"/>
                  <a:pt x="4382" y="4501"/>
                </a:cubicBezTo>
                <a:cubicBezTo>
                  <a:pt x="4097" y="4501"/>
                  <a:pt x="3918" y="4418"/>
                  <a:pt x="3549" y="4537"/>
                </a:cubicBezTo>
                <a:cubicBezTo>
                  <a:pt x="3168" y="4656"/>
                  <a:pt x="3204" y="4382"/>
                  <a:pt x="2620" y="4763"/>
                </a:cubicBezTo>
                <a:cubicBezTo>
                  <a:pt x="2061" y="5156"/>
                  <a:pt x="2216" y="5358"/>
                  <a:pt x="2120" y="5549"/>
                </a:cubicBezTo>
                <a:cubicBezTo>
                  <a:pt x="2013" y="5751"/>
                  <a:pt x="1668" y="6085"/>
                  <a:pt x="1501" y="6323"/>
                </a:cubicBezTo>
                <a:cubicBezTo>
                  <a:pt x="1334" y="6561"/>
                  <a:pt x="1263" y="6799"/>
                  <a:pt x="1227" y="6858"/>
                </a:cubicBezTo>
                <a:cubicBezTo>
                  <a:pt x="1180" y="6918"/>
                  <a:pt x="787" y="7537"/>
                  <a:pt x="644" y="7954"/>
                </a:cubicBezTo>
                <a:cubicBezTo>
                  <a:pt x="489" y="8371"/>
                  <a:pt x="251" y="8763"/>
                  <a:pt x="251" y="8763"/>
                </a:cubicBezTo>
                <a:cubicBezTo>
                  <a:pt x="251" y="8763"/>
                  <a:pt x="346" y="9359"/>
                  <a:pt x="251" y="9716"/>
                </a:cubicBezTo>
                <a:cubicBezTo>
                  <a:pt x="168" y="10073"/>
                  <a:pt x="1" y="10287"/>
                  <a:pt x="239" y="10668"/>
                </a:cubicBezTo>
                <a:cubicBezTo>
                  <a:pt x="477" y="11049"/>
                  <a:pt x="787" y="11323"/>
                  <a:pt x="787" y="11323"/>
                </a:cubicBezTo>
                <a:cubicBezTo>
                  <a:pt x="787" y="11323"/>
                  <a:pt x="1489" y="11383"/>
                  <a:pt x="1763" y="11264"/>
                </a:cubicBezTo>
                <a:cubicBezTo>
                  <a:pt x="2025" y="11168"/>
                  <a:pt x="2358" y="11002"/>
                  <a:pt x="2573" y="10835"/>
                </a:cubicBezTo>
                <a:cubicBezTo>
                  <a:pt x="2811" y="10668"/>
                  <a:pt x="3097" y="10490"/>
                  <a:pt x="3097" y="10490"/>
                </a:cubicBezTo>
                <a:cubicBezTo>
                  <a:pt x="3097" y="10490"/>
                  <a:pt x="2751" y="10871"/>
                  <a:pt x="2775" y="11311"/>
                </a:cubicBezTo>
                <a:cubicBezTo>
                  <a:pt x="2787" y="11764"/>
                  <a:pt x="2799" y="11776"/>
                  <a:pt x="2799" y="12133"/>
                </a:cubicBezTo>
                <a:lnTo>
                  <a:pt x="2799" y="12502"/>
                </a:lnTo>
                <a:cubicBezTo>
                  <a:pt x="2799" y="12502"/>
                  <a:pt x="2525" y="12597"/>
                  <a:pt x="2370" y="12895"/>
                </a:cubicBezTo>
                <a:cubicBezTo>
                  <a:pt x="2204" y="13193"/>
                  <a:pt x="2275" y="16241"/>
                  <a:pt x="2382" y="16371"/>
                </a:cubicBezTo>
                <a:cubicBezTo>
                  <a:pt x="2489" y="16526"/>
                  <a:pt x="2680" y="16824"/>
                  <a:pt x="2680" y="16824"/>
                </a:cubicBezTo>
                <a:lnTo>
                  <a:pt x="2477" y="16967"/>
                </a:lnTo>
                <a:cubicBezTo>
                  <a:pt x="2477" y="16967"/>
                  <a:pt x="1966" y="16776"/>
                  <a:pt x="1739" y="17122"/>
                </a:cubicBezTo>
                <a:cubicBezTo>
                  <a:pt x="1501" y="17455"/>
                  <a:pt x="1204" y="18336"/>
                  <a:pt x="1192" y="18741"/>
                </a:cubicBezTo>
                <a:cubicBezTo>
                  <a:pt x="1180" y="19158"/>
                  <a:pt x="1311" y="19693"/>
                  <a:pt x="1311" y="20181"/>
                </a:cubicBezTo>
                <a:cubicBezTo>
                  <a:pt x="1311" y="20693"/>
                  <a:pt x="1311" y="20705"/>
                  <a:pt x="1477" y="20705"/>
                </a:cubicBezTo>
                <a:cubicBezTo>
                  <a:pt x="1644" y="20705"/>
                  <a:pt x="1823" y="20765"/>
                  <a:pt x="1823" y="20765"/>
                </a:cubicBezTo>
                <a:cubicBezTo>
                  <a:pt x="1823" y="20765"/>
                  <a:pt x="1846" y="21408"/>
                  <a:pt x="1835" y="21682"/>
                </a:cubicBezTo>
                <a:cubicBezTo>
                  <a:pt x="1823" y="21967"/>
                  <a:pt x="1668" y="23372"/>
                  <a:pt x="1727" y="23670"/>
                </a:cubicBezTo>
                <a:cubicBezTo>
                  <a:pt x="1787" y="23968"/>
                  <a:pt x="1835" y="24432"/>
                  <a:pt x="1882" y="24539"/>
                </a:cubicBezTo>
                <a:cubicBezTo>
                  <a:pt x="1906" y="24646"/>
                  <a:pt x="1906" y="25194"/>
                  <a:pt x="1906" y="25373"/>
                </a:cubicBezTo>
                <a:cubicBezTo>
                  <a:pt x="1906" y="25551"/>
                  <a:pt x="2204" y="26349"/>
                  <a:pt x="2204" y="26349"/>
                </a:cubicBezTo>
                <a:cubicBezTo>
                  <a:pt x="2204" y="26349"/>
                  <a:pt x="2597" y="26599"/>
                  <a:pt x="2716" y="27682"/>
                </a:cubicBezTo>
                <a:cubicBezTo>
                  <a:pt x="2811" y="28766"/>
                  <a:pt x="2858" y="28944"/>
                  <a:pt x="2799" y="29111"/>
                </a:cubicBezTo>
                <a:cubicBezTo>
                  <a:pt x="2739" y="29278"/>
                  <a:pt x="1942" y="29933"/>
                  <a:pt x="1549" y="30218"/>
                </a:cubicBezTo>
                <a:cubicBezTo>
                  <a:pt x="1168" y="30492"/>
                  <a:pt x="1073" y="30266"/>
                  <a:pt x="930" y="30552"/>
                </a:cubicBezTo>
                <a:cubicBezTo>
                  <a:pt x="775" y="30838"/>
                  <a:pt x="775" y="31195"/>
                  <a:pt x="775" y="31195"/>
                </a:cubicBezTo>
                <a:cubicBezTo>
                  <a:pt x="775" y="31195"/>
                  <a:pt x="1608" y="31469"/>
                  <a:pt x="2061" y="31480"/>
                </a:cubicBezTo>
                <a:cubicBezTo>
                  <a:pt x="2501" y="31492"/>
                  <a:pt x="3632" y="31111"/>
                  <a:pt x="3871" y="31064"/>
                </a:cubicBezTo>
                <a:cubicBezTo>
                  <a:pt x="4121" y="31028"/>
                  <a:pt x="4740" y="30790"/>
                  <a:pt x="4859" y="30718"/>
                </a:cubicBezTo>
                <a:cubicBezTo>
                  <a:pt x="4978" y="30647"/>
                  <a:pt x="5240" y="30552"/>
                  <a:pt x="5216" y="30302"/>
                </a:cubicBezTo>
                <a:cubicBezTo>
                  <a:pt x="5180" y="30052"/>
                  <a:pt x="5228" y="29873"/>
                  <a:pt x="5037" y="29409"/>
                </a:cubicBezTo>
                <a:cubicBezTo>
                  <a:pt x="4835" y="28944"/>
                  <a:pt x="4752" y="28992"/>
                  <a:pt x="4692" y="28623"/>
                </a:cubicBezTo>
                <a:cubicBezTo>
                  <a:pt x="4633" y="28242"/>
                  <a:pt x="4513" y="27575"/>
                  <a:pt x="4597" y="27432"/>
                </a:cubicBezTo>
                <a:cubicBezTo>
                  <a:pt x="4692" y="27266"/>
                  <a:pt x="4883" y="25658"/>
                  <a:pt x="4930" y="24337"/>
                </a:cubicBezTo>
                <a:cubicBezTo>
                  <a:pt x="4954" y="23003"/>
                  <a:pt x="4644" y="23003"/>
                  <a:pt x="4644" y="22575"/>
                </a:cubicBezTo>
                <a:cubicBezTo>
                  <a:pt x="4644" y="22146"/>
                  <a:pt x="4359" y="22253"/>
                  <a:pt x="4644" y="21932"/>
                </a:cubicBezTo>
                <a:cubicBezTo>
                  <a:pt x="4930" y="21610"/>
                  <a:pt x="5216" y="20836"/>
                  <a:pt x="5287" y="20360"/>
                </a:cubicBezTo>
                <a:cubicBezTo>
                  <a:pt x="5359" y="19896"/>
                  <a:pt x="5573" y="18717"/>
                  <a:pt x="5573" y="18717"/>
                </a:cubicBezTo>
                <a:cubicBezTo>
                  <a:pt x="5573" y="18717"/>
                  <a:pt x="6026" y="20503"/>
                  <a:pt x="6180" y="20943"/>
                </a:cubicBezTo>
                <a:cubicBezTo>
                  <a:pt x="6323" y="21372"/>
                  <a:pt x="6538" y="21682"/>
                  <a:pt x="6538" y="21682"/>
                </a:cubicBezTo>
                <a:cubicBezTo>
                  <a:pt x="6538" y="21682"/>
                  <a:pt x="6561" y="23503"/>
                  <a:pt x="6823" y="24111"/>
                </a:cubicBezTo>
                <a:cubicBezTo>
                  <a:pt x="7073" y="24718"/>
                  <a:pt x="7276" y="25182"/>
                  <a:pt x="7276" y="25182"/>
                </a:cubicBezTo>
                <a:cubicBezTo>
                  <a:pt x="7276" y="25182"/>
                  <a:pt x="8347" y="27325"/>
                  <a:pt x="8347" y="27754"/>
                </a:cubicBezTo>
                <a:cubicBezTo>
                  <a:pt x="8347" y="28182"/>
                  <a:pt x="8383" y="28266"/>
                  <a:pt x="8383" y="28718"/>
                </a:cubicBezTo>
                <a:cubicBezTo>
                  <a:pt x="8383" y="29183"/>
                  <a:pt x="9169" y="29718"/>
                  <a:pt x="9169" y="29718"/>
                </a:cubicBezTo>
                <a:lnTo>
                  <a:pt x="9443" y="31219"/>
                </a:lnTo>
                <a:cubicBezTo>
                  <a:pt x="9443" y="31219"/>
                  <a:pt x="8883" y="32647"/>
                  <a:pt x="8728" y="32885"/>
                </a:cubicBezTo>
                <a:cubicBezTo>
                  <a:pt x="8562" y="33124"/>
                  <a:pt x="8312" y="33362"/>
                  <a:pt x="8264" y="33505"/>
                </a:cubicBezTo>
                <a:cubicBezTo>
                  <a:pt x="8204" y="33624"/>
                  <a:pt x="8192" y="34040"/>
                  <a:pt x="8169" y="34219"/>
                </a:cubicBezTo>
                <a:cubicBezTo>
                  <a:pt x="8157" y="34398"/>
                  <a:pt x="10074" y="34576"/>
                  <a:pt x="10193" y="34576"/>
                </a:cubicBezTo>
                <a:cubicBezTo>
                  <a:pt x="10300" y="34576"/>
                  <a:pt x="11502" y="33802"/>
                  <a:pt x="11562" y="33397"/>
                </a:cubicBezTo>
                <a:cubicBezTo>
                  <a:pt x="11645" y="32981"/>
                  <a:pt x="11621" y="32516"/>
                  <a:pt x="11586" y="32219"/>
                </a:cubicBezTo>
                <a:cubicBezTo>
                  <a:pt x="11550" y="31921"/>
                  <a:pt x="11133" y="31135"/>
                  <a:pt x="11110" y="30683"/>
                </a:cubicBezTo>
                <a:cubicBezTo>
                  <a:pt x="11074" y="30242"/>
                  <a:pt x="11074" y="29790"/>
                  <a:pt x="11121" y="29361"/>
                </a:cubicBezTo>
                <a:cubicBezTo>
                  <a:pt x="11181" y="28933"/>
                  <a:pt x="11229" y="28944"/>
                  <a:pt x="11240" y="28623"/>
                </a:cubicBezTo>
                <a:cubicBezTo>
                  <a:pt x="11252" y="28278"/>
                  <a:pt x="10895" y="28421"/>
                  <a:pt x="10824" y="27635"/>
                </a:cubicBezTo>
                <a:cubicBezTo>
                  <a:pt x="10752" y="26849"/>
                  <a:pt x="10538" y="26027"/>
                  <a:pt x="10526" y="25504"/>
                </a:cubicBezTo>
                <a:cubicBezTo>
                  <a:pt x="10514" y="24992"/>
                  <a:pt x="10348" y="24408"/>
                  <a:pt x="10252" y="24182"/>
                </a:cubicBezTo>
                <a:cubicBezTo>
                  <a:pt x="10169" y="23980"/>
                  <a:pt x="9740" y="23325"/>
                  <a:pt x="9740" y="23325"/>
                </a:cubicBezTo>
                <a:lnTo>
                  <a:pt x="9716" y="22396"/>
                </a:lnTo>
                <a:cubicBezTo>
                  <a:pt x="9716" y="22396"/>
                  <a:pt x="10228" y="21979"/>
                  <a:pt x="10240" y="21694"/>
                </a:cubicBezTo>
                <a:cubicBezTo>
                  <a:pt x="10252" y="21420"/>
                  <a:pt x="10336" y="20110"/>
                  <a:pt x="10336" y="20110"/>
                </a:cubicBezTo>
                <a:cubicBezTo>
                  <a:pt x="10336" y="20110"/>
                  <a:pt x="10776" y="19824"/>
                  <a:pt x="10812" y="19670"/>
                </a:cubicBezTo>
                <a:cubicBezTo>
                  <a:pt x="10836" y="19527"/>
                  <a:pt x="10967" y="18134"/>
                  <a:pt x="10967" y="18134"/>
                </a:cubicBezTo>
                <a:cubicBezTo>
                  <a:pt x="10967" y="18134"/>
                  <a:pt x="11074" y="17836"/>
                  <a:pt x="11074" y="17312"/>
                </a:cubicBezTo>
                <a:cubicBezTo>
                  <a:pt x="11074" y="16788"/>
                  <a:pt x="10931" y="16610"/>
                  <a:pt x="10931" y="16610"/>
                </a:cubicBezTo>
                <a:lnTo>
                  <a:pt x="9883" y="15871"/>
                </a:lnTo>
                <a:cubicBezTo>
                  <a:pt x="9883" y="15871"/>
                  <a:pt x="10717" y="15538"/>
                  <a:pt x="10776" y="15217"/>
                </a:cubicBezTo>
                <a:cubicBezTo>
                  <a:pt x="10836" y="14871"/>
                  <a:pt x="10526" y="11538"/>
                  <a:pt x="10300" y="11418"/>
                </a:cubicBezTo>
                <a:cubicBezTo>
                  <a:pt x="10062" y="11311"/>
                  <a:pt x="9859" y="11228"/>
                  <a:pt x="9859" y="11228"/>
                </a:cubicBezTo>
                <a:cubicBezTo>
                  <a:pt x="9859" y="11228"/>
                  <a:pt x="9681" y="10240"/>
                  <a:pt x="9776" y="9823"/>
                </a:cubicBezTo>
                <a:cubicBezTo>
                  <a:pt x="9883" y="9406"/>
                  <a:pt x="9883" y="9383"/>
                  <a:pt x="9883" y="9383"/>
                </a:cubicBezTo>
                <a:cubicBezTo>
                  <a:pt x="9883" y="9383"/>
                  <a:pt x="10931" y="11311"/>
                  <a:pt x="11467" y="11597"/>
                </a:cubicBezTo>
                <a:cubicBezTo>
                  <a:pt x="12002" y="11883"/>
                  <a:pt x="12860" y="11442"/>
                  <a:pt x="12955" y="11240"/>
                </a:cubicBezTo>
                <a:cubicBezTo>
                  <a:pt x="13038" y="11026"/>
                  <a:pt x="12979" y="10097"/>
                  <a:pt x="12979" y="10097"/>
                </a:cubicBezTo>
                <a:cubicBezTo>
                  <a:pt x="12979" y="10097"/>
                  <a:pt x="12776" y="9180"/>
                  <a:pt x="12610" y="8823"/>
                </a:cubicBezTo>
                <a:cubicBezTo>
                  <a:pt x="12479" y="8525"/>
                  <a:pt x="11883" y="7418"/>
                  <a:pt x="11681" y="7037"/>
                </a:cubicBezTo>
                <a:cubicBezTo>
                  <a:pt x="11788" y="6942"/>
                  <a:pt x="11943" y="6823"/>
                  <a:pt x="11943" y="6823"/>
                </a:cubicBezTo>
                <a:lnTo>
                  <a:pt x="11669" y="6823"/>
                </a:lnTo>
                <a:lnTo>
                  <a:pt x="11717" y="6704"/>
                </a:lnTo>
                <a:lnTo>
                  <a:pt x="13634" y="6716"/>
                </a:lnTo>
                <a:lnTo>
                  <a:pt x="13860" y="6382"/>
                </a:lnTo>
                <a:lnTo>
                  <a:pt x="16622" y="6358"/>
                </a:lnTo>
                <a:lnTo>
                  <a:pt x="16598" y="6061"/>
                </a:lnTo>
                <a:lnTo>
                  <a:pt x="14693" y="5870"/>
                </a:lnTo>
                <a:lnTo>
                  <a:pt x="14717" y="5049"/>
                </a:lnTo>
                <a:cubicBezTo>
                  <a:pt x="14717" y="5049"/>
                  <a:pt x="14527" y="5001"/>
                  <a:pt x="14396" y="5120"/>
                </a:cubicBezTo>
                <a:cubicBezTo>
                  <a:pt x="14277" y="5239"/>
                  <a:pt x="13919" y="5763"/>
                  <a:pt x="13919" y="5763"/>
                </a:cubicBezTo>
                <a:lnTo>
                  <a:pt x="13884" y="5608"/>
                </a:lnTo>
                <a:lnTo>
                  <a:pt x="9347" y="5453"/>
                </a:lnTo>
                <a:cubicBezTo>
                  <a:pt x="9240" y="5251"/>
                  <a:pt x="9109" y="5037"/>
                  <a:pt x="9050" y="4894"/>
                </a:cubicBezTo>
                <a:cubicBezTo>
                  <a:pt x="8931" y="4644"/>
                  <a:pt x="9085" y="4644"/>
                  <a:pt x="9085" y="4644"/>
                </a:cubicBezTo>
                <a:lnTo>
                  <a:pt x="9062" y="3668"/>
                </a:lnTo>
                <a:cubicBezTo>
                  <a:pt x="9062" y="3668"/>
                  <a:pt x="9300" y="3263"/>
                  <a:pt x="9383" y="2977"/>
                </a:cubicBezTo>
                <a:cubicBezTo>
                  <a:pt x="9395" y="2989"/>
                  <a:pt x="9407" y="2989"/>
                  <a:pt x="9419" y="2989"/>
                </a:cubicBezTo>
                <a:cubicBezTo>
                  <a:pt x="9478" y="2977"/>
                  <a:pt x="9574" y="2572"/>
                  <a:pt x="9574" y="2536"/>
                </a:cubicBezTo>
                <a:cubicBezTo>
                  <a:pt x="9574" y="2477"/>
                  <a:pt x="9419" y="2370"/>
                  <a:pt x="9324" y="2191"/>
                </a:cubicBezTo>
                <a:cubicBezTo>
                  <a:pt x="9216" y="2001"/>
                  <a:pt x="9062" y="870"/>
                  <a:pt x="8824" y="691"/>
                </a:cubicBezTo>
                <a:cubicBezTo>
                  <a:pt x="8633" y="536"/>
                  <a:pt x="7157" y="0"/>
                  <a:pt x="6490" y="465"/>
                </a:cubicBezTo>
                <a:close/>
              </a:path>
            </a:pathLst>
          </a:custGeom>
          <a:solidFill>
            <a:srgbClr val="333F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97;p44">
            <a:extLst>
              <a:ext uri="{FF2B5EF4-FFF2-40B4-BE49-F238E27FC236}">
                <a16:creationId xmlns:a16="http://schemas.microsoft.com/office/drawing/2014/main" id="{80AEC2FB-7107-2869-30EB-602C87B9C9F3}"/>
              </a:ext>
            </a:extLst>
          </p:cNvPr>
          <p:cNvSpPr/>
          <p:nvPr/>
        </p:nvSpPr>
        <p:spPr>
          <a:xfrm>
            <a:off x="4581718" y="5311060"/>
            <a:ext cx="708224" cy="1584692"/>
          </a:xfrm>
          <a:custGeom>
            <a:avLst/>
            <a:gdLst/>
            <a:ahLst/>
            <a:cxnLst/>
            <a:rect l="l" t="t" r="r" b="b"/>
            <a:pathLst>
              <a:path w="17622" h="41149" extrusionOk="0">
                <a:moveTo>
                  <a:pt x="14181" y="14360"/>
                </a:moveTo>
                <a:lnTo>
                  <a:pt x="14919" y="16908"/>
                </a:lnTo>
                <a:lnTo>
                  <a:pt x="14419" y="18217"/>
                </a:lnTo>
                <a:cubicBezTo>
                  <a:pt x="14407" y="18075"/>
                  <a:pt x="14383" y="17944"/>
                  <a:pt x="14383" y="17944"/>
                </a:cubicBezTo>
                <a:cubicBezTo>
                  <a:pt x="14347" y="17944"/>
                  <a:pt x="14300" y="17932"/>
                  <a:pt x="14264" y="17932"/>
                </a:cubicBezTo>
                <a:lnTo>
                  <a:pt x="14228" y="15539"/>
                </a:lnTo>
                <a:lnTo>
                  <a:pt x="14181" y="14360"/>
                </a:lnTo>
                <a:close/>
                <a:moveTo>
                  <a:pt x="1715" y="1"/>
                </a:moveTo>
                <a:lnTo>
                  <a:pt x="1572" y="72"/>
                </a:lnTo>
                <a:lnTo>
                  <a:pt x="1560" y="251"/>
                </a:lnTo>
                <a:lnTo>
                  <a:pt x="1477" y="168"/>
                </a:lnTo>
                <a:lnTo>
                  <a:pt x="500" y="537"/>
                </a:lnTo>
                <a:lnTo>
                  <a:pt x="489" y="656"/>
                </a:lnTo>
                <a:lnTo>
                  <a:pt x="298" y="680"/>
                </a:lnTo>
                <a:lnTo>
                  <a:pt x="0" y="1061"/>
                </a:lnTo>
                <a:lnTo>
                  <a:pt x="12" y="1370"/>
                </a:lnTo>
                <a:lnTo>
                  <a:pt x="489" y="2704"/>
                </a:lnTo>
                <a:lnTo>
                  <a:pt x="489" y="3001"/>
                </a:lnTo>
                <a:lnTo>
                  <a:pt x="167" y="3001"/>
                </a:lnTo>
                <a:lnTo>
                  <a:pt x="917" y="8157"/>
                </a:lnTo>
                <a:cubicBezTo>
                  <a:pt x="929" y="8276"/>
                  <a:pt x="977" y="8383"/>
                  <a:pt x="1036" y="8478"/>
                </a:cubicBezTo>
                <a:cubicBezTo>
                  <a:pt x="1048" y="8514"/>
                  <a:pt x="1084" y="8538"/>
                  <a:pt x="1096" y="8573"/>
                </a:cubicBezTo>
                <a:lnTo>
                  <a:pt x="3751" y="12074"/>
                </a:lnTo>
                <a:lnTo>
                  <a:pt x="6442" y="14407"/>
                </a:lnTo>
                <a:lnTo>
                  <a:pt x="6442" y="14372"/>
                </a:lnTo>
                <a:lnTo>
                  <a:pt x="6573" y="17872"/>
                </a:lnTo>
                <a:lnTo>
                  <a:pt x="6561" y="17872"/>
                </a:lnTo>
                <a:cubicBezTo>
                  <a:pt x="6561" y="17872"/>
                  <a:pt x="6477" y="18027"/>
                  <a:pt x="6442" y="18468"/>
                </a:cubicBezTo>
                <a:cubicBezTo>
                  <a:pt x="6418" y="18979"/>
                  <a:pt x="6418" y="19087"/>
                  <a:pt x="6418" y="19087"/>
                </a:cubicBezTo>
                <a:lnTo>
                  <a:pt x="6430" y="19087"/>
                </a:lnTo>
                <a:lnTo>
                  <a:pt x="5477" y="21968"/>
                </a:lnTo>
                <a:lnTo>
                  <a:pt x="5906" y="21920"/>
                </a:lnTo>
                <a:lnTo>
                  <a:pt x="5906" y="21920"/>
                </a:lnTo>
                <a:cubicBezTo>
                  <a:pt x="5858" y="22111"/>
                  <a:pt x="5823" y="22313"/>
                  <a:pt x="5763" y="22516"/>
                </a:cubicBezTo>
                <a:lnTo>
                  <a:pt x="5787" y="22516"/>
                </a:lnTo>
                <a:cubicBezTo>
                  <a:pt x="5644" y="23206"/>
                  <a:pt x="5477" y="23885"/>
                  <a:pt x="5465" y="23885"/>
                </a:cubicBezTo>
                <a:cubicBezTo>
                  <a:pt x="5346" y="24278"/>
                  <a:pt x="5239" y="24671"/>
                  <a:pt x="5120" y="25064"/>
                </a:cubicBezTo>
                <a:cubicBezTo>
                  <a:pt x="5132" y="25480"/>
                  <a:pt x="5132" y="25897"/>
                  <a:pt x="5132" y="26326"/>
                </a:cubicBezTo>
                <a:cubicBezTo>
                  <a:pt x="5001" y="27135"/>
                  <a:pt x="4870" y="27921"/>
                  <a:pt x="4703" y="28707"/>
                </a:cubicBezTo>
                <a:cubicBezTo>
                  <a:pt x="4691" y="29064"/>
                  <a:pt x="4691" y="29409"/>
                  <a:pt x="4668" y="29767"/>
                </a:cubicBezTo>
                <a:cubicBezTo>
                  <a:pt x="4775" y="30207"/>
                  <a:pt x="4894" y="30659"/>
                  <a:pt x="5001" y="31100"/>
                </a:cubicBezTo>
                <a:cubicBezTo>
                  <a:pt x="5072" y="31326"/>
                  <a:pt x="5132" y="31552"/>
                  <a:pt x="5203" y="31779"/>
                </a:cubicBezTo>
                <a:cubicBezTo>
                  <a:pt x="5215" y="31969"/>
                  <a:pt x="5239" y="32160"/>
                  <a:pt x="5251" y="32338"/>
                </a:cubicBezTo>
                <a:lnTo>
                  <a:pt x="5037" y="32338"/>
                </a:lnTo>
                <a:lnTo>
                  <a:pt x="6549" y="38613"/>
                </a:lnTo>
                <a:cubicBezTo>
                  <a:pt x="6549" y="38613"/>
                  <a:pt x="5489" y="38851"/>
                  <a:pt x="4561" y="39220"/>
                </a:cubicBezTo>
                <a:cubicBezTo>
                  <a:pt x="3644" y="39589"/>
                  <a:pt x="3394" y="40423"/>
                  <a:pt x="3394" y="40423"/>
                </a:cubicBezTo>
                <a:cubicBezTo>
                  <a:pt x="3418" y="40434"/>
                  <a:pt x="3465" y="40470"/>
                  <a:pt x="3489" y="40482"/>
                </a:cubicBezTo>
                <a:cubicBezTo>
                  <a:pt x="3513" y="40482"/>
                  <a:pt x="3513" y="40494"/>
                  <a:pt x="3525" y="40494"/>
                </a:cubicBezTo>
                <a:lnTo>
                  <a:pt x="3656" y="40542"/>
                </a:lnTo>
                <a:cubicBezTo>
                  <a:pt x="3703" y="40554"/>
                  <a:pt x="3751" y="40577"/>
                  <a:pt x="3810" y="40577"/>
                </a:cubicBezTo>
                <a:lnTo>
                  <a:pt x="3834" y="40577"/>
                </a:lnTo>
                <a:cubicBezTo>
                  <a:pt x="3894" y="40589"/>
                  <a:pt x="3941" y="40589"/>
                  <a:pt x="4001" y="40589"/>
                </a:cubicBezTo>
                <a:cubicBezTo>
                  <a:pt x="4090" y="40600"/>
                  <a:pt x="4183" y="40605"/>
                  <a:pt x="4278" y="40605"/>
                </a:cubicBezTo>
                <a:cubicBezTo>
                  <a:pt x="4616" y="40605"/>
                  <a:pt x="4983" y="40538"/>
                  <a:pt x="5299" y="40399"/>
                </a:cubicBezTo>
                <a:cubicBezTo>
                  <a:pt x="5930" y="40113"/>
                  <a:pt x="8371" y="39387"/>
                  <a:pt x="8371" y="39387"/>
                </a:cubicBezTo>
                <a:lnTo>
                  <a:pt x="8311" y="32326"/>
                </a:lnTo>
                <a:cubicBezTo>
                  <a:pt x="8430" y="31981"/>
                  <a:pt x="8549" y="31660"/>
                  <a:pt x="8668" y="31314"/>
                </a:cubicBezTo>
                <a:cubicBezTo>
                  <a:pt x="8704" y="30695"/>
                  <a:pt x="8740" y="30076"/>
                  <a:pt x="8752" y="29457"/>
                </a:cubicBezTo>
                <a:cubicBezTo>
                  <a:pt x="9002" y="28850"/>
                  <a:pt x="9240" y="28219"/>
                  <a:pt x="9466" y="27600"/>
                </a:cubicBezTo>
                <a:cubicBezTo>
                  <a:pt x="9561" y="26564"/>
                  <a:pt x="9644" y="25528"/>
                  <a:pt x="9704" y="24504"/>
                </a:cubicBezTo>
                <a:cubicBezTo>
                  <a:pt x="9787" y="25468"/>
                  <a:pt x="9883" y="26421"/>
                  <a:pt x="9942" y="27385"/>
                </a:cubicBezTo>
                <a:cubicBezTo>
                  <a:pt x="9942" y="28159"/>
                  <a:pt x="9918" y="28945"/>
                  <a:pt x="9895" y="29719"/>
                </a:cubicBezTo>
                <a:cubicBezTo>
                  <a:pt x="10037" y="30112"/>
                  <a:pt x="10192" y="30493"/>
                  <a:pt x="10323" y="30898"/>
                </a:cubicBezTo>
                <a:cubicBezTo>
                  <a:pt x="10383" y="31207"/>
                  <a:pt x="10454" y="31541"/>
                  <a:pt x="10514" y="31850"/>
                </a:cubicBezTo>
                <a:lnTo>
                  <a:pt x="10561" y="32076"/>
                </a:lnTo>
                <a:lnTo>
                  <a:pt x="10478" y="32076"/>
                </a:lnTo>
                <a:lnTo>
                  <a:pt x="11728" y="39041"/>
                </a:lnTo>
                <a:cubicBezTo>
                  <a:pt x="11728" y="39041"/>
                  <a:pt x="13752" y="40625"/>
                  <a:pt x="14621" y="41018"/>
                </a:cubicBezTo>
                <a:cubicBezTo>
                  <a:pt x="14693" y="41054"/>
                  <a:pt x="14728" y="41066"/>
                  <a:pt x="14788" y="41077"/>
                </a:cubicBezTo>
                <a:cubicBezTo>
                  <a:pt x="14800" y="41077"/>
                  <a:pt x="14836" y="41089"/>
                  <a:pt x="14848" y="41089"/>
                </a:cubicBezTo>
                <a:cubicBezTo>
                  <a:pt x="14883" y="41113"/>
                  <a:pt x="14919" y="41113"/>
                  <a:pt x="14955" y="41125"/>
                </a:cubicBezTo>
                <a:cubicBezTo>
                  <a:pt x="14990" y="41125"/>
                  <a:pt x="15002" y="41137"/>
                  <a:pt x="15026" y="41137"/>
                </a:cubicBezTo>
                <a:cubicBezTo>
                  <a:pt x="15062" y="41137"/>
                  <a:pt x="15086" y="41149"/>
                  <a:pt x="15121" y="41149"/>
                </a:cubicBezTo>
                <a:lnTo>
                  <a:pt x="15419" y="41149"/>
                </a:lnTo>
                <a:cubicBezTo>
                  <a:pt x="15455" y="41149"/>
                  <a:pt x="15490" y="41149"/>
                  <a:pt x="15538" y="41137"/>
                </a:cubicBezTo>
                <a:lnTo>
                  <a:pt x="15562" y="41137"/>
                </a:lnTo>
                <a:cubicBezTo>
                  <a:pt x="15610" y="41137"/>
                  <a:pt x="15657" y="41125"/>
                  <a:pt x="15681" y="41125"/>
                </a:cubicBezTo>
                <a:lnTo>
                  <a:pt x="15693" y="41125"/>
                </a:lnTo>
                <a:cubicBezTo>
                  <a:pt x="16110" y="41030"/>
                  <a:pt x="16395" y="40851"/>
                  <a:pt x="16395" y="40851"/>
                </a:cubicBezTo>
                <a:cubicBezTo>
                  <a:pt x="16169" y="39220"/>
                  <a:pt x="13788" y="38101"/>
                  <a:pt x="13788" y="38101"/>
                </a:cubicBezTo>
                <a:lnTo>
                  <a:pt x="13966" y="32457"/>
                </a:lnTo>
                <a:cubicBezTo>
                  <a:pt x="14002" y="32291"/>
                  <a:pt x="14026" y="32148"/>
                  <a:pt x="14050" y="31981"/>
                </a:cubicBezTo>
                <a:cubicBezTo>
                  <a:pt x="14062" y="31850"/>
                  <a:pt x="14086" y="31707"/>
                  <a:pt x="14109" y="31564"/>
                </a:cubicBezTo>
                <a:lnTo>
                  <a:pt x="14728" y="30052"/>
                </a:lnTo>
                <a:cubicBezTo>
                  <a:pt x="14812" y="29886"/>
                  <a:pt x="14871" y="29707"/>
                  <a:pt x="14943" y="29540"/>
                </a:cubicBezTo>
                <a:cubicBezTo>
                  <a:pt x="14955" y="29231"/>
                  <a:pt x="14955" y="28909"/>
                  <a:pt x="14955" y="28588"/>
                </a:cubicBezTo>
                <a:cubicBezTo>
                  <a:pt x="14788" y="27778"/>
                  <a:pt x="14621" y="26969"/>
                  <a:pt x="14443" y="26171"/>
                </a:cubicBezTo>
                <a:cubicBezTo>
                  <a:pt x="14467" y="25873"/>
                  <a:pt x="14478" y="25552"/>
                  <a:pt x="14490" y="25254"/>
                </a:cubicBezTo>
                <a:lnTo>
                  <a:pt x="14764" y="25671"/>
                </a:lnTo>
                <a:lnTo>
                  <a:pt x="15300" y="25302"/>
                </a:lnTo>
                <a:lnTo>
                  <a:pt x="16979" y="28254"/>
                </a:lnTo>
                <a:lnTo>
                  <a:pt x="17181" y="28088"/>
                </a:lnTo>
                <a:lnTo>
                  <a:pt x="14562" y="22670"/>
                </a:lnTo>
                <a:lnTo>
                  <a:pt x="14562" y="22492"/>
                </a:lnTo>
                <a:cubicBezTo>
                  <a:pt x="14562" y="22456"/>
                  <a:pt x="14550" y="22432"/>
                  <a:pt x="14550" y="22397"/>
                </a:cubicBezTo>
                <a:lnTo>
                  <a:pt x="14550" y="22397"/>
                </a:lnTo>
                <a:lnTo>
                  <a:pt x="14693" y="22420"/>
                </a:lnTo>
                <a:lnTo>
                  <a:pt x="14645" y="22147"/>
                </a:lnTo>
                <a:lnTo>
                  <a:pt x="14848" y="22182"/>
                </a:lnTo>
                <a:lnTo>
                  <a:pt x="14693" y="21313"/>
                </a:lnTo>
                <a:lnTo>
                  <a:pt x="17253" y="18075"/>
                </a:lnTo>
                <a:lnTo>
                  <a:pt x="17550" y="17074"/>
                </a:lnTo>
                <a:cubicBezTo>
                  <a:pt x="17562" y="17003"/>
                  <a:pt x="17586" y="16920"/>
                  <a:pt x="17586" y="16848"/>
                </a:cubicBezTo>
                <a:cubicBezTo>
                  <a:pt x="17622" y="16717"/>
                  <a:pt x="17622" y="16586"/>
                  <a:pt x="17586" y="16432"/>
                </a:cubicBezTo>
                <a:cubicBezTo>
                  <a:pt x="17574" y="16360"/>
                  <a:pt x="17562" y="16265"/>
                  <a:pt x="17526" y="16193"/>
                </a:cubicBezTo>
                <a:lnTo>
                  <a:pt x="17515" y="16170"/>
                </a:lnTo>
                <a:lnTo>
                  <a:pt x="15538" y="10776"/>
                </a:lnTo>
                <a:cubicBezTo>
                  <a:pt x="15479" y="10609"/>
                  <a:pt x="15359" y="10478"/>
                  <a:pt x="15205" y="10407"/>
                </a:cubicBezTo>
                <a:lnTo>
                  <a:pt x="14252" y="9895"/>
                </a:lnTo>
                <a:lnTo>
                  <a:pt x="14121" y="9824"/>
                </a:lnTo>
                <a:lnTo>
                  <a:pt x="14121" y="9835"/>
                </a:lnTo>
                <a:cubicBezTo>
                  <a:pt x="14121" y="9847"/>
                  <a:pt x="14109" y="9895"/>
                  <a:pt x="14109" y="9943"/>
                </a:cubicBezTo>
                <a:cubicBezTo>
                  <a:pt x="14109" y="9990"/>
                  <a:pt x="14097" y="10026"/>
                  <a:pt x="14097" y="10074"/>
                </a:cubicBezTo>
                <a:lnTo>
                  <a:pt x="14097" y="9847"/>
                </a:lnTo>
                <a:lnTo>
                  <a:pt x="11788" y="9609"/>
                </a:lnTo>
                <a:lnTo>
                  <a:pt x="11442" y="9193"/>
                </a:lnTo>
                <a:lnTo>
                  <a:pt x="11442" y="9216"/>
                </a:lnTo>
                <a:lnTo>
                  <a:pt x="11359" y="8323"/>
                </a:lnTo>
                <a:lnTo>
                  <a:pt x="11657" y="7704"/>
                </a:lnTo>
                <a:lnTo>
                  <a:pt x="11680" y="7526"/>
                </a:lnTo>
                <a:cubicBezTo>
                  <a:pt x="11847" y="7490"/>
                  <a:pt x="11978" y="7157"/>
                  <a:pt x="12014" y="6859"/>
                </a:cubicBezTo>
                <a:cubicBezTo>
                  <a:pt x="12204" y="6835"/>
                  <a:pt x="12395" y="6788"/>
                  <a:pt x="12585" y="6728"/>
                </a:cubicBezTo>
                <a:cubicBezTo>
                  <a:pt x="12585" y="6728"/>
                  <a:pt x="12514" y="3799"/>
                  <a:pt x="10585" y="3347"/>
                </a:cubicBezTo>
                <a:cubicBezTo>
                  <a:pt x="10537" y="3335"/>
                  <a:pt x="10502" y="3335"/>
                  <a:pt x="10466" y="3323"/>
                </a:cubicBezTo>
                <a:cubicBezTo>
                  <a:pt x="10418" y="3311"/>
                  <a:pt x="10359" y="3311"/>
                  <a:pt x="10311" y="3287"/>
                </a:cubicBezTo>
                <a:cubicBezTo>
                  <a:pt x="10236" y="3280"/>
                  <a:pt x="10163" y="3276"/>
                  <a:pt x="10092" y="3276"/>
                </a:cubicBezTo>
                <a:cubicBezTo>
                  <a:pt x="8067" y="3276"/>
                  <a:pt x="7489" y="6121"/>
                  <a:pt x="7489" y="6121"/>
                </a:cubicBezTo>
                <a:cubicBezTo>
                  <a:pt x="7489" y="6121"/>
                  <a:pt x="7739" y="6240"/>
                  <a:pt x="8144" y="6371"/>
                </a:cubicBezTo>
                <a:lnTo>
                  <a:pt x="8168" y="6466"/>
                </a:lnTo>
                <a:cubicBezTo>
                  <a:pt x="8144" y="6478"/>
                  <a:pt x="8120" y="6490"/>
                  <a:pt x="8097" y="6537"/>
                </a:cubicBezTo>
                <a:cubicBezTo>
                  <a:pt x="7966" y="6776"/>
                  <a:pt x="8216" y="7526"/>
                  <a:pt x="8466" y="7573"/>
                </a:cubicBezTo>
                <a:lnTo>
                  <a:pt x="8513" y="7752"/>
                </a:lnTo>
                <a:lnTo>
                  <a:pt x="8990" y="8585"/>
                </a:lnTo>
                <a:lnTo>
                  <a:pt x="8942" y="8978"/>
                </a:lnTo>
                <a:lnTo>
                  <a:pt x="8894" y="9431"/>
                </a:lnTo>
                <a:lnTo>
                  <a:pt x="8835" y="9574"/>
                </a:lnTo>
                <a:lnTo>
                  <a:pt x="7751" y="9645"/>
                </a:lnTo>
                <a:cubicBezTo>
                  <a:pt x="7739" y="9633"/>
                  <a:pt x="7739" y="9597"/>
                  <a:pt x="7728" y="9585"/>
                </a:cubicBezTo>
                <a:cubicBezTo>
                  <a:pt x="7728" y="9585"/>
                  <a:pt x="7323" y="9585"/>
                  <a:pt x="7073" y="9597"/>
                </a:cubicBezTo>
                <a:cubicBezTo>
                  <a:pt x="6799" y="9609"/>
                  <a:pt x="6489" y="9693"/>
                  <a:pt x="6489" y="9693"/>
                </a:cubicBezTo>
                <a:cubicBezTo>
                  <a:pt x="6489" y="9705"/>
                  <a:pt x="6501" y="9716"/>
                  <a:pt x="6501" y="9728"/>
                </a:cubicBezTo>
                <a:lnTo>
                  <a:pt x="6275" y="9752"/>
                </a:lnTo>
                <a:lnTo>
                  <a:pt x="6275" y="9728"/>
                </a:lnTo>
                <a:lnTo>
                  <a:pt x="6275" y="9716"/>
                </a:lnTo>
                <a:lnTo>
                  <a:pt x="3167" y="7466"/>
                </a:lnTo>
                <a:lnTo>
                  <a:pt x="1917" y="2978"/>
                </a:lnTo>
                <a:lnTo>
                  <a:pt x="1774" y="2978"/>
                </a:lnTo>
                <a:lnTo>
                  <a:pt x="1632" y="2501"/>
                </a:lnTo>
                <a:lnTo>
                  <a:pt x="1751" y="2382"/>
                </a:lnTo>
                <a:lnTo>
                  <a:pt x="2120" y="1442"/>
                </a:lnTo>
                <a:lnTo>
                  <a:pt x="2191" y="537"/>
                </a:lnTo>
                <a:lnTo>
                  <a:pt x="1929" y="322"/>
                </a:lnTo>
                <a:lnTo>
                  <a:pt x="1715" y="1"/>
                </a:lnTo>
                <a:close/>
              </a:path>
            </a:pathLst>
          </a:custGeom>
          <a:solidFill>
            <a:srgbClr val="333F3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897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Vertic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638" y="1307957"/>
            <a:ext cx="4245073"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con.</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253729" y="1991232"/>
            <a:ext cx="770068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Nhớ</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mong</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gặp</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Ngắm</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nhìn</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con qua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tấm</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ảnh</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nhỏ</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1323621" y="3191561"/>
            <a:ext cx="770068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=&gt;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Luôn</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yêu</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thương</a:t>
            </a:r>
            <a:r>
              <a:rPr kumimoji="0" lang="en-US" altLang="en-US" sz="36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con.</a:t>
            </a:r>
            <a:endParaRPr kumimoji="0" lang="en-US" altLang="en-US" sz="3600" b="0"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67" y="98841"/>
            <a:ext cx="4036682" cy="58477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con</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582973"/>
            <a:ext cx="11780952"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Khao khát được gặp con</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ngày trở về “</a:t>
            </a:r>
            <a:r>
              <a:rPr kumimoji="0" lang="pt-BR" sz="29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cái lòng người cha trong anh cứ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nao nao</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t>
            </a:r>
            <a:r>
              <a:rPr kumimoji="0" lang="pt-BR" sz="29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hận </a:t>
            </a:r>
            <a:r>
              <a:rPr kumimoji="0" lang="pt-BR" sz="29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ngay ra con trong đám </a:t>
            </a:r>
            <a:r>
              <a:rPr kumimoji="0" lang="pt-BR" sz="29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trẻ</a:t>
            </a:r>
            <a:r>
              <a:rPr kumimoji="0" lang="pt-BR" sz="29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pt-BR" sz="2900" b="0"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a:t>
            </a:r>
            <a:r>
              <a:rPr kumimoji="0" lang="pt-BR" sz="2900" b="0"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hông </a:t>
            </a:r>
            <a:r>
              <a:rPr kumimoji="0" lang="pt-BR" sz="2900" b="0"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đợi xuồng cập bến, anh nhún chân, nhảy thót lên bờ”,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“bước những bước dài</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và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kêu to: Thu, con</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anh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dang tay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 đón chờ được ôm con vào lòng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iọng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lặp bặp, run run</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mặt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đỏ bừng</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vết thẹo trên má phải giật giật liên hồi. </a:t>
            </a:r>
            <a:endPar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Khi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gái ngạc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nhiên, hốt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hoảng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“vụt chạy” ông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đứng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đó, hai tay buông thõng như bị gãy</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81911" y="5205085"/>
            <a:ext cx="5131379" cy="1431161"/>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Kết</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hợp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kể</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tả</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Ngôn</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giàu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sức</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gợi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Sử</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dụng</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so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sánh</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5481042" y="5682943"/>
            <a:ext cx="394445" cy="599226"/>
          </a:xfrm>
          <a:prstGeom prst="rightArrow">
            <a:avLst>
              <a:gd name="adj1" fmla="val 50000"/>
              <a:gd name="adj2" fmla="val 59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5875488" y="5225436"/>
            <a:ext cx="4909054" cy="1477328"/>
          </a:xfrm>
          <a:prstGeom prst="rect">
            <a:avLst/>
          </a:prstGeom>
          <a:solidFill>
            <a:schemeClr val="accent1">
              <a:lumMod val="20000"/>
              <a:lumOff val="80000"/>
            </a:schemeClr>
          </a:solidFill>
          <a:ln>
            <a:solidFill>
              <a:srgbClr val="C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Nỗi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nhớ thương, mong đợi </a:t>
            </a:r>
            <a:endPar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niềm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vui và sự xúc </a:t>
            </a: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động dâng tràn.</a:t>
            </a:r>
            <a:endParaRPr kumimoji="0" lang="en-US"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7" name="Right Arrow 6"/>
          <p:cNvSpPr/>
          <p:nvPr/>
        </p:nvSpPr>
        <p:spPr>
          <a:xfrm>
            <a:off x="10784542" y="5682943"/>
            <a:ext cx="394445" cy="682491"/>
          </a:xfrm>
          <a:prstGeom prst="rightArrow">
            <a:avLst>
              <a:gd name="adj1" fmla="val 50000"/>
              <a:gd name="adj2" fmla="val 5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1178987" y="4551474"/>
            <a:ext cx="983876" cy="2323713"/>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con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vô</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bờ</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endParaRPr kumimoji="0" lang="en-US" sz="29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0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P spid="3" grpId="0" animBg="1"/>
      <p:bldP spid="4" grpId="0" animBg="1"/>
      <p:bldP spid="7"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406" y="107805"/>
            <a:ext cx="5019066"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a:t>
            </a:r>
            <a:r>
              <a:rPr kumimoji="0" lang="pt-BR"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618833"/>
            <a:ext cx="11780952" cy="3323987"/>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hông </a:t>
            </a:r>
            <a:r>
              <a:rPr kumimoji="0" lang="pt-BR"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đi đâu xa, luôn gần gũi vỗ về chăm chút cho con. </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hao </a:t>
            </a:r>
            <a:r>
              <a:rPr kumimoji="0" lang="pt-BR"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khát được nghe con gọi một tiếng “ba</a:t>
            </a:r>
            <a:r>
              <a:rPr kumimoji="0" lang="pt-BR"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Buồn và khổ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tâm khi con gọi mình là “người ta” và luôn lảng tránh, ngờ vực, không chịu gọi ông là “ba”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nhưng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ông chỉ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“lắc đầu cười” mà thôi. </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Đã có lúc ông đánh con, đó là khi con bé có những hành động hỗn hào (hất tung cái trứng cá ông gắp cho nó trong bữa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cơm) để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ông luôn </a:t>
            </a:r>
            <a:r>
              <a:rPr kumimoji="0" lang="pt-BR"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day dứt, ân hận</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trong lòng.</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439271" y="4846439"/>
            <a:ext cx="11394141"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khao</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khát</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nỗi</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buồn</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cùng</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sự</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quan</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tâm</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lo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lắng</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ông</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Sáu</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90681" y="5842391"/>
            <a:ext cx="4993341"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trách</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nhiệm</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với</a:t>
            </a:r>
            <a:r>
              <a:rPr kumimoji="0" lang="en-US" sz="29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6069106" y="4404485"/>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104300" y="5400437"/>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9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92" y="90388"/>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lên đường trở lại khu căn cứ</a:t>
            </a:r>
            <a:r>
              <a:rPr kumimoji="0" lang="pt-BR"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5865" y="1013280"/>
            <a:ext cx="11780952" cy="2308324"/>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36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Vô </a:t>
            </a: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cùng </a:t>
            </a:r>
            <a:r>
              <a:rPr kumimoji="0" lang="pt-BR"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vui sướng</a:t>
            </a: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khi bất ngờ được nghe con gọi “ba”, </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được đón nhận tình yêu nồng cháy qua những nụ hôn, qua những vòng tay, cái câu chân xiết chặt, qua những tiếng khóc nghẹn ngào, níu giữ của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=&gt; khóc.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3148852" y="3838881"/>
            <a:ext cx="6297706"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hạnh</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phúc</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tình</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phụ</a:t>
            </a:r>
            <a:r>
              <a:rPr kumimoji="0" lang="en-US" sz="3000" b="0"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tử</a:t>
            </a:r>
            <a:endPar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336672" y="4985479"/>
            <a:ext cx="4101356"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thương</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5997388" y="3369931"/>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087033" y="4468202"/>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0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15" y="935209"/>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67553" y="1760834"/>
            <a:ext cx="1168997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Tự tay làm </a:t>
            </a: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 tặng con. </a:t>
            </a: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Trước </a:t>
            </a:r>
            <a:r>
              <a:rPr kumimoji="0" lang="pt-BR" sz="36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 hi </a:t>
            </a:r>
            <a:r>
              <a:rPr kumimoji="0" lang="pt-BR" sz="36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 vẫn nhớ trao cây lược cho bác Ba gửi về cho con.</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Tấm lòng của một người cha luôn yêu thương con hết mực.</a:t>
            </a: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9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728"/>
            <a:ext cx="12120282" cy="586314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lấp</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hở</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miếng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tấc</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gò</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Thu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gỡ</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nghía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9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622" y="600635"/>
            <a:ext cx="11734801" cy="497565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tặng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con.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0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3784709"/>
              </p:ext>
            </p:extLst>
          </p:nvPr>
        </p:nvGraphicFramePr>
        <p:xfrm>
          <a:off x="0" y="0"/>
          <a:ext cx="12192000" cy="6858000"/>
        </p:xfrm>
        <a:graphic>
          <a:graphicData uri="http://schemas.openxmlformats.org/drawingml/2006/table">
            <a:tbl>
              <a:tblPr firstRow="1" bandRow="1">
                <a:tableStyleId>{5C22544A-7EE6-4342-B048-85BDC9FD1C3A}</a:tableStyleId>
              </a:tblPr>
              <a:tblGrid>
                <a:gridCol w="1866672">
                  <a:extLst>
                    <a:ext uri="{9D8B030D-6E8A-4147-A177-3AD203B41FA5}">
                      <a16:colId xmlns:a16="http://schemas.microsoft.com/office/drawing/2014/main" val="2467760746"/>
                    </a:ext>
                  </a:extLst>
                </a:gridCol>
                <a:gridCol w="10325328">
                  <a:extLst>
                    <a:ext uri="{9D8B030D-6E8A-4147-A177-3AD203B41FA5}">
                      <a16:colId xmlns:a16="http://schemas.microsoft.com/office/drawing/2014/main" val="3387630192"/>
                    </a:ext>
                  </a:extLst>
                </a:gridCol>
              </a:tblGrid>
              <a:tr h="684295">
                <a:tc gridSpan="2">
                  <a:txBody>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Ông</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Sáu</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làm</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cây</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lược</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để</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tặng</a:t>
                      </a:r>
                      <a:r>
                        <a:rPr lang="en-US" sz="2800" baseline="0" dirty="0" smtClean="0">
                          <a:solidFill>
                            <a:srgbClr val="002060"/>
                          </a:solidFill>
                          <a:latin typeface="Times New Roman" panose="02020603050405020304" pitchFamily="18" charset="0"/>
                          <a:cs typeface="Times New Roman" panose="02020603050405020304" pitchFamily="18" charset="0"/>
                        </a:rPr>
                        <a:t> con</a:t>
                      </a:r>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198012204"/>
                  </a:ext>
                </a:extLst>
              </a:tr>
              <a:tr h="1610209">
                <a:tc>
                  <a:txBody>
                    <a:bodyPr/>
                    <a:lstStyle/>
                    <a:p>
                      <a:pPr algn="just"/>
                      <a:r>
                        <a:rPr lang="en-US" sz="2800" smtClean="0">
                          <a:latin typeface="Times New Roman" panose="02020603050405020304" pitchFamily="18" charset="0"/>
                          <a:cs typeface="Times New Roman" panose="02020603050405020304" pitchFamily="18" charset="0"/>
                        </a:rPr>
                        <a:t>1. Lí</a:t>
                      </a:r>
                      <a:r>
                        <a:rPr lang="en-US" sz="2800" baseline="0" smtClean="0">
                          <a:latin typeface="Times New Roman" panose="02020603050405020304" pitchFamily="18" charset="0"/>
                          <a:cs typeface="Times New Roman" panose="02020603050405020304" pitchFamily="18" charset="0"/>
                        </a:rPr>
                        <a:t> do</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62322500"/>
                  </a:ext>
                </a:extLst>
              </a:tr>
              <a:tr h="1983385">
                <a:tc>
                  <a:txBody>
                    <a:bodyPr/>
                    <a:lstStyle/>
                    <a:p>
                      <a:pPr algn="just"/>
                      <a:r>
                        <a:rPr lang="en-US" sz="2800" smtClean="0">
                          <a:latin typeface="Times New Roman" panose="02020603050405020304" pitchFamily="18" charset="0"/>
                          <a:cs typeface="Times New Roman" panose="02020603050405020304" pitchFamily="18" charset="0"/>
                        </a:rPr>
                        <a:t> 2. Hoàn</a:t>
                      </a:r>
                      <a:r>
                        <a:rPr lang="en-US" sz="2800" baseline="0" smtClean="0">
                          <a:latin typeface="Times New Roman" panose="02020603050405020304" pitchFamily="18" charset="0"/>
                          <a:cs typeface="Times New Roman" panose="02020603050405020304" pitchFamily="18" charset="0"/>
                        </a:rPr>
                        <a:t> cảnh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068788113"/>
                  </a:ext>
                </a:extLst>
              </a:tr>
              <a:tr h="2580111">
                <a:tc>
                  <a:txBody>
                    <a:bodyPr/>
                    <a:lstStyle/>
                    <a:p>
                      <a:pPr algn="just"/>
                      <a:r>
                        <a:rPr lang="en-US" sz="2800" smtClean="0">
                          <a:latin typeface="Times New Roman" panose="02020603050405020304" pitchFamily="18" charset="0"/>
                          <a:cs typeface="Times New Roman" panose="02020603050405020304" pitchFamily="18" charset="0"/>
                        </a:rPr>
                        <a:t>3. ông Sáu khi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311533739"/>
                  </a:ext>
                </a:extLst>
              </a:tr>
            </a:tbl>
          </a:graphicData>
        </a:graphic>
      </p:graphicFrame>
      <p:sp>
        <p:nvSpPr>
          <p:cNvPr id="5" name="Rectangle 4"/>
          <p:cNvSpPr/>
          <p:nvPr/>
        </p:nvSpPr>
        <p:spPr>
          <a:xfrm>
            <a:off x="1873625" y="748265"/>
            <a:ext cx="1017494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Tình thương nhớ</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cùng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niềm ân hận</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lời dặn của con cứ văng vẳng bên tai</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 về ba mua cho con cây lược nghe ba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thôi thúc ông</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phải kiếm bằng được cây lược cho con.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873626" y="2383834"/>
            <a:ext cx="1017494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căn cứ bộn bề công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Điều kiện thiếu thốn: phải vào rừng xin ngà voi;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đạn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Mĩ</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đập</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mỏng</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cưa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vẫn cố công tự tay làm lược tặng con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017058" y="4266520"/>
            <a:ext cx="10174942"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Ông vui mừng, hớn hở khi tìm được khúc ngà voi;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dành hết tâm trí, sức lực vào làm cây lược “những lúc rỗi, anh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cưa từng chiếc răng lược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thận trọng, tỉ mỉ, cố công như người thợ bạc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cây lược làm xong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anh lại tỉ mẩn, gò lưng</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khắc dòng chữ “</a:t>
            </a:r>
            <a:r>
              <a:rPr kumimoji="0" lang="pt-BR"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Yêu nhớ tặng Thu con của ba”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223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 y="-1"/>
          <a:ext cx="12192002" cy="5450541"/>
        </p:xfrm>
        <a:graphic>
          <a:graphicData uri="http://schemas.openxmlformats.org/drawingml/2006/table">
            <a:tbl>
              <a:tblPr firstRow="1" bandRow="1">
                <a:tableStyleId>{5C22544A-7EE6-4342-B048-85BDC9FD1C3A}</a:tableStyleId>
              </a:tblPr>
              <a:tblGrid>
                <a:gridCol w="2106709">
                  <a:extLst>
                    <a:ext uri="{9D8B030D-6E8A-4147-A177-3AD203B41FA5}">
                      <a16:colId xmlns:a16="http://schemas.microsoft.com/office/drawing/2014/main" val="687781768"/>
                    </a:ext>
                  </a:extLst>
                </a:gridCol>
                <a:gridCol w="10085293">
                  <a:extLst>
                    <a:ext uri="{9D8B030D-6E8A-4147-A177-3AD203B41FA5}">
                      <a16:colId xmlns:a16="http://schemas.microsoft.com/office/drawing/2014/main" val="2221007082"/>
                    </a:ext>
                  </a:extLst>
                </a:gridCol>
              </a:tblGrid>
              <a:tr h="1409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2060"/>
                          </a:solidFill>
                          <a:latin typeface="Arial" panose="020B0604020202020204" pitchFamily="34" charset="0"/>
                          <a:cs typeface="Arial" panose="020B0604020202020204" pitchFamily="34" charset="0"/>
                        </a:rPr>
                        <a:t>4. </a:t>
                      </a:r>
                      <a:r>
                        <a:rPr lang="en-US" sz="2800" b="0" dirty="0" err="1" smtClean="0">
                          <a:solidFill>
                            <a:srgbClr val="002060"/>
                          </a:solidFill>
                          <a:latin typeface="Arial" panose="020B0604020202020204" pitchFamily="34" charset="0"/>
                          <a:cs typeface="Arial" panose="020B0604020202020204" pitchFamily="34" charset="0"/>
                        </a:rPr>
                        <a:t>Hình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ảnh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cây</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lược</a:t>
                      </a:r>
                      <a:endParaRPr lang="en-US" sz="2800" b="0" dirty="0" smtClean="0">
                        <a:solidFill>
                          <a:srgbClr val="002060"/>
                        </a:solidFill>
                        <a:latin typeface="Arial" panose="020B0604020202020204" pitchFamily="34" charset="0"/>
                        <a:cs typeface="Arial" panose="020B0604020202020204" pitchFamily="34" charset="0"/>
                      </a:endParaRPr>
                    </a:p>
                    <a:p>
                      <a:endParaRPr lang="en-US" sz="2800" dirty="0">
                        <a:solidFill>
                          <a:srgbClr val="C0000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47569838"/>
                  </a:ext>
                </a:extLst>
              </a:tr>
              <a:tr h="4040918">
                <a:tc>
                  <a:txBody>
                    <a:bodyPr/>
                    <a:lstStyle/>
                    <a:p>
                      <a:pPr algn="just"/>
                      <a:r>
                        <a:rPr lang="en-US" sz="2800" dirty="0" smtClean="0">
                          <a:latin typeface="Arial" panose="020B0604020202020204" pitchFamily="34" charset="0"/>
                          <a:cs typeface="Arial" panose="020B0604020202020204" pitchFamily="34" charset="0"/>
                        </a:rPr>
                        <a:t>5.</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Sáu</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Lí</a:t>
                      </a:r>
                      <a:r>
                        <a:rPr lang="en-US" sz="2800" baseline="0" dirty="0" smtClean="0">
                          <a:latin typeface="Arial" panose="020B0604020202020204" pitchFamily="34" charset="0"/>
                          <a:cs typeface="Arial" panose="020B0604020202020204" pitchFamily="34" charset="0"/>
                        </a:rPr>
                        <a:t> do.</a:t>
                      </a:r>
                      <a:endParaRPr lang="en-US" sz="2800" dirty="0" smtClean="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5">
                        <a:lumMod val="40000"/>
                        <a:lumOff val="60000"/>
                      </a:schemeClr>
                    </a:solidFill>
                  </a:tcPr>
                </a:tc>
                <a:extLst>
                  <a:ext uri="{0D108BD9-81ED-4DB2-BD59-A6C34878D82A}">
                    <a16:rowId xmlns:a16="http://schemas.microsoft.com/office/drawing/2014/main" val="3354479203"/>
                  </a:ext>
                </a:extLst>
              </a:tr>
            </a:tbl>
          </a:graphicData>
        </a:graphic>
      </p:graphicFrame>
      <p:sp>
        <p:nvSpPr>
          <p:cNvPr id="6" name="Rectangle 5"/>
          <p:cNvSpPr/>
          <p:nvPr/>
        </p:nvSpPr>
        <p:spPr>
          <a:xfrm>
            <a:off x="2196351" y="-13395"/>
            <a:ext cx="966395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cây lược dài độ hơn một tấc, bề ngang độ ba phân rưỡi, ... cây lược chỉ có một hàng răng thưa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Cây lược </a:t>
            </a:r>
            <a:r>
              <a:rPr kumimoji="0" lang="pt-BR" sz="28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không có gì đặc biệt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196351" y="1420855"/>
            <a:ext cx="9995648" cy="181588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Lúc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nào cũng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mang theo trong túi áo ngực</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ảnh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rỗi lại lấy ra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ngắm nghía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mài lên tóc cho thêm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Ô</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trân quý</a:t>
            </a:r>
            <a:r>
              <a:rPr kumimoji="0" lang="pt-BR" sz="28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 xem nó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như một báu </a:t>
            </a:r>
            <a:r>
              <a:rPr kumimoji="0" lang="pt-BR" sz="2800" b="1" i="0" u="none" strike="noStrike" kern="1200" cap="none" spc="0" normalizeH="0" baseline="0" noProof="0" dirty="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vật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196351" y="3208200"/>
            <a:ext cx="9995648"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Lí do: cây lược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chứa đựng tất cả tấm lòng người cha với con gái nhỏ</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nó làm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dịu bớt</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nỗi ân hận, dày vò</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ông. Mỗi khi nhìn cây lược ông lại như nhìn thấy con; Cây lược đãtrở thành cây cầu gắn kết tình cảm của cha con ông trong những ngày xa cách</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 y="5450540"/>
            <a:ext cx="12192002" cy="1015663"/>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Sáu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làm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cây</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lược</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bằng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cả</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nỗi</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nhớ</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niềm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thương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=&gt;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rất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yêu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a:t>
            </a:r>
            <a:endParaRPr kumimoji="0" lang="en-US" sz="3000" b="0"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58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7" y="125121"/>
            <a:ext cx="12039600" cy="5847755"/>
          </a:xfrm>
          <a:prstGeom prst="rect">
            <a:avLst/>
          </a:prstGeom>
        </p:spPr>
        <p:txBody>
          <a:bodyPr wrap="square">
            <a:spAutoFit/>
          </a:bodyPr>
          <a:lstStyle/>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xảy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ngực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con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3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9416822" y="1711369"/>
            <a:ext cx="261001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89647" y="2222358"/>
            <a:ext cx="1032655"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1312123" y="2222357"/>
            <a:ext cx="5492089" cy="61555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89647" y="3244335"/>
            <a:ext cx="2542684"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3000948" y="3249399"/>
            <a:ext cx="2250937"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6038783" y="3232685"/>
            <a:ext cx="362952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3"/>
          <p:cNvSpPr txBox="1">
            <a:spLocks noChangeArrowheads="1"/>
          </p:cNvSpPr>
          <p:nvPr/>
        </p:nvSpPr>
        <p:spPr bwMode="auto">
          <a:xfrm>
            <a:off x="8348749" y="6400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pic>
        <p:nvPicPr>
          <p:cNvPr id="14" name="Picture 13" descr="0"/>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16" name="TextBox 15"/>
          <p:cNvSpPr txBox="1"/>
          <p:nvPr/>
        </p:nvSpPr>
        <p:spPr>
          <a:xfrm>
            <a:off x="4868917" y="0"/>
            <a:ext cx="7323083" cy="2000548"/>
          </a:xfrm>
          <a:prstGeom prst="rect">
            <a:avLst/>
          </a:prstGeom>
          <a:solidFill>
            <a:schemeClr val="bg1"/>
          </a:solidFill>
        </p:spPr>
        <p:txBody>
          <a:bodyPr wrap="square" rtlCol="0">
            <a:spAutoFit/>
          </a:bodyPr>
          <a:lstStyle/>
          <a:p>
            <a:r>
              <a:rPr lang="en-US" sz="3200" b="1" i="1" u="sng" dirty="0" smtClean="0">
                <a:solidFill>
                  <a:srgbClr val="C00000"/>
                </a:solidFill>
                <a:latin typeface="Times New Roman" panose="02020603050405020304" pitchFamily="18" charset="0"/>
                <a:cs typeface="Times New Roman" panose="02020603050405020304" pitchFamily="18" charset="0"/>
              </a:rPr>
              <a:t>THỰC HÀNH ĐỌC </a:t>
            </a:r>
            <a:r>
              <a:rPr lang="en-US" sz="3200" b="1" i="1" u="sng" smtClean="0">
                <a:solidFill>
                  <a:srgbClr val="C00000"/>
                </a:solidFill>
                <a:latin typeface="Times New Roman" panose="02020603050405020304" pitchFamily="18" charset="0"/>
                <a:cs typeface="Times New Roman" panose="02020603050405020304" pitchFamily="18" charset="0"/>
              </a:rPr>
              <a:t>HIỂU VB1</a:t>
            </a:r>
            <a:r>
              <a:rPr lang="en-US" sz="3200" b="1" i="1" u="sng" dirty="0" smtClean="0">
                <a:solidFill>
                  <a:srgbClr val="C00000"/>
                </a:solidFill>
                <a:latin typeface="Times New Roman" panose="02020603050405020304" pitchFamily="18" charset="0"/>
                <a:cs typeface="Times New Roman" panose="02020603050405020304" pitchFamily="18" charset="0"/>
              </a:rPr>
              <a:t>:</a:t>
            </a:r>
          </a:p>
          <a:p>
            <a:pPr algn="ctr"/>
            <a:r>
              <a:rPr lang="en-US" sz="3600" b="1" i="1" dirty="0" smtClean="0">
                <a:solidFill>
                  <a:srgbClr val="7030A0"/>
                </a:solidFill>
                <a:latin typeface="Times New Roman" panose="02020603050405020304" pitchFamily="18" charset="0"/>
                <a:cs typeface="Times New Roman" panose="02020603050405020304" pitchFamily="18" charset="0"/>
              </a:rPr>
              <a:t>CHIẾC LƯỢC NGÀ</a:t>
            </a:r>
          </a:p>
          <a:p>
            <a:pPr algn="ctr"/>
            <a:r>
              <a:rPr lang="en-US" sz="3200" b="1" i="1" dirty="0" smtClean="0">
                <a:solidFill>
                  <a:srgbClr val="0000FF"/>
                </a:solidFill>
                <a:latin typeface="Times New Roman" panose="02020603050405020304" pitchFamily="18" charset="0"/>
                <a:cs typeface="Times New Roman" panose="02020603050405020304" pitchFamily="18" charset="0"/>
              </a:rPr>
              <a:t>(Trích)</a:t>
            </a:r>
          </a:p>
          <a:p>
            <a:pPr algn="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B0F0"/>
                </a:solidFill>
                <a:latin typeface="Times New Roman" panose="02020603050405020304" pitchFamily="18" charset="0"/>
                <a:cs typeface="Times New Roman" panose="02020603050405020304" pitchFamily="18" charset="0"/>
              </a:rPr>
              <a:t>Nguyễn</a:t>
            </a:r>
            <a:r>
              <a:rPr lang="en-US" sz="2400" b="1" i="1" dirty="0" smtClean="0">
                <a:solidFill>
                  <a:srgbClr val="00B0F0"/>
                </a:solidFill>
                <a:latin typeface="Times New Roman" panose="02020603050405020304" pitchFamily="18" charset="0"/>
                <a:cs typeface="Times New Roman" panose="02020603050405020304" pitchFamily="18" charset="0"/>
              </a:rPr>
              <a:t> </a:t>
            </a:r>
            <a:r>
              <a:rPr lang="en-US" sz="2400" b="1" i="1" dirty="0" err="1" smtClean="0">
                <a:solidFill>
                  <a:srgbClr val="00B0F0"/>
                </a:solidFill>
                <a:latin typeface="Times New Roman" panose="02020603050405020304" pitchFamily="18" charset="0"/>
                <a:cs typeface="Times New Roman" panose="02020603050405020304" pitchFamily="18" charset="0"/>
              </a:rPr>
              <a:t>Quang</a:t>
            </a:r>
            <a:r>
              <a:rPr lang="en-US" sz="2400" b="1" i="1" dirty="0" smtClean="0">
                <a:solidFill>
                  <a:srgbClr val="00B0F0"/>
                </a:solidFill>
                <a:latin typeface="Times New Roman" panose="02020603050405020304" pitchFamily="18" charset="0"/>
                <a:cs typeface="Times New Roman" panose="02020603050405020304" pitchFamily="18" charset="0"/>
              </a:rPr>
              <a:t> </a:t>
            </a:r>
            <a:r>
              <a:rPr lang="en-US" sz="2400" b="1" i="1" dirty="0" err="1" smtClean="0">
                <a:solidFill>
                  <a:srgbClr val="00B0F0"/>
                </a:solidFill>
                <a:latin typeface="Times New Roman" panose="02020603050405020304" pitchFamily="18" charset="0"/>
                <a:cs typeface="Times New Roman" panose="02020603050405020304" pitchFamily="18" charset="0"/>
              </a:rPr>
              <a:t>Sáng</a:t>
            </a:r>
            <a:endParaRPr lang="vi-VN" sz="2400" b="1" i="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716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153" y="139424"/>
            <a:ext cx="1155550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không còn đủ sức nói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 trăng trối</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ông đã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 hết tàn lực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để móc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 lược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đưa cho người đồng đội thân thiết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 về cho con</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cứ thế nhìn bạn hồi lâu. Ánh mắt ông, ánh mắt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đong đầy yêu thương</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ấy ám ảnh bác Ba mãi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268941" y="3227311"/>
            <a:ext cx="1144793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một lời nhắn gửi </a:t>
            </a:r>
            <a:r>
              <a:rPr kumimoji="0" lang="pt-BR" sz="36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song ánh mắt kia</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còn </a:t>
            </a:r>
            <a:r>
              <a:rPr kumimoji="0" lang="pt-BR" sz="3600" b="0" i="1"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 liêng hơn cả một lời di chúc</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cây lược ngà giờ đây là kỉ vật giữ mãi tình yêu ông dành cho con.</a:t>
            </a:r>
            <a:endParaRPr kumimoji="0" lang="en-US"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9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93048"/>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z="3000" b="1" dirty="0" smtClean="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23253" y="198545"/>
            <a:ext cx="4948518" cy="553998"/>
          </a:xfrm>
          <a:prstGeom prst="rect">
            <a:avLst/>
          </a:prstGeom>
          <a:noFill/>
        </p:spPr>
        <p:txBody>
          <a:bodyPr wrap="square" rtlCol="0">
            <a:spAutoFit/>
          </a:bodyPr>
          <a:lstStyle/>
          <a:p>
            <a:pPr algn="just"/>
            <a:r>
              <a:rPr lang="en-US" sz="3000" b="1" u="sng" dirty="0">
                <a:solidFill>
                  <a:srgbClr val="FF0000"/>
                </a:solidFill>
                <a:latin typeface="Times New Roman" panose="02020603050405020304" pitchFamily="18" charset="0"/>
                <a:cs typeface="Times New Roman" panose="02020603050405020304" pitchFamily="18" charset="0"/>
              </a:rPr>
              <a:t>2</a:t>
            </a:r>
            <a:r>
              <a:rPr lang="en-US" sz="3000" b="1" u="sng" dirty="0" smtClean="0">
                <a:solidFill>
                  <a:srgbClr val="FF0000"/>
                </a:solidFill>
                <a:latin typeface="Times New Roman" panose="02020603050405020304" pitchFamily="18" charset="0"/>
                <a:cs typeface="Times New Roman" panose="02020603050405020304" pitchFamily="18" charset="0"/>
              </a:rPr>
              <a:t>. </a:t>
            </a:r>
            <a:r>
              <a:rPr lang="en-US" sz="3000" b="1" u="sng" dirty="0" err="1" smtClean="0">
                <a:solidFill>
                  <a:srgbClr val="FF0000"/>
                </a:solidFill>
                <a:latin typeface="Times New Roman" panose="02020603050405020304" pitchFamily="18" charset="0"/>
                <a:cs typeface="Times New Roman" panose="02020603050405020304" pitchFamily="18" charset="0"/>
              </a:rPr>
              <a:t>Hình</a:t>
            </a:r>
            <a:r>
              <a:rPr lang="en-US" sz="3000" b="1" u="sng" dirty="0" smtClean="0">
                <a:solidFill>
                  <a:srgbClr val="FF0000"/>
                </a:solidFill>
                <a:latin typeface="Times New Roman" panose="02020603050405020304" pitchFamily="18" charset="0"/>
                <a:cs typeface="Times New Roman" panose="02020603050405020304" pitchFamily="18" charset="0"/>
              </a:rPr>
              <a:t> </a:t>
            </a:r>
            <a:r>
              <a:rPr lang="en-US" sz="3000" b="1" u="sng" dirty="0" err="1" smtClean="0">
                <a:solidFill>
                  <a:srgbClr val="FF0000"/>
                </a:solidFill>
                <a:latin typeface="Times New Roman" panose="02020603050405020304" pitchFamily="18" charset="0"/>
                <a:cs typeface="Times New Roman" panose="02020603050405020304" pitchFamily="18" charset="0"/>
              </a:rPr>
              <a:t>ảnh</a:t>
            </a:r>
            <a:r>
              <a:rPr lang="en-US" sz="3000" b="1" u="sng" dirty="0" smtClean="0">
                <a:solidFill>
                  <a:srgbClr val="FF0000"/>
                </a:solidFill>
                <a:latin typeface="Times New Roman" panose="02020603050405020304" pitchFamily="18" charset="0"/>
                <a:cs typeface="Times New Roman" panose="02020603050405020304" pitchFamily="18" charset="0"/>
              </a:rPr>
              <a:t> </a:t>
            </a:r>
            <a:r>
              <a:rPr lang="en-US" sz="3000" b="1" u="sng" dirty="0" err="1" smtClean="0">
                <a:solidFill>
                  <a:srgbClr val="FF0000"/>
                </a:solidFill>
                <a:latin typeface="Times New Roman" panose="02020603050405020304" pitchFamily="18" charset="0"/>
                <a:cs typeface="Times New Roman" panose="02020603050405020304" pitchFamily="18" charset="0"/>
              </a:rPr>
              <a:t>bé</a:t>
            </a:r>
            <a:r>
              <a:rPr lang="en-US" sz="3000" b="1" u="sng" dirty="0" smtClean="0">
                <a:solidFill>
                  <a:srgbClr val="FF0000"/>
                </a:solidFill>
                <a:latin typeface="Times New Roman" panose="02020603050405020304" pitchFamily="18" charset="0"/>
                <a:cs typeface="Times New Roman" panose="02020603050405020304" pitchFamily="18" charset="0"/>
              </a:rPr>
              <a:t> Thu.</a:t>
            </a:r>
            <a:endParaRPr lang="en-US" sz="30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61674" y="827638"/>
            <a:ext cx="4948518" cy="553998"/>
          </a:xfrm>
          <a:prstGeom prst="rect">
            <a:avLst/>
          </a:prstGeom>
          <a:noFill/>
        </p:spPr>
        <p:txBody>
          <a:bodyPr wrap="square" rtlCol="0">
            <a:spAutoFit/>
          </a:bodyPr>
          <a:lstStyle/>
          <a:p>
            <a:pPr algn="just"/>
            <a:r>
              <a:rPr lang="en-US" sz="3000" b="1" u="sng" dirty="0" smtClean="0">
                <a:solidFill>
                  <a:srgbClr val="00B050"/>
                </a:solidFill>
                <a:latin typeface="Times New Roman" panose="02020603050405020304" pitchFamily="18" charset="0"/>
                <a:cs typeface="Times New Roman" panose="02020603050405020304" pitchFamily="18" charset="0"/>
              </a:rPr>
              <a:t>a. </a:t>
            </a:r>
            <a:r>
              <a:rPr lang="en-US" sz="3000" b="1" u="sng" dirty="0" err="1" smtClean="0">
                <a:solidFill>
                  <a:srgbClr val="00B050"/>
                </a:solidFill>
                <a:latin typeface="Times New Roman" panose="02020603050405020304" pitchFamily="18" charset="0"/>
                <a:cs typeface="Times New Roman" panose="02020603050405020304" pitchFamily="18" charset="0"/>
              </a:rPr>
              <a:t>Hoàn</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cảnh</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của</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bé</a:t>
            </a:r>
            <a:r>
              <a:rPr lang="en-US" sz="3000" b="1" u="sng" dirty="0" smtClean="0">
                <a:solidFill>
                  <a:srgbClr val="00B050"/>
                </a:solidFill>
                <a:latin typeface="Times New Roman" panose="02020603050405020304" pitchFamily="18" charset="0"/>
                <a:cs typeface="Times New Roman" panose="02020603050405020304" pitchFamily="18" charset="0"/>
              </a:rPr>
              <a:t> Thu</a:t>
            </a:r>
            <a:endParaRPr lang="en-US" sz="3000" b="1" u="sng" dirty="0">
              <a:solidFill>
                <a:srgbClr val="00B05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894416" y="780918"/>
            <a:ext cx="5943599" cy="2554545"/>
          </a:xfrm>
          <a:prstGeom prst="rect">
            <a:avLst/>
          </a:prstGeom>
          <a:solidFill>
            <a:schemeClr val="accent5">
              <a:lumMod val="20000"/>
              <a:lumOff val="80000"/>
            </a:schemeClr>
          </a:solidFill>
          <a:ln w="28575">
            <a:solidFill>
              <a:srgbClr val="C00000"/>
            </a:solidFill>
          </a:ln>
        </p:spPr>
        <p:txBody>
          <a:bodyPr wrap="square" rtlCol="0">
            <a:spAutoFit/>
          </a:bodyPr>
          <a:lstStyle/>
          <a:p>
            <a:pPr marL="457200" indent="-457200" algn="just">
              <a:buFontTx/>
              <a:buChar char="-"/>
            </a:pPr>
            <a:r>
              <a:rPr lang="en-US" sz="3200" dirty="0" smtClean="0">
                <a:latin typeface="Times New Roman" panose="02020603050405020304" pitchFamily="18" charset="0"/>
                <a:cs typeface="Times New Roman" panose="02020603050405020304" pitchFamily="18" charset="0"/>
              </a:rPr>
              <a:t>Ô</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Sáu xa nhà đi kháng chiến khi bé Thu, con gái ông, chưa tròn một tuổi. </a:t>
            </a:r>
            <a:endParaRPr lang="en-US" sz="3200" dirty="0" smtClean="0">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về phép thăm nhà, </a:t>
            </a:r>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tám</a:t>
            </a:r>
            <a:r>
              <a:rPr lang="vi-VN"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Down Arrow 2"/>
          <p:cNvSpPr/>
          <p:nvPr/>
        </p:nvSpPr>
        <p:spPr>
          <a:xfrm>
            <a:off x="7894603" y="3452419"/>
            <a:ext cx="645459" cy="446649"/>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5894416" y="3899068"/>
            <a:ext cx="5943599" cy="2554545"/>
          </a:xfrm>
          <a:prstGeom prst="rect">
            <a:avLst/>
          </a:prstGeom>
          <a:solidFill>
            <a:schemeClr val="accent6">
              <a:lumMod val="20000"/>
              <a:lumOff val="80000"/>
            </a:schemeClr>
          </a:solidFill>
          <a:ln w="28575">
            <a:solidFill>
              <a:srgbClr val="C00000"/>
            </a:solidFill>
          </a:ln>
        </p:spPr>
        <p:txBody>
          <a:bodyPr wrap="square" rtlCol="0">
            <a:spAutoFit/>
          </a:bodyPr>
          <a:lstStyle/>
          <a:p>
            <a:pPr marL="457200" indent="-457200" algn="just">
              <a:buFontTx/>
              <a:buChar char="-"/>
            </a:pPr>
            <a:r>
              <a:rPr lang="vi-VN" sz="3200" dirty="0" smtClean="0">
                <a:solidFill>
                  <a:srgbClr val="0000FF"/>
                </a:solidFill>
                <a:latin typeface="Times New Roman" panose="02020603050405020304" pitchFamily="18" charset="0"/>
                <a:cs typeface="Times New Roman" panose="02020603050405020304" pitchFamily="18" charset="0"/>
              </a:rPr>
              <a:t>Thu </a:t>
            </a:r>
            <a:r>
              <a:rPr lang="vi-VN" sz="3200" dirty="0">
                <a:solidFill>
                  <a:srgbClr val="0000FF"/>
                </a:solidFill>
                <a:latin typeface="Times New Roman" panose="02020603050405020304" pitchFamily="18" charset="0"/>
                <a:cs typeface="Times New Roman" panose="02020603050405020304" pitchFamily="18" charset="0"/>
              </a:rPr>
              <a:t>chưa tròn một </a:t>
            </a:r>
            <a:r>
              <a:rPr lang="vi-VN" sz="3200" dirty="0" smtClean="0">
                <a:solidFill>
                  <a:srgbClr val="0000FF"/>
                </a:solidFill>
                <a:latin typeface="Times New Roman" panose="02020603050405020304" pitchFamily="18" charset="0"/>
                <a:cs typeface="Times New Roman" panose="02020603050405020304" pitchFamily="18" charset="0"/>
              </a:rPr>
              <a:t>tuổi</a:t>
            </a:r>
            <a:r>
              <a:rPr lang="en-US" sz="3200" dirty="0" smtClean="0">
                <a:solidFill>
                  <a:srgbClr val="0000FF"/>
                </a:solidFill>
                <a:latin typeface="Times New Roman" panose="02020603050405020304" pitchFamily="18" charset="0"/>
                <a:cs typeface="Times New Roman" panose="02020603050405020304" pitchFamily="18" charset="0"/>
              </a:rPr>
              <a:t> đã phải xa ba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-&gt;</a:t>
            </a:r>
            <a:r>
              <a:rPr lang="pt-BR" sz="3200" dirty="0">
                <a:solidFill>
                  <a:srgbClr val="0000FF"/>
                </a:solidFill>
                <a:latin typeface="Times New Roman" panose="02020603050405020304" pitchFamily="18" charset="0"/>
                <a:cs typeface="Times New Roman" panose="02020603050405020304" pitchFamily="18" charset="0"/>
              </a:rPr>
              <a:t>bất hạnh.</a:t>
            </a:r>
            <a:endParaRPr lang="en-US" sz="3200" dirty="0">
              <a:solidFill>
                <a:srgbClr val="0000FF"/>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smtClean="0">
                <a:solidFill>
                  <a:srgbClr val="0000FF"/>
                </a:solidFill>
                <a:latin typeface="Times New Roman" panose="02020603050405020304" pitchFamily="18" charset="0"/>
                <a:cs typeface="Times New Roman" panose="02020603050405020304" pitchFamily="18" charset="0"/>
              </a:rPr>
              <a:t>Suốt những năm tuổi thơ Thu sống thiếu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vắng ba-&gt; </a:t>
            </a:r>
            <a:r>
              <a:rPr lang="pt-BR" sz="3200" dirty="0">
                <a:solidFill>
                  <a:srgbClr val="0000FF"/>
                </a:solidFill>
                <a:latin typeface="Times New Roman" panose="02020603050405020304" pitchFamily="18" charset="0"/>
                <a:cs typeface="Times New Roman" panose="02020603050405020304" pitchFamily="18" charset="0"/>
              </a:rPr>
              <a:t>đáng thương.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Left Arrow Callout 5"/>
          <p:cNvSpPr/>
          <p:nvPr/>
        </p:nvSpPr>
        <p:spPr>
          <a:xfrm>
            <a:off x="5513294" y="5082988"/>
            <a:ext cx="582706" cy="493059"/>
          </a:xfrm>
          <a:prstGeom prst="leftArrowCallou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336706" y="3453281"/>
            <a:ext cx="5176588" cy="1477328"/>
          </a:xfrm>
          <a:prstGeom prst="rect">
            <a:avLst/>
          </a:prstGeom>
          <a:noFill/>
        </p:spPr>
        <p:txBody>
          <a:bodyPr wrap="square" rtlCol="0">
            <a:spAutoFit/>
          </a:bodyPr>
          <a:lstStyle/>
          <a:p>
            <a:pPr algn="just"/>
            <a:r>
              <a:rPr lang="pt-BR" sz="3000" i="1" dirty="0" smtClean="0">
                <a:solidFill>
                  <a:srgbClr val="0000FF"/>
                </a:solidFill>
                <a:latin typeface="Times New Roman" panose="02020603050405020304" pitchFamily="18" charset="0"/>
                <a:cs typeface="Times New Roman" panose="02020603050405020304" pitchFamily="18" charset="0"/>
              </a:rPr>
              <a:t>=&gt; Hoàn cảnh chung của bao trẻ em Việt Nam trong những năm đất nước có chiến tranh.</a:t>
            </a:r>
            <a:endParaRPr lang="en-US" sz="3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1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2" grpId="0" animBg="1"/>
      <p:bldP spid="3" grpId="0" animBg="1"/>
      <p:bldP spid="18" grpId="0" animBg="1"/>
      <p:bldP spid="6"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8125" y="213483"/>
            <a:ext cx="6592603" cy="553998"/>
          </a:xfrm>
          <a:prstGeom prst="rect">
            <a:avLst/>
          </a:prstGeom>
          <a:noFill/>
        </p:spPr>
        <p:txBody>
          <a:bodyPr wrap="square" rtlCol="0">
            <a:spAutoFit/>
          </a:bodyPr>
          <a:lstStyle/>
          <a:p>
            <a:pPr algn="just"/>
            <a:r>
              <a:rPr lang="en-US" sz="3000" b="1" u="sng" dirty="0" smtClean="0">
                <a:solidFill>
                  <a:srgbClr val="00B050"/>
                </a:solidFill>
                <a:latin typeface="Times New Roman" panose="02020603050405020304" pitchFamily="18" charset="0"/>
                <a:cs typeface="Times New Roman" panose="02020603050405020304" pitchFamily="18" charset="0"/>
              </a:rPr>
              <a:t>b. </a:t>
            </a:r>
            <a:r>
              <a:rPr lang="en-US" sz="3000" b="1" u="sng" dirty="0" err="1" smtClean="0">
                <a:solidFill>
                  <a:srgbClr val="00B050"/>
                </a:solidFill>
                <a:latin typeface="Times New Roman" panose="02020603050405020304" pitchFamily="18" charset="0"/>
                <a:cs typeface="Times New Roman" panose="02020603050405020304" pitchFamily="18" charset="0"/>
              </a:rPr>
              <a:t>Thái</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độ</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tình</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cảm</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của</a:t>
            </a:r>
            <a:r>
              <a:rPr lang="en-US" sz="3000" b="1" u="sng" dirty="0" smtClean="0">
                <a:solidFill>
                  <a:srgbClr val="00B050"/>
                </a:solidFill>
                <a:latin typeface="Times New Roman" panose="02020603050405020304" pitchFamily="18" charset="0"/>
                <a:cs typeface="Times New Roman" panose="02020603050405020304" pitchFamily="18" charset="0"/>
              </a:rPr>
              <a:t> Thu </a:t>
            </a:r>
            <a:r>
              <a:rPr lang="en-US" sz="3000" b="1" u="sng" dirty="0" err="1" smtClean="0">
                <a:solidFill>
                  <a:srgbClr val="00B050"/>
                </a:solidFill>
                <a:latin typeface="Times New Roman" panose="02020603050405020304" pitchFamily="18" charset="0"/>
                <a:cs typeface="Times New Roman" panose="02020603050405020304" pitchFamily="18" charset="0"/>
              </a:rPr>
              <a:t>với</a:t>
            </a:r>
            <a:r>
              <a:rPr lang="en-US" sz="3000" b="1" u="sng" dirty="0" smtClean="0">
                <a:solidFill>
                  <a:srgbClr val="00B050"/>
                </a:solidFill>
                <a:latin typeface="Times New Roman" panose="02020603050405020304" pitchFamily="18" charset="0"/>
                <a:cs typeface="Times New Roman" panose="02020603050405020304" pitchFamily="18" charset="0"/>
              </a:rPr>
              <a:t> </a:t>
            </a:r>
            <a:r>
              <a:rPr lang="en-US" sz="3000" b="1" u="sng" dirty="0" err="1" smtClean="0">
                <a:solidFill>
                  <a:srgbClr val="00B050"/>
                </a:solidFill>
                <a:latin typeface="Times New Roman" panose="02020603050405020304" pitchFamily="18" charset="0"/>
                <a:cs typeface="Times New Roman" panose="02020603050405020304" pitchFamily="18" charset="0"/>
              </a:rPr>
              <a:t>ba</a:t>
            </a:r>
            <a:r>
              <a:rPr lang="en-US" sz="3000" b="1" u="sng" dirty="0" smtClean="0">
                <a:solidFill>
                  <a:srgbClr val="00B050"/>
                </a:solidFill>
                <a:latin typeface="Times New Roman" panose="02020603050405020304" pitchFamily="18" charset="0"/>
                <a:cs typeface="Times New Roman" panose="02020603050405020304" pitchFamily="18" charset="0"/>
              </a:rPr>
              <a:t> </a:t>
            </a:r>
            <a:endParaRPr lang="en-US" sz="3000" b="1" i="1" u="sng"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11034" y="2263740"/>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Khi chưa nhận ba</a:t>
            </a:r>
            <a:r>
              <a:rPr lang="pt-BR"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611035" y="3766426"/>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Khi đã nhận </a:t>
            </a:r>
            <a:r>
              <a:rPr lang="pt-BR" sz="3200" dirty="0" smtClean="0">
                <a:latin typeface="Times New Roman" panose="02020603050405020304" pitchFamily="18" charset="0"/>
                <a:cs typeface="Times New Roman" panose="02020603050405020304" pitchFamily="18" charset="0"/>
              </a:rPr>
              <a:t>ba.</a:t>
            </a:r>
            <a:endParaRPr lang="en-US" sz="3200" dirty="0">
              <a:latin typeface="Times New Roman" panose="02020603050405020304" pitchFamily="18" charset="0"/>
              <a:cs typeface="Times New Roman" panose="02020603050405020304" pitchFamily="18" charset="0"/>
            </a:endParaRPr>
          </a:p>
        </p:txBody>
      </p:sp>
      <p:cxnSp>
        <p:nvCxnSpPr>
          <p:cNvPr id="7" name="Straight Arrow Connector 6"/>
          <p:cNvCxnSpPr>
            <a:stCxn id="19" idx="3"/>
            <a:endCxn id="4" idx="1"/>
          </p:cNvCxnSpPr>
          <p:nvPr/>
        </p:nvCxnSpPr>
        <p:spPr>
          <a:xfrm>
            <a:off x="6640728" y="490482"/>
            <a:ext cx="970306" cy="2065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3"/>
            <a:endCxn id="14" idx="1"/>
          </p:cNvCxnSpPr>
          <p:nvPr/>
        </p:nvCxnSpPr>
        <p:spPr>
          <a:xfrm>
            <a:off x="6640728" y="490482"/>
            <a:ext cx="970307" cy="356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z="3000" b="1" dirty="0" smtClean="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88841" y="379402"/>
            <a:ext cx="6592603" cy="553998"/>
          </a:xfrm>
          <a:prstGeom prst="rect">
            <a:avLst/>
          </a:prstGeom>
          <a:noFill/>
        </p:spPr>
        <p:txBody>
          <a:bodyPr wrap="square" rtlCol="0">
            <a:spAutoFit/>
          </a:bodyPr>
          <a:lstStyle/>
          <a:p>
            <a:pPr algn="just"/>
            <a:r>
              <a:rPr lang="en-US" sz="3000" b="1" dirty="0">
                <a:solidFill>
                  <a:srgbClr val="0000FF"/>
                </a:solidFill>
                <a:latin typeface="Times New Roman" panose="02020603050405020304" pitchFamily="18" charset="0"/>
                <a:cs typeface="Times New Roman" panose="02020603050405020304" pitchFamily="18" charset="0"/>
              </a:rPr>
              <a:t>*</a:t>
            </a:r>
            <a:r>
              <a:rPr lang="en-US" sz="3000" b="1" dirty="0" smtClean="0">
                <a:solidFill>
                  <a:srgbClr val="0000FF"/>
                </a:solidFill>
                <a:latin typeface="Times New Roman" panose="02020603050405020304" pitchFamily="18" charset="0"/>
                <a:cs typeface="Times New Roman" panose="02020603050405020304" pitchFamily="18" charset="0"/>
              </a:rPr>
              <a:t> </a:t>
            </a:r>
            <a:r>
              <a:rPr lang="pt-BR" sz="3000" dirty="0">
                <a:solidFill>
                  <a:srgbClr val="0000FF"/>
                </a:solidFill>
                <a:latin typeface="Times New Roman" panose="02020603050405020304" pitchFamily="18" charset="0"/>
                <a:cs typeface="Times New Roman" panose="02020603050405020304" pitchFamily="18" charset="0"/>
              </a:rPr>
              <a:t>K</a:t>
            </a:r>
            <a:r>
              <a:rPr lang="pt-BR" sz="3000" dirty="0" smtClean="0">
                <a:solidFill>
                  <a:srgbClr val="0000FF"/>
                </a:solidFill>
                <a:latin typeface="Times New Roman" panose="02020603050405020304" pitchFamily="18" charset="0"/>
                <a:cs typeface="Times New Roman" panose="02020603050405020304" pitchFamily="18" charset="0"/>
              </a:rPr>
              <a:t>hi chưa nhận </a:t>
            </a:r>
            <a:r>
              <a:rPr lang="pt-BR" sz="3000" dirty="0">
                <a:solidFill>
                  <a:srgbClr val="0000FF"/>
                </a:solidFill>
                <a:latin typeface="Times New Roman" panose="02020603050405020304" pitchFamily="18" charset="0"/>
                <a:cs typeface="Times New Roman" panose="02020603050405020304" pitchFamily="18" charset="0"/>
              </a:rPr>
              <a:t>ra </a:t>
            </a:r>
            <a:r>
              <a:rPr lang="pt-BR" sz="3000" dirty="0" smtClean="0">
                <a:solidFill>
                  <a:srgbClr val="0000FF"/>
                </a:solidFill>
                <a:latin typeface="Times New Roman" panose="02020603050405020304" pitchFamily="18" charset="0"/>
                <a:cs typeface="Times New Roman" panose="02020603050405020304" pitchFamily="18" charset="0"/>
              </a:rPr>
              <a:t>ba: </a:t>
            </a:r>
            <a:endParaRPr lang="en-US" sz="3000" b="1" i="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064189" y="1228086"/>
            <a:ext cx="4966446" cy="2862322"/>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en-US" sz="3000" dirty="0" err="1" smtClean="0">
                <a:latin typeface="Times New Roman" panose="02020603050405020304" pitchFamily="18" charset="0"/>
                <a:ea typeface="Times New Roman" pitchFamily="18" charset="0"/>
                <a:cs typeface="Times New Roman" panose="02020603050405020304" pitchFamily="18" charset="0"/>
              </a:rPr>
              <a:t>Nghe</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en-US" sz="3000" dirty="0" err="1" smtClean="0">
                <a:latin typeface="Times New Roman" panose="02020603050405020304" pitchFamily="18" charset="0"/>
                <a:ea typeface="Times New Roman" pitchFamily="18" charset="0"/>
                <a:cs typeface="Times New Roman" panose="02020603050405020304" pitchFamily="18" charset="0"/>
              </a:rPr>
              <a:t>gọi</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pt-BR" sz="3000" dirty="0" smtClean="0">
                <a:latin typeface="Times New Roman" panose="02020603050405020304" pitchFamily="18" charset="0"/>
                <a:ea typeface="Times New Roman" pitchFamily="18" charset="0"/>
                <a:cs typeface="Times New Roman" panose="02020603050405020304" pitchFamily="18" charset="0"/>
              </a:rPr>
              <a:t>con bé giật mình, tròn mắt nhìn. Nó ngơ ngác lạ lùng.(...) Con bé thấy lạ quá, nó chớp mắt nhìn  tôi như muốn hỏi đó là ai, mặt nó bỗng tái đi, kêu thét lên: “Má! Má!”.</a:t>
            </a:r>
          </a:p>
        </p:txBody>
      </p:sp>
      <p:cxnSp>
        <p:nvCxnSpPr>
          <p:cNvPr id="22" name="Straight Connector 21"/>
          <p:cNvCxnSpPr/>
          <p:nvPr/>
        </p:nvCxnSpPr>
        <p:spPr>
          <a:xfrm flipV="1">
            <a:off x="10242177" y="1663538"/>
            <a:ext cx="1492623" cy="158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34517" y="2136950"/>
            <a:ext cx="2142565" cy="51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40788" y="2153923"/>
            <a:ext cx="1519518" cy="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4517" y="2609535"/>
            <a:ext cx="10712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800" y="3038320"/>
            <a:ext cx="1653988" cy="126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47347" y="3561600"/>
            <a:ext cx="4800130" cy="954107"/>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pt-BR"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nó </a:t>
            </a:r>
            <a:r>
              <a:rPr lang="pt-BR"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bỗng tái đi, kêu thét lên: “Má! Má!”.</a:t>
            </a:r>
          </a:p>
        </p:txBody>
      </p:sp>
      <p:sp>
        <p:nvSpPr>
          <p:cNvPr id="32" name="Rectangle 31"/>
          <p:cNvSpPr/>
          <p:nvPr/>
        </p:nvSpPr>
        <p:spPr>
          <a:xfrm>
            <a:off x="11192557" y="3059028"/>
            <a:ext cx="763351" cy="553998"/>
          </a:xfrm>
          <a:prstGeom prst="rect">
            <a:avLst/>
          </a:prstGeom>
          <a:solidFill>
            <a:schemeClr val="accent3">
              <a:lumMod val="20000"/>
              <a:lumOff val="80000"/>
            </a:schemeClr>
          </a:solidFill>
        </p:spPr>
        <p:txBody>
          <a:bodyPr wrap="none">
            <a:spAutoFit/>
          </a:bodyPr>
          <a:lstStyle/>
          <a:p>
            <a:r>
              <a:rPr lang="pt-BR" sz="3000" dirty="0">
                <a:solidFill>
                  <a:srgbClr val="C00000"/>
                </a:solidFill>
                <a:latin typeface="Times New Roman" panose="02020603050405020304" pitchFamily="18" charset="0"/>
                <a:ea typeface="Times New Roman" pitchFamily="18" charset="0"/>
                <a:cs typeface="Times New Roman" panose="02020603050405020304" pitchFamily="18" charset="0"/>
              </a:rPr>
              <a:t>mặt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88841" y="4712862"/>
            <a:ext cx="10261445"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ngạc 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30926" y="4739246"/>
            <a:ext cx="11816551" cy="553998"/>
          </a:xfrm>
          <a:prstGeom prst="rect">
            <a:avLst/>
          </a:prstGeom>
          <a:noFill/>
        </p:spPr>
        <p:txBody>
          <a:bodyPr wrap="square" rtlCol="0">
            <a:spAutoFit/>
          </a:bodyPr>
          <a:lstStyle/>
          <a:p>
            <a:pPr algn="just"/>
            <a:r>
              <a:rPr lang="en-US" sz="3000" b="1" dirty="0">
                <a:solidFill>
                  <a:srgbClr val="0000FF"/>
                </a:solidFill>
                <a:latin typeface="Times New Roman" panose="02020603050405020304" pitchFamily="18" charset="0"/>
                <a:cs typeface="Times New Roman" panose="02020603050405020304" pitchFamily="18" charset="0"/>
              </a:rPr>
              <a:t>-</a:t>
            </a:r>
            <a:r>
              <a:rPr lang="en-US" sz="3000" b="1" dirty="0" smtClean="0">
                <a:solidFill>
                  <a:srgbClr val="0000FF"/>
                </a:solidFill>
                <a:latin typeface="Times New Roman" panose="02020603050405020304" pitchFamily="18" charset="0"/>
                <a:cs typeface="Times New Roman" panose="02020603050405020304" pitchFamily="18" charset="0"/>
              </a:rPr>
              <a:t> </a:t>
            </a:r>
            <a:r>
              <a:rPr lang="pt-BR" sz="3000" dirty="0" smtClean="0">
                <a:solidFill>
                  <a:srgbClr val="0000FF"/>
                </a:solidFill>
                <a:latin typeface="Times New Roman" panose="02020603050405020304" pitchFamily="18" charset="0"/>
                <a:cs typeface="Times New Roman" panose="02020603050405020304" pitchFamily="18" charset="0"/>
              </a:rPr>
              <a:t>Phút đầu gặp ông Sáu: </a:t>
            </a:r>
            <a:endParaRPr lang="en-US" sz="30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7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animBg="1"/>
      <p:bldP spid="31" grpId="0" animBg="1"/>
      <p:bldP spid="32" grpId="0" animBg="1"/>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40631" y="375477"/>
            <a:ext cx="6592603" cy="553998"/>
          </a:xfrm>
          <a:prstGeom prst="rect">
            <a:avLst/>
          </a:prstGeom>
          <a:noFill/>
        </p:spPr>
        <p:txBody>
          <a:bodyPr wrap="square" rtlCol="0">
            <a:spAutoFit/>
          </a:bodyPr>
          <a:lstStyle/>
          <a:p>
            <a:pPr algn="just"/>
            <a:r>
              <a:rPr lang="en-US" sz="3000" b="1" dirty="0">
                <a:solidFill>
                  <a:srgbClr val="0000FF"/>
                </a:solidFill>
                <a:latin typeface="Times New Roman" panose="02020603050405020304" pitchFamily="18" charset="0"/>
                <a:cs typeface="Times New Roman" panose="02020603050405020304" pitchFamily="18" charset="0"/>
              </a:rPr>
              <a:t>-</a:t>
            </a:r>
            <a:r>
              <a:rPr lang="en-US" sz="3000" b="1" dirty="0" smtClean="0">
                <a:solidFill>
                  <a:srgbClr val="0000FF"/>
                </a:solidFill>
                <a:latin typeface="Times New Roman" panose="02020603050405020304" pitchFamily="18" charset="0"/>
                <a:cs typeface="Times New Roman" panose="02020603050405020304" pitchFamily="18" charset="0"/>
              </a:rPr>
              <a:t> </a:t>
            </a:r>
            <a:r>
              <a:rPr lang="pt-BR" sz="3000" dirty="0" smtClean="0">
                <a:solidFill>
                  <a:srgbClr val="0000FF"/>
                </a:solidFill>
                <a:latin typeface="Times New Roman" panose="02020603050405020304" pitchFamily="18" charset="0"/>
                <a:cs typeface="Times New Roman" panose="02020603050405020304" pitchFamily="18" charset="0"/>
              </a:rPr>
              <a:t>Trong ba ngày ông Sáu nghỉ phép:</a:t>
            </a:r>
            <a:endParaRPr lang="en-US" sz="30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05" y="14111"/>
            <a:ext cx="12115800" cy="3939540"/>
          </a:xfrm>
          <a:prstGeom prst="rect">
            <a:avLst/>
          </a:prstGeom>
          <a:solidFill>
            <a:schemeClr val="accent1">
              <a:lumMod val="20000"/>
              <a:lumOff val="80000"/>
            </a:schemeClr>
          </a:solidFill>
          <a:ln>
            <a:solidFill>
              <a:srgbClr val="FF0000"/>
            </a:solidFill>
          </a:ln>
        </p:spPr>
        <p:txBody>
          <a:bodyPr wrap="square" rtlCol="0">
            <a:spAutoFit/>
          </a:bodyPr>
          <a:lstStyle/>
          <a:p>
            <a:pPr lvl="0" algn="just" fontAlgn="base">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Ông Sáu càng vỗ về con bé càng đẩy ra. Ông khao khát được nghe một tiếng ba của con bé nhưng nó nhất định không chịu gọi.</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giục ra kêu ba vào ăn cơm, nó nói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đi mà kêu</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dọa đánh, nó buộc phải kêu nhưng lại nói trổng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Vô ăn cơm</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chín rồi”.</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Cần người chắt nước cơm, nó vẫn nhất định nói trống không với ông Sáu.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sôi rồi chắt nước giùm cái”;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gọi ông sáu là người ta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Con kêu rồi người ta không nghe</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hất tung cái trứng cá ông Sáu gắp cho trong bữa ăn.</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Ông Sáu đánh, nó không khóc mà bỏ về bên ngoại, khi xuống xuồng còn cố ý khua sợi lòi tói kêu rổn rảng.</a:t>
            </a:r>
          </a:p>
        </p:txBody>
      </p:sp>
      <p:sp>
        <p:nvSpPr>
          <p:cNvPr id="5" name="TextBox 4"/>
          <p:cNvSpPr txBox="1"/>
          <p:nvPr/>
        </p:nvSpPr>
        <p:spPr>
          <a:xfrm>
            <a:off x="58270" y="4865218"/>
            <a:ext cx="12097870" cy="2015936"/>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2500" dirty="0">
                <a:solidFill>
                  <a:srgbClr val="0000FF"/>
                </a:solidFill>
                <a:latin typeface="Times New Roman" panose="02020603050405020304" pitchFamily="18" charset="0"/>
                <a:cs typeface="Times New Roman" panose="02020603050405020304" pitchFamily="18" charset="0"/>
              </a:rPr>
              <a:t>+</a:t>
            </a:r>
            <a:r>
              <a:rPr lang="pt-BR" sz="2500" dirty="0" smtClean="0">
                <a:solidFill>
                  <a:srgbClr val="0000FF"/>
                </a:solidFill>
                <a:latin typeface="Times New Roman" panose="02020603050405020304" pitchFamily="18" charset="0"/>
                <a:cs typeface="Times New Roman" panose="02020603050405020304" pitchFamily="18" charset="0"/>
              </a:rPr>
              <a:t> Bé Thu đang ngờ vực, lảng tránh, không muốn nói với ông Sáu.</a:t>
            </a:r>
            <a:endParaRPr lang="vi-VN" sz="2500" dirty="0" smtClean="0">
              <a:solidFill>
                <a:srgbClr val="0000FF"/>
              </a:solidFill>
              <a:latin typeface="Times New Roman" panose="02020603050405020304" pitchFamily="18" charset="0"/>
              <a:cs typeface="Times New Roman" panose="02020603050405020304" pitchFamily="18" charset="0"/>
            </a:endParaRPr>
          </a:p>
          <a:p>
            <a:pPr algn="just"/>
            <a:r>
              <a:rPr lang="pt-BR" sz="2500" dirty="0">
                <a:solidFill>
                  <a:srgbClr val="0000FF"/>
                </a:solidFill>
                <a:latin typeface="Times New Roman" panose="02020603050405020304" pitchFamily="18" charset="0"/>
                <a:cs typeface="Times New Roman" panose="02020603050405020304" pitchFamily="18" charset="0"/>
              </a:rPr>
              <a:t>+</a:t>
            </a:r>
            <a:r>
              <a:rPr lang="pt-BR" sz="2500" dirty="0" smtClean="0">
                <a:solidFill>
                  <a:srgbClr val="0000FF"/>
                </a:solidFill>
                <a:latin typeface="Times New Roman" panose="02020603050405020304" pitchFamily="18" charset="0"/>
                <a:cs typeface="Times New Roman" panose="02020603050405020304" pitchFamily="18" charset="0"/>
              </a:rPr>
              <a:t> Đối xử với ông như người xa lạ.</a:t>
            </a:r>
          </a:p>
          <a:p>
            <a:pPr algn="just"/>
            <a:r>
              <a:rPr lang="pt-BR" sz="2500" dirty="0">
                <a:solidFill>
                  <a:srgbClr val="0000FF"/>
                </a:solidFill>
                <a:latin typeface="Times New Roman" panose="02020603050405020304" pitchFamily="18" charset="0"/>
                <a:cs typeface="Times New Roman" panose="02020603050405020304" pitchFamily="18" charset="0"/>
              </a:rPr>
              <a:t>+</a:t>
            </a:r>
            <a:r>
              <a:rPr lang="pt-BR" sz="2500" dirty="0" smtClean="0">
                <a:solidFill>
                  <a:srgbClr val="0000FF"/>
                </a:solidFill>
                <a:latin typeface="Times New Roman" panose="02020603050405020304" pitchFamily="18" charset="0"/>
                <a:cs typeface="Times New Roman" panose="02020603050405020304" pitchFamily="18" charset="0"/>
              </a:rPr>
              <a:t> Khước từ mọi sự quan tâm, chăm sóc của ông.</a:t>
            </a:r>
            <a:endParaRPr lang="vi-VN" sz="2500" dirty="0" smtClean="0">
              <a:solidFill>
                <a:srgbClr val="0000FF"/>
              </a:solidFill>
              <a:latin typeface="Times New Roman" panose="02020603050405020304" pitchFamily="18" charset="0"/>
              <a:cs typeface="Times New Roman" panose="02020603050405020304" pitchFamily="18" charset="0"/>
            </a:endParaRPr>
          </a:p>
          <a:p>
            <a:pPr algn="just"/>
            <a:r>
              <a:rPr lang="pt-BR" sz="2500" dirty="0">
                <a:solidFill>
                  <a:srgbClr val="0000FF"/>
                </a:solidFill>
                <a:latin typeface="Times New Roman" panose="02020603050405020304" pitchFamily="18" charset="0"/>
                <a:cs typeface="Times New Roman" panose="02020603050405020304" pitchFamily="18" charset="0"/>
              </a:rPr>
              <a:t>+</a:t>
            </a:r>
            <a:r>
              <a:rPr lang="pt-BR" sz="2500" dirty="0" smtClean="0">
                <a:solidFill>
                  <a:srgbClr val="0000FF"/>
                </a:solidFill>
                <a:latin typeface="Times New Roman" panose="02020603050405020304" pitchFamily="18" charset="0"/>
                <a:cs typeface="Times New Roman" panose="02020603050405020304" pitchFamily="18" charset="0"/>
              </a:rPr>
              <a:t> Tỏ ra lì lợm, bất cần trước ông.</a:t>
            </a:r>
            <a:endParaRPr lang="vi-VN" sz="2500" dirty="0" smtClean="0">
              <a:solidFill>
                <a:srgbClr val="0000FF"/>
              </a:solidFill>
              <a:latin typeface="Times New Roman" panose="02020603050405020304" pitchFamily="18" charset="0"/>
              <a:cs typeface="Times New Roman" panose="02020603050405020304" pitchFamily="18" charset="0"/>
            </a:endParaRPr>
          </a:p>
          <a:p>
            <a:pPr algn="just"/>
            <a:r>
              <a:rPr lang="pt-BR" sz="2500" dirty="0">
                <a:solidFill>
                  <a:srgbClr val="0000FF"/>
                </a:solidFill>
                <a:latin typeface="Times New Roman" panose="02020603050405020304" pitchFamily="18" charset="0"/>
                <a:cs typeface="Times New Roman" panose="02020603050405020304" pitchFamily="18" charset="0"/>
              </a:rPr>
              <a:t>+</a:t>
            </a:r>
            <a:r>
              <a:rPr lang="pt-BR" sz="2500" dirty="0" smtClean="0">
                <a:solidFill>
                  <a:srgbClr val="0000FF"/>
                </a:solidFill>
                <a:latin typeface="Times New Roman" panose="02020603050405020304" pitchFamily="18" charset="0"/>
                <a:cs typeface="Times New Roman" panose="02020603050405020304" pitchFamily="18" charset="0"/>
              </a:rPr>
              <a:t> </a:t>
            </a:r>
            <a:r>
              <a:rPr lang="vi-VN" sz="2500" dirty="0" smtClean="0">
                <a:solidFill>
                  <a:srgbClr val="0000FF"/>
                </a:solidFill>
                <a:latin typeface="Times New Roman" panose="02020603050405020304" pitchFamily="18" charset="0"/>
                <a:cs typeface="Times New Roman" panose="02020603050405020304" pitchFamily="18" charset="0"/>
              </a:rPr>
              <a:t>C</a:t>
            </a:r>
            <a:r>
              <a:rPr lang="pt-BR" sz="2500" dirty="0" smtClean="0">
                <a:solidFill>
                  <a:srgbClr val="0000FF"/>
                </a:solidFill>
                <a:latin typeface="Times New Roman" panose="02020603050405020304" pitchFamily="18" charset="0"/>
                <a:cs typeface="Times New Roman" panose="02020603050405020304" pitchFamily="18" charset="0"/>
              </a:rPr>
              <a:t>ương quyết không gọi ông Sáu là ba.</a:t>
            </a:r>
            <a:endParaRPr lang="pt-BR" sz="2500" dirty="0" smtClean="0">
              <a:solidFill>
                <a:srgbClr val="0000FF"/>
              </a:solidFill>
              <a:latin typeface="Times New Roman" panose="02020603050405020304" pitchFamily="18" charset="0"/>
              <a:ea typeface="Times New Roman" pitchFamily="18" charset="0"/>
              <a:cs typeface="Times New Roman" panose="02020603050405020304" pitchFamily="18" charset="0"/>
            </a:endParaRPr>
          </a:p>
        </p:txBody>
      </p:sp>
      <p:sp>
        <p:nvSpPr>
          <p:cNvPr id="6" name="Down Arrow 5"/>
          <p:cNvSpPr/>
          <p:nvPr/>
        </p:nvSpPr>
        <p:spPr>
          <a:xfrm>
            <a:off x="5781576" y="4516615"/>
            <a:ext cx="789552" cy="330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0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8" y="938190"/>
            <a:ext cx="11914093" cy="1754326"/>
          </a:xfrm>
          <a:prstGeom prst="rect">
            <a:avLst/>
          </a:prstGeom>
        </p:spPr>
        <p:txBody>
          <a:bodyPr wrap="square">
            <a:spAutoFit/>
          </a:bodyPr>
          <a:lstStyle/>
          <a:p>
            <a:pPr algn="just">
              <a:spcAft>
                <a:spcPts val="0"/>
              </a:spcAft>
            </a:pPr>
            <a:r>
              <a:rPr lang="en-US"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Tâm lí và thái độ của Thu đã được bác Ba – người kể chuyện, đồng đội thân thiết của ông Sáu,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quan sát và thuật lại </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một cách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qua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hàng loạt chi tiết chân thực</a:t>
            </a:r>
            <a:r>
              <a:rPr lang="vi-VN" sz="3600" dirty="0" smtClean="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34470" y="3379711"/>
            <a:ext cx="11851341" cy="1754326"/>
          </a:xfrm>
          <a:prstGeom prst="rect">
            <a:avLst/>
          </a:prstGeom>
        </p:spPr>
        <p:txBody>
          <a:bodyPr wrap="square">
            <a:spAutoFit/>
          </a:bodyPr>
          <a:lstStyle/>
          <a:p>
            <a:pPr algn="just">
              <a:spcAft>
                <a:spcPts val="0"/>
              </a:spcAft>
            </a:pP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=&gt; Thu </a:t>
            </a:r>
            <a:r>
              <a:rPr lang="en-US" sz="3600" i="1"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đứa</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3600"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ương</a:t>
            </a:r>
            <a:r>
              <a:rPr lang="en-US" sz="3600"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ngạnh</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bướng</a:t>
            </a:r>
            <a:r>
              <a:rPr lang="en-US" sz="3600"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ea typeface="Times New Roman" panose="02020603050405020304" pitchFamily="18" charset="0"/>
                <a:cs typeface="Times New Roman" panose="02020603050405020304" pitchFamily="18" charset="0"/>
              </a:rPr>
              <a:t>bỉnh</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đáo</a:t>
            </a:r>
            <a:r>
              <a:rPr lang="en-US" sz="36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u="sng" dirty="0">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cứng</a:t>
            </a:r>
            <a:r>
              <a:rPr lang="en-US" sz="36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ngờ</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vực</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lảng</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smtClean="0">
                <a:latin typeface="Times New Roman" panose="02020603050405020304" pitchFamily="18" charset="0"/>
                <a:ea typeface="Times New Roman" panose="02020603050405020304" pitchFamily="18" charset="0"/>
                <a:cs typeface="Times New Roman" panose="02020603050405020304" pitchFamily="18" charset="0"/>
              </a:rPr>
              <a:t>chống</a:t>
            </a:r>
            <a:r>
              <a:rPr lang="en-US" sz="3600"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36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ea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70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9929" y="0"/>
            <a:ext cx="10730753" cy="2209836"/>
          </a:xfrm>
          <a:prstGeom prst="rect">
            <a:avLst/>
          </a:prstGeom>
          <a:solidFill>
            <a:schemeClr val="accent2">
              <a:lumMod val="20000"/>
              <a:lumOff val="80000"/>
            </a:schemeClr>
          </a:solidFill>
          <a:ln>
            <a:solidFill>
              <a:srgbClr val="FF0000"/>
            </a:solidFill>
          </a:ln>
        </p:spPr>
        <p:txBody>
          <a:bodyPr wrap="square">
            <a:spAutoFit/>
          </a:bodyPr>
          <a:lstStyle/>
          <a:p>
            <a:pPr algn="ctr">
              <a:spcBef>
                <a:spcPct val="30000"/>
              </a:spcBef>
            </a:pPr>
            <a:r>
              <a:rPr lang="en-US" sz="3200" b="1" dirty="0" smtClean="0">
                <a:solidFill>
                  <a:srgbClr val="0000FF"/>
                </a:solidFill>
                <a:latin typeface="Times New Roman" panose="02020603050405020304" pitchFamily="18" charset="0"/>
                <a:cs typeface="Times New Roman" panose="02020603050405020304" pitchFamily="18" charset="0"/>
              </a:rPr>
              <a:t>CÂU HỎI THẢO LUẬN</a:t>
            </a:r>
          </a:p>
          <a:p>
            <a:pPr algn="just">
              <a:spcBef>
                <a:spcPct val="30000"/>
              </a:spcBef>
            </a:pPr>
            <a:r>
              <a:rPr lang="en-US" sz="3200" i="1" dirty="0" smtClean="0">
                <a:latin typeface="Times New Roman" panose="02020603050405020304" pitchFamily="18" charset="0"/>
                <a:cs typeface="Times New Roman" panose="02020603050405020304" pitchFamily="18" charset="0"/>
              </a:rPr>
              <a:t>Theo </a:t>
            </a:r>
            <a:r>
              <a:rPr lang="en-US" sz="3200" i="1" dirty="0" err="1" smtClean="0">
                <a:latin typeface="Times New Roman" panose="02020603050405020304" pitchFamily="18" charset="0"/>
                <a:cs typeface="Times New Roman" panose="02020603050405020304" pitchFamily="18" charset="0"/>
              </a:rPr>
              <a:t>em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ương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ngạnh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bướng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bỉnh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bé</a:t>
            </a:r>
            <a:r>
              <a:rPr lang="en-US" sz="3200" i="1" dirty="0" smtClean="0">
                <a:latin typeface="Times New Roman" panose="02020603050405020304" pitchFamily="18" charset="0"/>
                <a:cs typeface="Times New Roman" panose="02020603050405020304" pitchFamily="18" charset="0"/>
              </a:rPr>
              <a:t> Thu </a:t>
            </a:r>
            <a:r>
              <a:rPr lang="en-US" sz="3200" i="1" dirty="0" err="1" smtClean="0">
                <a:latin typeface="Times New Roman" panose="02020603050405020304" pitchFamily="18" charset="0"/>
                <a:cs typeface="Times New Roman" panose="02020603050405020304" pitchFamily="18" charset="0"/>
              </a:rPr>
              <a:t>có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Thu </a:t>
            </a:r>
            <a:r>
              <a:rPr lang="en-US" sz="3200" i="1" dirty="0" err="1" smtClean="0">
                <a:latin typeface="Times New Roman" panose="02020603050405020304" pitchFamily="18" charset="0"/>
                <a:cs typeface="Times New Roman" panose="02020603050405020304" pitchFamily="18" charset="0"/>
              </a:rPr>
              <a:t>cương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quyết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chịu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gọi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Sáu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phải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vì</a:t>
            </a:r>
            <a:r>
              <a:rPr lang="en-US" sz="3200" i="1" dirty="0" smtClean="0">
                <a:latin typeface="Times New Roman" panose="02020603050405020304" pitchFamily="18" charset="0"/>
                <a:cs typeface="Times New Roman" panose="02020603050405020304" pitchFamily="18" charset="0"/>
              </a:rPr>
              <a:t> Thu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yêu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Vì</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sao</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3" name="Rectangle 12"/>
          <p:cNvSpPr/>
          <p:nvPr/>
        </p:nvSpPr>
        <p:spPr>
          <a:xfrm>
            <a:off x="1039906" y="3872172"/>
            <a:ext cx="1689847" cy="584775"/>
          </a:xfrm>
          <a:prstGeom prst="rect">
            <a:avLst/>
          </a:prstGeom>
          <a:solidFill>
            <a:schemeClr val="accent4">
              <a:lumMod val="20000"/>
              <a:lumOff val="80000"/>
            </a:schemeClr>
          </a:solidFill>
          <a:ln>
            <a:solidFill>
              <a:srgbClr val="FF0000"/>
            </a:solidFill>
          </a:ln>
        </p:spPr>
        <p:txBody>
          <a:bodyPr wrap="square">
            <a:spAutoFit/>
          </a:bodyPr>
          <a:lstStyle/>
          <a:p>
            <a:pPr lvl="0" algn="ctr" eaLnBrk="0" fontAlgn="base" hangingPunct="0">
              <a:spcBef>
                <a:spcPct val="0"/>
              </a:spcBef>
              <a:spcAft>
                <a:spcPct val="0"/>
              </a:spcAft>
            </a:pPr>
            <a:r>
              <a:rPr lang="pt-BR"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Lí do</a:t>
            </a:r>
            <a:endParaRPr lang="pt-BR" sz="3200" b="1" dirty="0" smtClean="0">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379694" y="2849341"/>
            <a:ext cx="8050305"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Vết thẹo trên mặt khiến ông Sáu không giống với hình ba mà  Thu đã biết qua ảnh. </a:t>
            </a:r>
          </a:p>
        </p:txBody>
      </p:sp>
      <p:sp>
        <p:nvSpPr>
          <p:cNvPr id="17" name="Rectangle 16"/>
          <p:cNvSpPr/>
          <p:nvPr/>
        </p:nvSpPr>
        <p:spPr>
          <a:xfrm>
            <a:off x="3384176" y="4303455"/>
            <a:ext cx="8045824"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Tình yêu Thu dành cho ba (người ba trong ảnh) quá lớn.</a:t>
            </a:r>
          </a:p>
        </p:txBody>
      </p:sp>
      <p:cxnSp>
        <p:nvCxnSpPr>
          <p:cNvPr id="18" name="Straight Arrow Connector 17"/>
          <p:cNvCxnSpPr>
            <a:endCxn id="16" idx="1"/>
          </p:cNvCxnSpPr>
          <p:nvPr/>
        </p:nvCxnSpPr>
        <p:spPr>
          <a:xfrm flipV="1">
            <a:off x="2729753" y="3387950"/>
            <a:ext cx="649941" cy="7766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3"/>
            <a:endCxn id="17" idx="1"/>
          </p:cNvCxnSpPr>
          <p:nvPr/>
        </p:nvCxnSpPr>
        <p:spPr>
          <a:xfrm>
            <a:off x="2729753" y="4164560"/>
            <a:ext cx="654423" cy="6775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10988" y="5627236"/>
            <a:ext cx="11089341" cy="1077218"/>
          </a:xfrm>
          <a:prstGeom prst="rect">
            <a:avLst/>
          </a:prstGeom>
          <a:noFill/>
        </p:spPr>
        <p:txBody>
          <a:bodyPr wrap="square" rtlCol="0">
            <a:spAutoFit/>
          </a:bodyPr>
          <a:lstStyle/>
          <a:p>
            <a:pPr algn="just"/>
            <a:r>
              <a:rPr lang="en-US" sz="3200" i="1" dirty="0" smtClean="0">
                <a:solidFill>
                  <a:srgbClr val="0000FF"/>
                </a:solidFill>
                <a:latin typeface="Times New Roman" panose="02020603050405020304" pitchFamily="18" charset="0"/>
                <a:cs typeface="Times New Roman" panose="02020603050405020304" pitchFamily="18" charset="0"/>
              </a:rPr>
              <a:t>=&gt; Thu </a:t>
            </a:r>
            <a:r>
              <a:rPr lang="en-US" sz="3200" i="1" dirty="0" err="1" smtClean="0">
                <a:solidFill>
                  <a:srgbClr val="0000FF"/>
                </a:solidFill>
                <a:latin typeface="Times New Roman" panose="02020603050405020304" pitchFamily="18" charset="0"/>
                <a:cs typeface="Times New Roman" panose="02020603050405020304" pitchFamily="18" charset="0"/>
              </a:rPr>
              <a:t>là</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một</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cô</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bé</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ngây</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thơ</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có</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cá</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tính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Tình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yêu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của</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rất</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chân</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thành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và</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mãnh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liệt</a:t>
            </a:r>
            <a:r>
              <a:rPr lang="en-US" sz="3200" i="1" dirty="0" smtClean="0">
                <a:solidFill>
                  <a:srgbClr val="0000FF"/>
                </a:solidFill>
                <a:latin typeface="Times New Roman" panose="02020603050405020304" pitchFamily="18" charset="0"/>
                <a:cs typeface="Times New Roman" panose="02020603050405020304" pitchFamily="18" charset="0"/>
              </a:rPr>
              <a:t>.</a:t>
            </a:r>
            <a:endParaRPr lang="en-US" sz="32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3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1.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30926" y="1047074"/>
            <a:ext cx="11953498" cy="2554545"/>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Lúc đứng ở góc nhà, lúc tựa cửa nhìn mọi người vây quanh ba.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hơi khác, không bướng bỉnh, nhăn mày, cau có nữa.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sầm lại buồn rầu.</a:t>
            </a:r>
            <a:endParaRPr lang="vi-VN" sz="3200" dirty="0" smtClean="0">
              <a:latin typeface="Times New Roman" panose="02020603050405020304" pitchFamily="18" charset="0"/>
              <a:cs typeface="Times New Roman" panose="02020603050405020304" pitchFamily="18" charset="0"/>
            </a:endParaRPr>
          </a:p>
          <a:p>
            <a:pPr algn="just">
              <a:buFontTx/>
              <a:buChar char="-"/>
            </a:pPr>
            <a:r>
              <a:rPr lang="pt-BR" sz="3200" dirty="0" smtClean="0">
                <a:latin typeface="Times New Roman" panose="02020603050405020304" pitchFamily="18" charset="0"/>
                <a:cs typeface="Times New Roman" panose="02020603050405020304" pitchFamily="18" charset="0"/>
              </a:rPr>
              <a:t> Đôi mi dài uốn cong như không bao giờ chớp, đôi mắt to hơn, cái nhìn không ngơ ngác lạ lùng, cái nhìn với vẻ nghĩ ngợi sâu xa.</a:t>
            </a:r>
          </a:p>
        </p:txBody>
      </p:sp>
      <p:sp>
        <p:nvSpPr>
          <p:cNvPr id="11" name="TextBox 10"/>
          <p:cNvSpPr txBox="1"/>
          <p:nvPr/>
        </p:nvSpPr>
        <p:spPr>
          <a:xfrm>
            <a:off x="515469" y="4392515"/>
            <a:ext cx="5257802" cy="1569660"/>
          </a:xfrm>
          <a:prstGeom prst="rect">
            <a:avLst/>
          </a:prstGeom>
          <a:solidFill>
            <a:schemeClr val="accent2">
              <a:lumMod val="20000"/>
              <a:lumOff val="80000"/>
            </a:schemeClr>
          </a:solidFill>
          <a:ln>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Kết hợp kể với tả.</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Sử dụng thủ pháp đối chiếu so sánh.</a:t>
            </a:r>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6821202" y="4392515"/>
            <a:ext cx="4832916" cy="1077218"/>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3200" i="1" dirty="0" smtClean="0">
                <a:solidFill>
                  <a:srgbClr val="C00000"/>
                </a:solidFill>
                <a:latin typeface="Times New Roman" panose="02020603050405020304" pitchFamily="18" charset="0"/>
                <a:cs typeface="Times New Roman" panose="02020603050405020304" pitchFamily="18" charset="0"/>
              </a:rPr>
              <a:t>Làm nổi bật sự thay đổi của Thu về thái độ, tình cảm.</a:t>
            </a:r>
          </a:p>
        </p:txBody>
      </p:sp>
      <p:sp>
        <p:nvSpPr>
          <p:cNvPr id="2" name="Right Arrow 1"/>
          <p:cNvSpPr/>
          <p:nvPr/>
        </p:nvSpPr>
        <p:spPr>
          <a:xfrm>
            <a:off x="5861979" y="4975639"/>
            <a:ext cx="959223" cy="40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190135" y="338830"/>
            <a:ext cx="5885812" cy="646331"/>
          </a:xfrm>
          <a:prstGeom prst="rect">
            <a:avLst/>
          </a:prstGeom>
        </p:spPr>
        <p:txBody>
          <a:bodyPr wrap="square">
            <a:spAutoFit/>
          </a:bodyPr>
          <a:lstStyle/>
          <a:p>
            <a:pPr algn="just"/>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smtClean="0">
                <a:solidFill>
                  <a:srgbClr val="0000FF"/>
                </a:solidFill>
                <a:latin typeface="Times New Roman" panose="02020603050405020304" pitchFamily="18" charset="0"/>
                <a:cs typeface="Times New Roman" panose="02020603050405020304" pitchFamily="18" charset="0"/>
              </a:rPr>
              <a:t> </a:t>
            </a:r>
            <a:r>
              <a:rPr lang="pt-BR" sz="3600" dirty="0">
                <a:solidFill>
                  <a:srgbClr val="0000FF"/>
                </a:solidFill>
                <a:latin typeface="Times New Roman" panose="02020603050405020304" pitchFamily="18" charset="0"/>
                <a:cs typeface="Times New Roman" panose="02020603050405020304" pitchFamily="18" charset="0"/>
              </a:rPr>
              <a:t>Khi Thu nhận ra ba: </a:t>
            </a:r>
            <a:endParaRPr lang="en-US"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506" y="2231416"/>
            <a:ext cx="12066494" cy="1200329"/>
          </a:xfrm>
          <a:prstGeom prst="rect">
            <a:avLst/>
          </a:prstGeom>
          <a:noFill/>
        </p:spPr>
        <p:txBody>
          <a:bodyPr wrap="square" rtlCol="0">
            <a:spAutoFit/>
          </a:bodyPr>
          <a:lstStyle/>
          <a:p>
            <a:pPr algn="just"/>
            <a:r>
              <a:rPr lang="pt-BR" sz="3600" i="1" dirty="0" smtClean="0">
                <a:latin typeface="Times New Roman" panose="02020603050405020304" pitchFamily="18" charset="0"/>
                <a:cs typeface="Times New Roman" panose="02020603050405020304" pitchFamily="18" charset="0"/>
              </a:rPr>
              <a:t>Tiếng kêu như tiếng xé, xé tan sự im lặng, xé ruột gan mọi người nghe thật xót xa.</a:t>
            </a:r>
            <a:endParaRPr lang="vi-VN" sz="36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27847" y="3886200"/>
            <a:ext cx="4316506" cy="2308324"/>
          </a:xfrm>
          <a:prstGeom prst="rect">
            <a:avLst/>
          </a:prstGeom>
          <a:solidFill>
            <a:schemeClr val="bg1"/>
          </a:solidFill>
          <a:ln>
            <a:solidFill>
              <a:schemeClr val="bg1"/>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 Hình ảnh so sánh.</a:t>
            </a:r>
          </a:p>
          <a:p>
            <a:pPr algn="just">
              <a:buFontTx/>
              <a:buChar char="-"/>
            </a:pPr>
            <a:r>
              <a:rPr lang="pt-BR" sz="3600" dirty="0" smtClean="0">
                <a:latin typeface="Times New Roman" panose="02020603050405020304" pitchFamily="18" charset="0"/>
                <a:cs typeface="Times New Roman" panose="02020603050405020304" pitchFamily="18" charset="0"/>
              </a:rPr>
              <a:t> Điệp ngữ. </a:t>
            </a:r>
          </a:p>
          <a:p>
            <a:pPr algn="just">
              <a:buFontTx/>
              <a:buChar char="-"/>
            </a:pPr>
            <a:r>
              <a:rPr lang="pt-BR" sz="3600" i="1" dirty="0" smtClean="0">
                <a:latin typeface="Times New Roman" panose="02020603050405020304" pitchFamily="18" charset="0"/>
                <a:cs typeface="Times New Roman" panose="02020603050405020304" pitchFamily="18" charset="0"/>
              </a:rPr>
              <a:t> N</a:t>
            </a:r>
            <a:r>
              <a:rPr lang="pt-BR" sz="3600" dirty="0" smtClean="0">
                <a:latin typeface="Times New Roman" panose="02020603050405020304" pitchFamily="18" charset="0"/>
                <a:cs typeface="Times New Roman" panose="02020603050405020304" pitchFamily="18" charset="0"/>
              </a:rPr>
              <a:t>ói quá. </a:t>
            </a:r>
          </a:p>
          <a:p>
            <a:pPr algn="just">
              <a:buFontTx/>
              <a:buChar char="-"/>
            </a:pPr>
            <a:r>
              <a:rPr lang="pt-BR" sz="3600" dirty="0" smtClean="0">
                <a:latin typeface="Times New Roman" panose="02020603050405020304" pitchFamily="18" charset="0"/>
                <a:cs typeface="Times New Roman" panose="02020603050405020304" pitchFamily="18" charset="0"/>
              </a:rPr>
              <a:t> Biểu cảm trực tiếp.</a:t>
            </a:r>
            <a:endParaRPr lang="vi-VN" sz="36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163233" y="3886200"/>
            <a:ext cx="5930155" cy="2308324"/>
          </a:xfrm>
          <a:prstGeom prst="rect">
            <a:avLst/>
          </a:prstGeom>
          <a:solidFill>
            <a:schemeClr val="accent6">
              <a:lumMod val="20000"/>
              <a:lumOff val="80000"/>
            </a:schemeClr>
          </a:solidFill>
          <a:ln>
            <a:solidFill>
              <a:srgbClr val="FF0066"/>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Làm nổi bật sự xúc động đến nghẹn lòng của bác Ba cũng như mọi người trước tiếng gọi “ba” của bé Thu.</a:t>
            </a:r>
            <a:endParaRPr lang="vi-VN" sz="36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0" y="16116"/>
            <a:ext cx="12192000" cy="2062103"/>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Khi bắt găp ánh nhìn </a:t>
            </a:r>
            <a:r>
              <a:rPr lang="pt-BR" sz="3200" i="1" dirty="0" smtClean="0">
                <a:latin typeface="Times New Roman" panose="02020603050405020304" pitchFamily="18" charset="0"/>
                <a:cs typeface="Times New Roman" panose="02020603050405020304" pitchFamily="18" charset="0"/>
              </a:rPr>
              <a:t>trìu mến</a:t>
            </a:r>
            <a:r>
              <a:rPr lang="pt-BR" sz="3200" dirty="0" smtClean="0">
                <a:latin typeface="Times New Roman" panose="02020603050405020304" pitchFamily="18" charset="0"/>
                <a:cs typeface="Times New Roman" panose="02020603050405020304" pitchFamily="18" charset="0"/>
              </a:rPr>
              <a:t> và </a:t>
            </a:r>
            <a:r>
              <a:rPr lang="pt-BR" sz="3200" i="1" dirty="0" smtClean="0">
                <a:latin typeface="Times New Roman" panose="02020603050405020304" pitchFamily="18" charset="0"/>
                <a:cs typeface="Times New Roman" panose="02020603050405020304" pitchFamily="18" charset="0"/>
              </a:rPr>
              <a:t>buồn rầu</a:t>
            </a:r>
            <a:r>
              <a:rPr lang="pt-BR" sz="3200" dirty="0" smtClean="0">
                <a:latin typeface="Times New Roman" panose="02020603050405020304" pitchFamily="18" charset="0"/>
                <a:cs typeface="Times New Roman" panose="02020603050405020304" pitchFamily="18" charset="0"/>
              </a:rPr>
              <a:t> của ông Sáu </a:t>
            </a:r>
            <a:r>
              <a:rPr lang="pt-BR" sz="3200" i="1" dirty="0" smtClean="0">
                <a:latin typeface="Times New Roman" panose="02020603050405020304" pitchFamily="18" charset="0"/>
                <a:cs typeface="Times New Roman" panose="02020603050405020304" pitchFamily="18" charset="0"/>
              </a:rPr>
              <a:t>đôi mắt con bé xôn xao</a:t>
            </a:r>
            <a:r>
              <a:rPr lang="pt-BR" sz="3200" dirty="0" smtClean="0">
                <a:latin typeface="Times New Roman" panose="02020603050405020304" pitchFamily="18" charset="0"/>
                <a:cs typeface="Times New Roman" panose="02020603050405020304" pitchFamily="18" charset="0"/>
              </a:rPr>
              <a:t>. </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Và trước lời chào từ biệt của ba “</a:t>
            </a:r>
            <a:r>
              <a:rPr lang="pt-BR" sz="3200" i="1" dirty="0" smtClean="0">
                <a:latin typeface="Times New Roman" panose="02020603050405020304" pitchFamily="18" charset="0"/>
                <a:cs typeface="Times New Roman" panose="02020603050405020304" pitchFamily="18" charset="0"/>
              </a:rPr>
              <a:t>Thôi! Ba đi nghe con!”</a:t>
            </a:r>
            <a:r>
              <a:rPr lang="pt-BR" sz="3200" dirty="0" smtClean="0">
                <a:latin typeface="Times New Roman" panose="02020603050405020304" pitchFamily="18" charset="0"/>
                <a:cs typeface="Times New Roman" panose="02020603050405020304" pitchFamily="18" charset="0"/>
              </a:rPr>
              <a:t> nó bỗng kêu thét lên “ba..a…a…ba!”</a:t>
            </a:r>
            <a:endParaRPr lang="vi-VN" sz="3200" dirty="0" smtClean="0">
              <a:latin typeface="Times New Roman" panose="02020603050405020304" pitchFamily="18" charset="0"/>
              <a:cs typeface="Times New Roman" panose="02020603050405020304" pitchFamily="18" charset="0"/>
            </a:endParaRPr>
          </a:p>
        </p:txBody>
      </p:sp>
      <p:sp>
        <p:nvSpPr>
          <p:cNvPr id="11" name="Right Brace 10"/>
          <p:cNvSpPr/>
          <p:nvPr/>
        </p:nvSpPr>
        <p:spPr>
          <a:xfrm>
            <a:off x="5589493" y="4303058"/>
            <a:ext cx="228600" cy="1577789"/>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5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9B5B16-48D1-C786-D3DC-8A6D6782BF21}"/>
              </a:ext>
            </a:extLst>
          </p:cNvPr>
          <p:cNvPicPr>
            <a:picLocks noChangeAspect="1"/>
          </p:cNvPicPr>
          <p:nvPr/>
        </p:nvPicPr>
        <p:blipFill>
          <a:blip r:embed="rId2"/>
          <a:stretch>
            <a:fillRect/>
          </a:stretch>
        </p:blipFill>
        <p:spPr>
          <a:xfrm flipH="1">
            <a:off x="0" y="0"/>
            <a:ext cx="12192000" cy="6858000"/>
          </a:xfrm>
          <a:prstGeom prst="rect">
            <a:avLst/>
          </a:prstGeom>
        </p:spPr>
      </p:pic>
      <p:sp>
        <p:nvSpPr>
          <p:cNvPr id="5" name="圆角矩形 7">
            <a:extLst>
              <a:ext uri="{FF2B5EF4-FFF2-40B4-BE49-F238E27FC236}">
                <a16:creationId xmlns:a16="http://schemas.microsoft.com/office/drawing/2014/main" id="{F57EE2A5-4CBA-D740-2A76-40DC58514927}"/>
              </a:ext>
            </a:extLst>
          </p:cNvPr>
          <p:cNvSpPr/>
          <p:nvPr/>
        </p:nvSpPr>
        <p:spPr>
          <a:xfrm>
            <a:off x="7389581" y="292746"/>
            <a:ext cx="1508326" cy="1180337"/>
          </a:xfrm>
          <a:prstGeom prst="roundRect">
            <a:avLst>
              <a:gd name="adj" fmla="val 50000"/>
            </a:avLst>
          </a:prstGeom>
          <a:solidFill>
            <a:srgbClr val="FED86E"/>
          </a:solidFill>
          <a:ln w="50800" cap="flat" cmpd="sng" algn="ctr">
            <a:noFill/>
            <a:prstDash val="solid"/>
          </a:ln>
          <a:effectLst>
            <a:outerShdw blurRad="50800" dist="38100" dir="5400000" algn="t"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33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I</a:t>
            </a:r>
            <a:endParaRPr kumimoji="0" lang="zh-CN" altLang="en-US" sz="7200" b="1" i="0" u="none" strike="noStrike" kern="1200" cap="none" spc="0" normalizeH="0" baseline="0" noProof="0" dirty="0">
              <a:ln>
                <a:noFill/>
              </a:ln>
              <a:solidFill>
                <a:srgbClr val="FF33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6" name="文本框 25">
            <a:extLst>
              <a:ext uri="{FF2B5EF4-FFF2-40B4-BE49-F238E27FC236}">
                <a16:creationId xmlns:a16="http://schemas.microsoft.com/office/drawing/2014/main" id="{233620E5-C4CD-402E-7EE0-529AFDADE9D7}"/>
              </a:ext>
            </a:extLst>
          </p:cNvPr>
          <p:cNvSpPr txBox="1"/>
          <p:nvPr/>
        </p:nvSpPr>
        <p:spPr>
          <a:xfrm>
            <a:off x="3429000" y="1765829"/>
            <a:ext cx="8670149" cy="560936"/>
          </a:xfrm>
          <a:prstGeom prst="rect">
            <a:avLst/>
          </a:prstGeom>
          <a:noFill/>
        </p:spPr>
        <p:txBody>
          <a:bodyPr wrap="square" rtlCol="0">
            <a:noAutofit/>
            <a:scene3d>
              <a:camera prst="orthographicFront"/>
              <a:lightRig rig="threePt" dir="t"/>
            </a:scene3d>
            <a:sp3d contourW="12700"/>
          </a:bodyPr>
          <a:lstStyle/>
          <a:p>
            <a:pPr algn="ctr"/>
            <a:r>
              <a:rPr lang="vi-VN" sz="4400" b="1" dirty="0" smtClean="0">
                <a:solidFill>
                  <a:srgbClr val="FF3300"/>
                </a:solidFill>
                <a:latin typeface="+mj-lt"/>
              </a:rPr>
              <a:t>Đọc</a:t>
            </a:r>
            <a:r>
              <a:rPr lang="en-US" sz="4400" b="1" dirty="0" smtClean="0">
                <a:solidFill>
                  <a:srgbClr val="FF3300"/>
                </a:solidFill>
                <a:latin typeface="+mj-lt"/>
              </a:rPr>
              <a:t> - </a:t>
            </a:r>
            <a:r>
              <a:rPr lang="vi-VN" sz="4400" b="1" dirty="0" smtClean="0">
                <a:solidFill>
                  <a:srgbClr val="FF3300"/>
                </a:solidFill>
                <a:latin typeface="+mj-lt"/>
              </a:rPr>
              <a:t>tìm hiểu</a:t>
            </a:r>
            <a:r>
              <a:rPr lang="en-US" sz="4400" b="1" dirty="0" smtClean="0">
                <a:solidFill>
                  <a:srgbClr val="FF3300"/>
                </a:solidFill>
                <a:latin typeface="+mj-lt"/>
              </a:rPr>
              <a:t> </a:t>
            </a:r>
            <a:r>
              <a:rPr lang="vi-VN" sz="4400" b="1" dirty="0" smtClean="0">
                <a:solidFill>
                  <a:srgbClr val="FF3300"/>
                </a:solidFill>
                <a:latin typeface="+mj-lt"/>
              </a:rPr>
              <a:t> </a:t>
            </a:r>
            <a:r>
              <a:rPr lang="vi-VN" sz="4400" b="1" dirty="0">
                <a:solidFill>
                  <a:srgbClr val="FF3300"/>
                </a:solidFill>
                <a:latin typeface="+mj-lt"/>
              </a:rPr>
              <a:t>chung</a:t>
            </a:r>
            <a:endParaRPr lang="en-SG" sz="4400" dirty="0">
              <a:solidFill>
                <a:srgbClr val="FF3300"/>
              </a:solidFill>
              <a:latin typeface="+mj-lt"/>
            </a:endParaRPr>
          </a:p>
        </p:txBody>
      </p:sp>
      <p:pic>
        <p:nvPicPr>
          <p:cNvPr id="3" name="Picture 2" descr="A person and person holding a child&#10;&#10;Description automatically generated">
            <a:extLst>
              <a:ext uri="{FF2B5EF4-FFF2-40B4-BE49-F238E27FC236}">
                <a16:creationId xmlns:a16="http://schemas.microsoft.com/office/drawing/2014/main" id="{9262451C-FCB8-E5B9-92ED-C8255CEBDC60}"/>
              </a:ext>
            </a:extLst>
          </p:cNvPr>
          <p:cNvPicPr>
            <a:picLocks noChangeAspect="1"/>
          </p:cNvPicPr>
          <p:nvPr/>
        </p:nvPicPr>
        <p:blipFill>
          <a:blip r:embed="rId3">
            <a:extLst>
              <a:ext uri="{28A0092B-C50C-407E-A947-70E740481C1C}">
                <a14:useLocalDpi xmlns:a14="http://schemas.microsoft.com/office/drawing/2010/main" val="0"/>
              </a:ext>
            </a:extLst>
          </a:blip>
          <a:srcRect t="1294" r="-10021" b="10201"/>
          <a:stretch/>
        </p:blipFill>
        <p:spPr>
          <a:xfrm>
            <a:off x="-428635" y="3048896"/>
            <a:ext cx="6829435" cy="3809104"/>
          </a:xfrm>
          <a:prstGeom prst="rect">
            <a:avLst/>
          </a:prstGeom>
        </p:spPr>
      </p:pic>
    </p:spTree>
    <p:extLst>
      <p:ext uri="{BB962C8B-B14F-4D97-AF65-F5344CB8AC3E}">
        <p14:creationId xmlns:p14="http://schemas.microsoft.com/office/powerpoint/2010/main" val="121402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53" y="4060924"/>
            <a:ext cx="7530353" cy="2246769"/>
          </a:xfrm>
          <a:prstGeom prst="rect">
            <a:avLst/>
          </a:prstGeom>
          <a:noFill/>
        </p:spPr>
        <p:txBody>
          <a:bodyPr wrap="square" rtlCol="0">
            <a:spAutoFit/>
          </a:bodyPr>
          <a:lstStyle/>
          <a:p>
            <a:pPr algn="just">
              <a:buFontTx/>
              <a:buChar cha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0" y="16116"/>
            <a:ext cx="12192000" cy="3539430"/>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xô</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con </a:t>
            </a:r>
            <a:r>
              <a:rPr lang="en-US" sz="2800" i="1" dirty="0" err="1">
                <a:solidFill>
                  <a:srgbClr val="002060"/>
                </a:solidFill>
                <a:latin typeface="Times New Roman" panose="02020603050405020304" pitchFamily="18" charset="0"/>
                <a:cs typeface="Times New Roman" panose="02020603050405020304" pitchFamily="18" charset="0"/>
              </a:rPr>
              <a:t>sóc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ôm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dựng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khóc</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“Ba!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 Ba ở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con!”</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Ba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bế</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khắp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thẹo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giữ</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đôi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run </a:t>
            </a:r>
            <a:r>
              <a:rPr lang="en-US" sz="2800" i="1" dirty="0" err="1">
                <a:solidFill>
                  <a:srgbClr val="002060"/>
                </a:solidFill>
                <a:latin typeface="Times New Roman" panose="02020603050405020304" pitchFamily="18" charset="0"/>
                <a:cs typeface="Times New Roman" panose="02020603050405020304" pitchFamily="18" charset="0"/>
              </a:rPr>
              <a:t>run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453716" y="4060923"/>
            <a:ext cx="3442447" cy="2246769"/>
          </a:xfrm>
          <a:prstGeom prst="rect">
            <a:avLst/>
          </a:prstGeom>
          <a:noFill/>
        </p:spPr>
        <p:txBody>
          <a:bodyPr wrap="square" rtlCol="0">
            <a:spAutoFit/>
          </a:bodyPr>
          <a:lstStyle/>
          <a:p>
            <a:pPr algn="just"/>
            <a:r>
              <a:rPr lang="en-US" sz="2800" i="1" dirty="0" smtClean="0">
                <a:solidFill>
                  <a:srgbClr val="7030A0"/>
                </a:solidFill>
                <a:latin typeface="Times New Roman" panose="02020603050405020304" pitchFamily="18" charset="0"/>
                <a:cs typeface="Times New Roman" panose="02020603050405020304" pitchFamily="18" charset="0"/>
              </a:rPr>
              <a:t>Thu </a:t>
            </a:r>
            <a:r>
              <a:rPr lang="en-US" sz="2800" i="1" dirty="0" err="1" smtClean="0">
                <a:solidFill>
                  <a:srgbClr val="7030A0"/>
                </a:solidFill>
                <a:latin typeface="Times New Roman" panose="02020603050405020304" pitchFamily="18" charset="0"/>
                <a:cs typeface="Times New Roman" panose="02020603050405020304" pitchFamily="18" charset="0"/>
              </a:rPr>
              <a:t>cuống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quýt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vội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vàng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bày</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tỏ</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tình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cảm</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mãnh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liệt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với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Bé</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không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muốn</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phải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xa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7915835" y="4265513"/>
            <a:ext cx="215152" cy="1353671"/>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6" name="TextBox 5"/>
          <p:cNvSpPr txBox="1"/>
          <p:nvPr/>
        </p:nvSpPr>
        <p:spPr>
          <a:xfrm>
            <a:off x="1479175" y="6289073"/>
            <a:ext cx="10264590" cy="523220"/>
          </a:xfrm>
          <a:prstGeom prst="rect">
            <a:avLst/>
          </a:prstGeom>
          <a:solidFill>
            <a:schemeClr val="accent2">
              <a:lumMod val="20000"/>
              <a:lumOff val="80000"/>
            </a:schemeClr>
          </a:solidFill>
        </p:spPr>
        <p:txBody>
          <a:bodyPr wrap="square" rtlCol="0">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rPr>
              <a:t>Thu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một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cô</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bé</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hồn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nhiên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tình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yêu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sâu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sắc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cháy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bỏng</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4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40631" y="375477"/>
            <a:ext cx="6592603" cy="1046440"/>
          </a:xfrm>
          <a:prstGeom prst="rect">
            <a:avLst/>
          </a:prstGeom>
          <a:noFill/>
        </p:spPr>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smtClean="0">
                <a:solidFill>
                  <a:srgbClr val="0000FF"/>
                </a:solidFill>
                <a:latin typeface="Times New Roman" panose="02020603050405020304" pitchFamily="18" charset="0"/>
                <a:cs typeface="Times New Roman" panose="02020603050405020304" pitchFamily="18" charset="0"/>
              </a:rPr>
              <a:t> </a:t>
            </a:r>
            <a:r>
              <a:rPr lang="pt-BR" sz="3200" dirty="0">
                <a:solidFill>
                  <a:srgbClr val="0000FF"/>
                </a:solidFill>
                <a:latin typeface="Times New Roman" panose="02020603050405020304" pitchFamily="18" charset="0"/>
                <a:cs typeface="Times New Roman" panose="02020603050405020304" pitchFamily="18" charset="0"/>
              </a:rPr>
              <a:t>Khi Thu nhận ra ba: </a:t>
            </a:r>
            <a:endParaRPr lang="en-US" sz="3200" b="1" i="1" dirty="0">
              <a:solidFill>
                <a:srgbClr val="0000FF"/>
              </a:solidFill>
              <a:latin typeface="Times New Roman" panose="02020603050405020304" pitchFamily="18" charset="0"/>
              <a:cs typeface="Times New Roman" panose="02020603050405020304" pitchFamily="18" charset="0"/>
            </a:endParaRPr>
          </a:p>
          <a:p>
            <a:pPr algn="just"/>
            <a:endParaRPr lang="en-US" sz="3000" b="1" i="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0631" y="1165551"/>
            <a:ext cx="11610474" cy="4832092"/>
          </a:xfrm>
          <a:prstGeom prst="rect">
            <a:avLst/>
          </a:prstGeom>
          <a:noFill/>
        </p:spPr>
        <p:txBody>
          <a:bodyPr wrap="square" rtlCol="0">
            <a:spAutoFit/>
          </a:bodyPr>
          <a:lstStyle/>
          <a:p>
            <a:r>
              <a:rPr lang="vi-VN"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Thái độ có sự thay đổi khác hẳn</a:t>
            </a:r>
            <a:r>
              <a:rPr lang="en-US" sz="2800" dirty="0">
                <a:latin typeface="Times New Roman" panose="02020603050405020304" pitchFamily="18" charset="0"/>
                <a:cs typeface="Times New Roman" panose="02020603050405020304" pitchFamily="18" charset="0"/>
              </a:rPr>
              <a:t>: không bướng bỉnh hay nhăn mày cau có, vẻ mặt sầm lại buồn rầu</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cái nhìn với vẻ nghĩ ngợi sâu xa..</a:t>
            </a:r>
          </a:p>
          <a:p>
            <a:r>
              <a:rPr lang="vi-VN"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Lời nói: </a:t>
            </a:r>
          </a:p>
          <a:p>
            <a:r>
              <a:rPr lang="vi-VN" sz="2800" dirty="0">
                <a:solidFill>
                  <a:srgbClr val="0000FF"/>
                </a:solidFill>
                <a:latin typeface="Times New Roman" panose="02020603050405020304" pitchFamily="18" charset="0"/>
                <a:cs typeface="Times New Roman" panose="02020603050405020304" pitchFamily="18" charset="0"/>
              </a:rPr>
              <a:t>+Tiếng </a:t>
            </a:r>
            <a:r>
              <a:rPr lang="en-US" sz="2800" dirty="0">
                <a:solidFill>
                  <a:srgbClr val="0000FF"/>
                </a:solidFill>
                <a:latin typeface="Times New Roman" panose="02020603050405020304" pitchFamily="18" charset="0"/>
                <a:cs typeface="Times New Roman" panose="02020603050405020304" pitchFamily="18" charset="0"/>
              </a:rPr>
              <a:t>kêu</a:t>
            </a:r>
            <a:r>
              <a:rPr lang="vi-VN" sz="2800" dirty="0">
                <a:solidFill>
                  <a:srgbClr val="0000FF"/>
                </a:solidFill>
                <a:latin typeface="Times New Roman" panose="02020603050405020304" pitchFamily="18" charset="0"/>
                <a:cs typeface="Times New Roman" panose="02020603050405020304" pitchFamily="18" charset="0"/>
              </a:rPr>
              <a:t> gọi ba</a:t>
            </a:r>
            <a:r>
              <a:rPr lang="en-US" sz="2800" dirty="0">
                <a:solidFill>
                  <a:srgbClr val="0000FF"/>
                </a:solidFill>
                <a:latin typeface="Times New Roman" panose="02020603050405020304" pitchFamily="18" charset="0"/>
                <a:cs typeface="Times New Roman" panose="02020603050405020304" pitchFamily="18" charset="0"/>
              </a:rPr>
              <a:t>: “Ba…a…a…ba!”</a:t>
            </a:r>
          </a:p>
          <a:p>
            <a:r>
              <a:rPr lang="en-US" sz="2800" dirty="0">
                <a:solidFill>
                  <a:srgbClr val="0000FF"/>
                </a:solidFill>
                <a:latin typeface="Times New Roman" panose="02020603050405020304" pitchFamily="18" charset="0"/>
                <a:cs typeface="Times New Roman" panose="02020603050405020304" pitchFamily="18" charset="0"/>
              </a:rPr>
              <a:t>+ “Không cho ba đi nữa! Ba ở nhà với con!”</a:t>
            </a:r>
          </a:p>
          <a:p>
            <a:r>
              <a:rPr lang="vi-VN" sz="2800" dirty="0">
                <a:solidFill>
                  <a:srgbClr val="0000FF"/>
                </a:solidFill>
                <a:latin typeface="Times New Roman" panose="02020603050405020304" pitchFamily="18" charset="0"/>
                <a:cs typeface="Times New Roman" panose="02020603050405020304" pitchFamily="18" charset="0"/>
              </a:rPr>
              <a:t>- Hành động vội vã, vồ vập: chạy xô tới, hôn cùng khắp, ôm chầm níu chặt</a:t>
            </a:r>
            <a:r>
              <a:rPr lang="en-US" sz="2800" dirty="0">
                <a:solidFill>
                  <a:srgbClr val="0000FF"/>
                </a:solidFill>
                <a:latin typeface="Times New Roman" panose="02020603050405020304" pitchFamily="18" charset="0"/>
                <a:cs typeface="Times New Roman" panose="02020603050405020304" pitchFamily="18" charset="0"/>
              </a:rPr>
              <a:t>,</a:t>
            </a:r>
            <a:r>
              <a:rPr lang="vi-VN" sz="2800" dirty="0">
                <a:solidFill>
                  <a:srgbClr val="0000FF"/>
                </a:solidFill>
                <a:latin typeface="Times New Roman" panose="02020603050405020304" pitchFamily="18" charset="0"/>
                <a:cs typeface="Times New Roman" panose="02020603050405020304" pitchFamily="18" charset="0"/>
              </a:rPr>
              <a:t> không muốn rời…</a:t>
            </a:r>
            <a:r>
              <a:rPr lang="en-US" sz="2800" dirty="0">
                <a:solidFill>
                  <a:srgbClr val="0000FF"/>
                </a:solidFill>
                <a:latin typeface="Times New Roman" panose="02020603050405020304" pitchFamily="18" charset="0"/>
                <a:cs typeface="Times New Roman" panose="02020603050405020304" pitchFamily="18" charset="0"/>
              </a:rPr>
              <a:t>.</a:t>
            </a:r>
          </a:p>
          <a:p>
            <a:r>
              <a:rPr lang="nl-NL"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vi-VN" sz="2800" dirty="0">
                <a:solidFill>
                  <a:srgbClr val="0000FF"/>
                </a:solidFill>
                <a:latin typeface="Times New Roman" panose="02020603050405020304" pitchFamily="18" charset="0"/>
                <a:cs typeface="Times New Roman" panose="02020603050405020304" pitchFamily="18" charset="0"/>
              </a:rPr>
              <a:t> Sự thay đổi đột ngột của tâm trạng.</a:t>
            </a:r>
            <a:endParaRPr lang="en-US" sz="2800" dirty="0">
              <a:solidFill>
                <a:srgbClr val="0000FF"/>
              </a:solidFill>
              <a:latin typeface="Times New Roman" panose="02020603050405020304" pitchFamily="18" charset="0"/>
              <a:cs typeface="Times New Roman" panose="02020603050405020304" pitchFamily="18" charset="0"/>
            </a:endParaRPr>
          </a:p>
          <a:p>
            <a:r>
              <a:rPr lang="nl-NL"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nl-NL" sz="2800" dirty="0">
                <a:solidFill>
                  <a:srgbClr val="0000FF"/>
                </a:solidFill>
                <a:latin typeface="Times New Roman" panose="02020603050405020304" pitchFamily="18" charset="0"/>
                <a:cs typeface="Times New Roman" panose="02020603050405020304" pitchFamily="18" charset="0"/>
              </a:rPr>
              <a:t> </a:t>
            </a:r>
            <a:r>
              <a:rPr lang="de-DE" sz="2800" i="1" dirty="0">
                <a:solidFill>
                  <a:srgbClr val="0000FF"/>
                </a:solidFill>
                <a:latin typeface="Times New Roman" panose="02020603050405020304" pitchFamily="18" charset="0"/>
                <a:cs typeface="Times New Roman" panose="02020603050405020304" pitchFamily="18" charset="0"/>
              </a:rPr>
              <a:t>Sự nghi ngờ về cha đã được giải toả, ân hận, hối tiếc đã làm cho tình yêu và nỗi nhớ bùng nổ mạnh mẽ, hối hả, cuống quýt.</a:t>
            </a:r>
            <a:endParaRPr lang="en-US" sz="2800" dirty="0">
              <a:solidFill>
                <a:srgbClr val="0000FF"/>
              </a:solidFill>
              <a:latin typeface="Times New Roman" panose="02020603050405020304" pitchFamily="18" charset="0"/>
              <a:cs typeface="Times New Roman" panose="02020603050405020304" pitchFamily="18" charset="0"/>
            </a:endParaRPr>
          </a:p>
          <a:p>
            <a:r>
              <a:rPr lang="nl-NL" sz="2800" b="1"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nl-NL" sz="2800" b="1" i="1" dirty="0">
                <a:solidFill>
                  <a:srgbClr val="0000FF"/>
                </a:solidFill>
                <a:latin typeface="Times New Roman" panose="02020603050405020304" pitchFamily="18" charset="0"/>
                <a:cs typeface="Times New Roman" panose="02020603050405020304" pitchFamily="18" charset="0"/>
              </a:rPr>
              <a:t> </a:t>
            </a:r>
            <a:r>
              <a:rPr lang="de-DE" sz="2800" dirty="0">
                <a:solidFill>
                  <a:srgbClr val="0000FF"/>
                </a:solidFill>
                <a:latin typeface="Times New Roman" panose="02020603050405020304" pitchFamily="18" charset="0"/>
                <a:cs typeface="Times New Roman" panose="02020603050405020304" pitchFamily="18" charset="0"/>
              </a:rPr>
              <a:t>Tình yêu ba vô cùng sâu sắc, mãnh liệt</a:t>
            </a:r>
            <a:endParaRPr lang="en-US" sz="28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54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752" y="309283"/>
            <a:ext cx="5522259" cy="3046988"/>
          </a:xfrm>
          <a:prstGeom prst="rect">
            <a:avLst/>
          </a:prstGeom>
          <a:solidFill>
            <a:schemeClr val="accent4">
              <a:lumMod val="20000"/>
              <a:lumOff val="80000"/>
            </a:schemeClr>
          </a:solidFill>
          <a:ln>
            <a:solidFill>
              <a:srgbClr val="FF0066"/>
            </a:solidFill>
          </a:ln>
        </p:spPr>
        <p:txBody>
          <a:bodyPr wrap="square" rtlCol="0">
            <a:spAutoFit/>
          </a:bodyPr>
          <a:lstStyle/>
          <a:p>
            <a:pPr algn="just">
              <a:buFontTx/>
              <a:buChar char="-"/>
            </a:pPr>
            <a:r>
              <a:rPr lang="pt-BR" sz="3200" b="1" dirty="0" smtClean="0">
                <a:latin typeface="Times New Roman" panose="02020603050405020304" pitchFamily="18" charset="0"/>
                <a:cs typeface="Times New Roman" panose="02020603050405020304" pitchFamily="18" charset="0"/>
              </a:rPr>
              <a:t>Trước khi nhận ra ba</a:t>
            </a:r>
            <a:r>
              <a:rPr lang="pt-BR" sz="3200" dirty="0" smtClean="0">
                <a:latin typeface="Times New Roman" panose="02020603050405020304" pitchFamily="18" charset="0"/>
                <a:cs typeface="Times New Roman" panose="02020603050405020304" pitchFamily="18" charset="0"/>
              </a:rPr>
              <a:t>: </a:t>
            </a:r>
          </a:p>
          <a:p>
            <a:pPr algn="just"/>
            <a:r>
              <a:rPr lang="pt-BR" sz="3200" dirty="0" smtClean="0">
                <a:latin typeface="Times New Roman" panose="02020603050405020304" pitchFamily="18" charset="0"/>
                <a:cs typeface="Times New Roman" panose="02020603050405020304" pitchFamily="18" charset="0"/>
              </a:rPr>
              <a:t>Thu ngỡ ngàng, ngạc nhiên, hốt hoảng, sợ hãi, lảng tránh, ngờ vực, hậm hực, khó chịu, cương quyết không chịu gọi ông Sáu là ba .</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17343" y="339090"/>
            <a:ext cx="5558115" cy="3046988"/>
          </a:xfrm>
          <a:prstGeom prst="rect">
            <a:avLst/>
          </a:prstGeom>
          <a:solidFill>
            <a:schemeClr val="accent4">
              <a:lumMod val="20000"/>
              <a:lumOff val="80000"/>
            </a:schemeClr>
          </a:solidFill>
          <a:ln>
            <a:solidFill>
              <a:srgbClr val="FF0066"/>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Khi nhận ra ông Sáu là ba</a:t>
            </a:r>
            <a:r>
              <a:rPr lang="pt-BR" sz="3200" dirty="0" smtClean="0">
                <a:latin typeface="Times New Roman" panose="02020603050405020304" pitchFamily="18" charset="0"/>
                <a:cs typeface="Times New Roman" panose="02020603050405020304" pitchFamily="18" charset="0"/>
              </a:rPr>
              <a:t>:</a:t>
            </a:r>
          </a:p>
          <a:p>
            <a:pPr algn="just"/>
            <a:r>
              <a:rPr lang="pt-BR" sz="3200" dirty="0" smtClean="0">
                <a:latin typeface="Times New Roman" panose="02020603050405020304" pitchFamily="18" charset="0"/>
                <a:cs typeface="Times New Roman" panose="02020603050405020304" pitchFamily="18" charset="0"/>
              </a:rPr>
              <a:t> Thu bất ngờ kêu thét gọi ba, cuống quýt bày tỏ tình yêu ba, thương ba, hối hận, nuối tiếc, không muốn rời xa ba.</a:t>
            </a:r>
          </a:p>
          <a:p>
            <a:pPr algn="just"/>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600699" y="1491827"/>
            <a:ext cx="990600" cy="923330"/>
          </a:xfrm>
          <a:prstGeom prst="rect">
            <a:avLst/>
          </a:prstGeom>
          <a:noFill/>
        </p:spPr>
        <p:txBody>
          <a:bodyPr wrap="square" rtlCol="0">
            <a:spAutoFit/>
          </a:bodyPr>
          <a:lstStyle/>
          <a:p>
            <a:pPr algn="just"/>
            <a:r>
              <a:rPr lang="en-US" sz="5400" b="1" dirty="0" smtClean="0">
                <a:solidFill>
                  <a:srgbClr val="7030A0"/>
                </a:solidFill>
                <a:latin typeface="Times New Roman" panose="02020603050405020304" pitchFamily="18" charset="0"/>
                <a:cs typeface="Times New Roman" panose="02020603050405020304" pitchFamily="18" charset="0"/>
              </a:rPr>
              <a:t>&gt;&lt;</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00635" y="3951371"/>
            <a:ext cx="11044518" cy="1754326"/>
          </a:xfrm>
          <a:prstGeom prst="rect">
            <a:avLst/>
          </a:prstGeom>
          <a:solidFill>
            <a:schemeClr val="tx2">
              <a:lumMod val="20000"/>
              <a:lumOff val="80000"/>
            </a:schemeClr>
          </a:solidFill>
          <a:ln>
            <a:solidFill>
              <a:srgbClr val="C00000"/>
            </a:solidFill>
          </a:ln>
        </p:spPr>
        <p:txBody>
          <a:bodyPr wrap="square" rtlCol="0">
            <a:spAutoFit/>
          </a:bodyPr>
          <a:lstStyle/>
          <a:p>
            <a:pPr algn="just"/>
            <a:r>
              <a:rPr lang="pt-BR" sz="3600" b="1" i="1" smtClean="0">
                <a:solidFill>
                  <a:srgbClr val="C00000"/>
                </a:solidFill>
                <a:latin typeface="Times New Roman" panose="02020603050405020304" pitchFamily="18" charset="0"/>
                <a:cs typeface="Times New Roman" panose="02020603050405020304" pitchFamily="18" charset="0"/>
              </a:rPr>
              <a:t>Tính cách và tình cảm của Thu vẫn nhất quán, vẫn thể hiện rõ sự ngây thơ con trẻ, vẫn cháy bỏng, sâu sắc tình yêu ba chân thành. </a:t>
            </a:r>
            <a:endParaRPr lang="vi-VN" sz="3600" b="1" i="1" smtClean="0">
              <a:solidFill>
                <a:srgbClr val="C0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5988424" y="3386078"/>
            <a:ext cx="3527612" cy="531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a:off x="2823882" y="3356271"/>
            <a:ext cx="3164542" cy="561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3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5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80473" y="86720"/>
            <a:ext cx="11369843" cy="3662541"/>
          </a:xfrm>
          <a:prstGeom prst="rect">
            <a:avLst/>
          </a:prstGeom>
          <a:noFill/>
        </p:spPr>
        <p:txBody>
          <a:bodyPr wrap="square" rtlCol="0">
            <a:spAutoFit/>
          </a:bodyPr>
          <a:lstStyle/>
          <a:p>
            <a:r>
              <a:rPr lang="de-DE" sz="2400" b="1" i="1" dirty="0">
                <a:solidFill>
                  <a:srgbClr val="FF0000"/>
                </a:solidFill>
                <a:latin typeface="Times New Roman" panose="02020603050405020304" pitchFamily="18" charset="0"/>
                <a:cs typeface="Times New Roman" panose="02020603050405020304" pitchFamily="18" charset="0"/>
              </a:rPr>
              <a:t>3</a:t>
            </a:r>
            <a:r>
              <a:rPr lang="de-DE" sz="2400" b="1" i="1" dirty="0" smtClean="0">
                <a:solidFill>
                  <a:srgbClr val="FF0000"/>
                </a:solidFill>
                <a:latin typeface="Times New Roman" panose="02020603050405020304" pitchFamily="18" charset="0"/>
                <a:cs typeface="Times New Roman" panose="02020603050405020304" pitchFamily="18" charset="0"/>
              </a:rPr>
              <a:t>. </a:t>
            </a:r>
            <a:r>
              <a:rPr lang="de-DE" sz="2400" b="1" i="1" dirty="0">
                <a:solidFill>
                  <a:srgbClr val="FF0000"/>
                </a:solidFill>
                <a:latin typeface="Times New Roman" panose="02020603050405020304" pitchFamily="18" charset="0"/>
                <a:cs typeface="Times New Roman" panose="02020603050405020304" pitchFamily="18" charset="0"/>
              </a:rPr>
              <a:t>Nghệ thuật xây dựng cốt truyện và miêu tả nhân </a:t>
            </a:r>
            <a:r>
              <a:rPr lang="de-DE" sz="2400" b="1" i="1" dirty="0" smtClean="0">
                <a:solidFill>
                  <a:srgbClr val="FF0000"/>
                </a:solidFill>
                <a:latin typeface="Times New Roman" panose="02020603050405020304" pitchFamily="18" charset="0"/>
                <a:cs typeface="Times New Roman" panose="02020603050405020304" pitchFamily="18" charset="0"/>
              </a:rPr>
              <a:t>vật:</a:t>
            </a:r>
          </a:p>
          <a:p>
            <a:r>
              <a:rPr lang="nl-NL" sz="2400" dirty="0" smtClean="0">
                <a:latin typeface="Times New Roman" panose="02020603050405020304" pitchFamily="18" charset="0"/>
                <a:cs typeface="Times New Roman" panose="02020603050405020304" pitchFamily="18" charset="0"/>
              </a:rPr>
              <a:t>- </a:t>
            </a:r>
            <a:r>
              <a:rPr lang="de-DE" sz="2400" b="1" i="1" dirty="0">
                <a:latin typeface="Times New Roman" panose="02020603050405020304" pitchFamily="18" charset="0"/>
                <a:cs typeface="Times New Roman" panose="02020603050405020304" pitchFamily="18" charset="0"/>
              </a:rPr>
              <a:t>Nghệ thuật xây dựng cốt truyện:</a:t>
            </a:r>
            <a:endParaRPr lang="en-US" sz="2400" dirty="0">
              <a:latin typeface="Times New Roman" panose="02020603050405020304" pitchFamily="18" charset="0"/>
              <a:cs typeface="Times New Roman" panose="02020603050405020304" pitchFamily="18" charset="0"/>
            </a:endParaRPr>
          </a:p>
          <a:p>
            <a:r>
              <a:rPr lang="de-DE" sz="2400" b="1" i="1"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Xây</a:t>
            </a:r>
            <a:r>
              <a:rPr lang="vi-VN" sz="2400" dirty="0">
                <a:latin typeface="Times New Roman" panose="02020603050405020304" pitchFamily="18" charset="0"/>
                <a:cs typeface="Times New Roman" panose="02020603050405020304" pitchFamily="18" charset="0"/>
              </a:rPr>
              <a:t> dựng</a:t>
            </a:r>
            <a:r>
              <a:rPr lang="nl-NL" sz="2400" dirty="0">
                <a:latin typeface="Times New Roman" panose="02020603050405020304" pitchFamily="18" charset="0"/>
                <a:cs typeface="Times New Roman" panose="02020603050405020304" pitchFamily="18" charset="0"/>
              </a:rPr>
              <a:t> cốt truyện</a:t>
            </a:r>
            <a:r>
              <a:rPr lang="vi-VN" sz="2400" dirty="0">
                <a:latin typeface="Times New Roman" panose="02020603050405020304" pitchFamily="18" charset="0"/>
                <a:cs typeface="Times New Roman" panose="02020603050405020304" pitchFamily="18" charset="0"/>
              </a:rPr>
              <a:t> hấp dẫn khi</a:t>
            </a:r>
            <a:r>
              <a:rPr lang="nl-NL" sz="2400" dirty="0">
                <a:latin typeface="Times New Roman" panose="02020603050405020304" pitchFamily="18" charset="0"/>
                <a:cs typeface="Times New Roman" panose="02020603050405020304" pitchFamily="18" charset="0"/>
              </a:rPr>
              <a:t> mang yếu tố bất ngờ</a:t>
            </a:r>
            <a:r>
              <a:rPr lang="vi-VN" sz="2400" dirty="0">
                <a:latin typeface="Times New Roman" panose="02020603050405020304" pitchFamily="18" charset="0"/>
                <a:cs typeface="Times New Roman" panose="02020603050405020304" pitchFamily="18" charset="0"/>
              </a:rPr>
              <a:t>. Ngay mở đầu truyện tác giả đã đặt nhân vật vào tình huống bất ngờ khi bé Thu nhất quyết không nhận ông Sáu là ba. Rồi đến khi chuẩn bị chia tay thì lại nhận và đòi cha ở lại.</a:t>
            </a:r>
            <a:endParaRPr lang="en-US" sz="2400" dirty="0">
              <a:latin typeface="Times New Roman" panose="02020603050405020304" pitchFamily="18" charset="0"/>
              <a:cs typeface="Times New Roman" panose="02020603050405020304" pitchFamily="18" charset="0"/>
            </a:endParaRPr>
          </a:p>
          <a:p>
            <a:r>
              <a:rPr lang="nl-NL" sz="2400" b="1" i="1" dirty="0">
                <a:latin typeface="Times New Roman" panose="02020603050405020304" pitchFamily="18" charset="0"/>
                <a:cs typeface="Times New Roman" panose="02020603050405020304" pitchFamily="18" charset="0"/>
              </a:rPr>
              <a:t>- Nghệ thuật miêu tả tâm lý nhân vật:</a:t>
            </a:r>
            <a:r>
              <a:rPr lang="nl-NL" sz="2400" dirty="0">
                <a:latin typeface="Times New Roman" panose="02020603050405020304" pitchFamily="18" charset="0"/>
                <a:cs typeface="Times New Roman" panose="02020603050405020304" pitchFamily="18" charset="0"/>
              </a:rPr>
              <a:t> Miêu tả tâm lí nhân vật tinh tế, đặc sắc, phù hợp với lứa tuổi... góp phần làm nổi bật tính cách và vẻ đẹp của nhân vật.</a:t>
            </a:r>
            <a:endParaRPr lang="en-US" sz="2400" dirty="0">
              <a:latin typeface="Times New Roman" panose="02020603050405020304" pitchFamily="18" charset="0"/>
              <a:cs typeface="Times New Roman" panose="02020603050405020304" pitchFamily="18" charset="0"/>
            </a:endParaRPr>
          </a:p>
          <a:p>
            <a:pPr algn="just"/>
            <a:endParaRPr lang="en-US" sz="3200" dirty="0">
              <a:solidFill>
                <a:srgbClr val="FF0000"/>
              </a:solidFill>
              <a:latin typeface="Times New Roman" panose="02020603050405020304" pitchFamily="18" charset="0"/>
              <a:cs typeface="Times New Roman" panose="02020603050405020304" pitchFamily="18" charset="0"/>
            </a:endParaRPr>
          </a:p>
          <a:p>
            <a:pPr algn="just"/>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8757" y="3139143"/>
            <a:ext cx="11153274" cy="3236592"/>
          </a:xfrm>
          <a:prstGeom prst="rect">
            <a:avLst/>
          </a:prstGeom>
        </p:spPr>
        <p:txBody>
          <a:bodyPr wrap="square">
            <a:spAutoFit/>
          </a:bodyPr>
          <a:lstStyle/>
          <a:p>
            <a:pPr algn="just">
              <a:lnSpc>
                <a:spcPct val="115000"/>
              </a:lnSpc>
              <a:spcAft>
                <a:spcPts val="800"/>
              </a:spcAft>
            </a:pPr>
            <a:r>
              <a:rPr lang="en-US" sz="2400" b="1" i="1"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400" b="1" i="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 đề, ý nghĩa văn bản: </a:t>
            </a:r>
            <a:endParaRPr lang="en-US" sz="24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b="1"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Chủ đề:</a:t>
            </a:r>
            <a:r>
              <a:rPr lang="en-US" sz="2400"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Truyện </a:t>
            </a:r>
            <a:r>
              <a:rPr lang="en-US" sz="2400"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tập trung thể hiện thật cảm động tình cha con sâu nặng và cao đẹp trong cảnh ngộ éo le của chiến tranh.</a:t>
            </a:r>
          </a:p>
          <a:p>
            <a:pPr algn="just">
              <a:lnSpc>
                <a:spcPct val="115000"/>
              </a:lnSpc>
              <a:spcAft>
                <a:spcPts val="800"/>
              </a:spcAft>
            </a:pPr>
            <a:r>
              <a:rPr lang="en-US" sz="2400" b="1"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Ý nghĩa của chủ đề đối với cuộc sống hôm </a:t>
            </a:r>
            <a:r>
              <a:rPr lang="en-US" sz="2400" b="1" kern="1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nay: </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Những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 sinh, mất mát về tình cảm gia đình, tình cảm cha con trong chiến </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tranh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luôn nhắc nhở những người sống trong hào bình nhớ về một thời gian khổ, chiến trang ác liệt. Từ đó biết trân trọng hơn tình cha con, tình cảm gia đình trong cuộc sống hôm </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nay.</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4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1000"/>
                                        <p:tgtEl>
                                          <p:spTgt spid="29">
                                            <p:txEl>
                                              <p:pRg st="0" end="0"/>
                                            </p:txEl>
                                          </p:spTgt>
                                        </p:tgtEl>
                                      </p:cBhvr>
                                    </p:animEffect>
                                    <p:anim calcmode="lin" valueType="num">
                                      <p:cBhvr>
                                        <p:cTn id="1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fade">
                                      <p:cBhvr>
                                        <p:cTn id="18" dur="1000"/>
                                        <p:tgtEl>
                                          <p:spTgt spid="29">
                                            <p:txEl>
                                              <p:pRg st="1" end="1"/>
                                            </p:txEl>
                                          </p:spTgt>
                                        </p:tgtEl>
                                      </p:cBhvr>
                                    </p:animEffect>
                                    <p:anim calcmode="lin" valueType="num">
                                      <p:cBhvr>
                                        <p:cTn id="19"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fade">
                                      <p:cBhvr>
                                        <p:cTn id="25" dur="1000"/>
                                        <p:tgtEl>
                                          <p:spTgt spid="29">
                                            <p:txEl>
                                              <p:pRg st="2" end="2"/>
                                            </p:txEl>
                                          </p:spTgt>
                                        </p:tgtEl>
                                      </p:cBhvr>
                                    </p:animEffect>
                                    <p:anim calcmode="lin" valueType="num">
                                      <p:cBhvr>
                                        <p:cTn id="26"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fade">
                                      <p:cBhvr>
                                        <p:cTn id="32" dur="1000"/>
                                        <p:tgtEl>
                                          <p:spTgt spid="29">
                                            <p:txEl>
                                              <p:pRg st="3" end="3"/>
                                            </p:txEl>
                                          </p:spTgt>
                                        </p:tgtEl>
                                      </p:cBhvr>
                                    </p:animEffect>
                                    <p:anim calcmode="lin" valueType="num">
                                      <p:cBhvr>
                                        <p:cTn id="33"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1000"/>
                                        <p:tgtEl>
                                          <p:spTgt spid="2">
                                            <p:txEl>
                                              <p:pRg st="0" end="0"/>
                                            </p:txEl>
                                          </p:spTgt>
                                        </p:tgtEl>
                                      </p:cBhvr>
                                    </p:animEffect>
                                    <p:anim calcmode="lin" valueType="num">
                                      <p:cBhvr>
                                        <p:cTn id="4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fade">
                                      <p:cBhvr>
                                        <p:cTn id="44" dur="1000"/>
                                        <p:tgtEl>
                                          <p:spTgt spid="2">
                                            <p:txEl>
                                              <p:pRg st="1" end="1"/>
                                            </p:txEl>
                                          </p:spTgt>
                                        </p:tgtEl>
                                      </p:cBhvr>
                                    </p:animEffect>
                                    <p:anim calcmode="lin" valueType="num">
                                      <p:cBhvr>
                                        <p:cTn id="4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fade">
                                      <p:cBhvr>
                                        <p:cTn id="49" dur="1000"/>
                                        <p:tgtEl>
                                          <p:spTgt spid="2">
                                            <p:txEl>
                                              <p:pRg st="2" end="2"/>
                                            </p:txEl>
                                          </p:spTgt>
                                        </p:tgtEl>
                                      </p:cBhvr>
                                    </p:animEffect>
                                    <p:anim calcmode="lin" valueType="num">
                                      <p:cBhvr>
                                        <p:cTn id="5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37249" y="0"/>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FF0000"/>
                </a:solidFill>
                <a:latin typeface="Times New Roman" panose="02020603050405020304" pitchFamily="18" charset="0"/>
                <a:cs typeface="Times New Roman" panose="02020603050405020304" pitchFamily="18" charset="0"/>
              </a:rPr>
              <a:t>III. TỔNG KẾT</a:t>
            </a:r>
          </a:p>
        </p:txBody>
      </p:sp>
      <p:sp>
        <p:nvSpPr>
          <p:cNvPr id="18" name="TextBox 17"/>
          <p:cNvSpPr txBox="1">
            <a:spLocks noChangeArrowheads="1"/>
          </p:cNvSpPr>
          <p:nvPr/>
        </p:nvSpPr>
        <p:spPr bwMode="auto">
          <a:xfrm>
            <a:off x="0" y="3122882"/>
            <a:ext cx="11748248"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3600" b="1" i="1" dirty="0">
                <a:latin typeface="Times New Roman" panose="02020603050405020304" pitchFamily="18" charset="0"/>
                <a:cs typeface="Times New Roman" panose="02020603050405020304" pitchFamily="18" charset="0"/>
              </a:rPr>
              <a:t>2</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Nội</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a:latin typeface="Times New Roman" panose="02020603050405020304" pitchFamily="18" charset="0"/>
                <a:cs typeface="Times New Roman" panose="02020603050405020304" pitchFamily="18" charset="0"/>
              </a:rPr>
              <a:t>dung: </a:t>
            </a:r>
            <a:endParaRPr lang="en-US" altLang="en-US" sz="3600" b="1" i="1" dirty="0" smtClean="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Nỗi niềm của người cha, niềm khao khát tình cha của người con</a:t>
            </a:r>
            <a:r>
              <a:rPr lang="nl-NL" dirty="0" smtClean="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Là câu chuyện cảm động về tình cha con sâu nặng, cho ta hiểu thêm những mất mát to lớn của chiến tranh mà nhân dân ta đã trải qua trong cuộc kháng chiến chống Mĩ cứu nước.</a:t>
            </a:r>
            <a:endParaRPr lang="en-US" altLang="en-US" sz="3600" dirty="0">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187041" y="359362"/>
            <a:ext cx="11819966" cy="291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dirty="0" smtClean="0">
                <a:latin typeface="Times New Roman" panose="02020603050405020304" pitchFamily="18" charset="0"/>
                <a:cs typeface="Times New Roman" panose="02020603050405020304" pitchFamily="18" charset="0"/>
              </a:rPr>
              <a:t>1. </a:t>
            </a:r>
            <a:r>
              <a:rPr lang="en-US" altLang="en-US" sz="3600" b="1" i="1" dirty="0" err="1" smtClean="0">
                <a:latin typeface="Times New Roman" panose="02020603050405020304" pitchFamily="18" charset="0"/>
                <a:cs typeface="Times New Roman" panose="02020603050405020304" pitchFamily="18" charset="0"/>
              </a:rPr>
              <a:t>Nghệ</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thuật</a:t>
            </a:r>
            <a:r>
              <a:rPr lang="en-US" altLang="en-US" sz="3600" b="1" i="1" dirty="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Tình </a:t>
            </a:r>
            <a:r>
              <a:rPr lang="nl-NL" dirty="0">
                <a:latin typeface="Times New Roman" panose="02020603050405020304" pitchFamily="18" charset="0"/>
                <a:cs typeface="Times New Roman" panose="02020603050405020304" pitchFamily="18" charset="0"/>
              </a:rPr>
              <a:t>huống truyện độc đáo</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Có </a:t>
            </a:r>
            <a:r>
              <a:rPr lang="nl-NL" dirty="0">
                <a:latin typeface="Times New Roman" panose="02020603050405020304" pitchFamily="18" charset="0"/>
                <a:cs typeface="Times New Roman" panose="02020603050405020304" pitchFamily="18" charset="0"/>
              </a:rPr>
              <a:t>cốt truyện mang yếu tố bất ngờ, lựa chọn người kể chuyện phù hợp.</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Nghệ </a:t>
            </a:r>
            <a:r>
              <a:rPr lang="nl-NL" dirty="0">
                <a:latin typeface="Times New Roman" panose="02020603050405020304" pitchFamily="18" charset="0"/>
                <a:cs typeface="Times New Roman" panose="02020603050405020304" pitchFamily="18" charset="0"/>
              </a:rPr>
              <a:t>thuật miêu tả tâm lý nhân vật đặc sắc.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a:spLocks noChangeArrowheads="1"/>
          </p:cNvSpPr>
          <p:nvPr/>
        </p:nvSpPr>
        <p:spPr bwMode="auto">
          <a:xfrm>
            <a:off x="4688541" y="1288020"/>
            <a:ext cx="44915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smtClean="0">
                <a:solidFill>
                  <a:srgbClr val="FF0000"/>
                </a:solidFill>
              </a:rPr>
              <a:t>IV. LUYỆN </a:t>
            </a:r>
            <a:r>
              <a:rPr lang="en-US" altLang="en-US" sz="3000" b="1" dirty="0">
                <a:solidFill>
                  <a:srgbClr val="FF0000"/>
                </a:solidFill>
              </a:rPr>
              <a:t>TẬP</a:t>
            </a:r>
          </a:p>
        </p:txBody>
      </p:sp>
      <p:sp>
        <p:nvSpPr>
          <p:cNvPr id="15" name="Rectangle 14"/>
          <p:cNvSpPr/>
          <p:nvPr/>
        </p:nvSpPr>
        <p:spPr>
          <a:xfrm>
            <a:off x="305056" y="1942121"/>
            <a:ext cx="11679826" cy="1569660"/>
          </a:xfrm>
          <a:prstGeom prst="rect">
            <a:avLst/>
          </a:prstGeom>
        </p:spPr>
        <p:txBody>
          <a:bodyPr wrap="square">
            <a:spAutoFit/>
          </a:bodyPr>
          <a:lstStyle/>
          <a:p>
            <a:r>
              <a:rPr lang="de-DE" sz="3200" dirty="0" smtClean="0">
                <a:latin typeface="Times New Roman" panose="02020603050405020304" pitchFamily="18" charset="0"/>
                <a:cs typeface="Times New Roman" panose="02020603050405020304" pitchFamily="18" charset="0"/>
              </a:rPr>
              <a:t>1. Viết </a:t>
            </a:r>
            <a:r>
              <a:rPr lang="de-DE" sz="3200" dirty="0">
                <a:latin typeface="Times New Roman" panose="02020603050405020304" pitchFamily="18" charset="0"/>
                <a:cs typeface="Times New Roman" panose="02020603050405020304" pitchFamily="18" charset="0"/>
              </a:rPr>
              <a:t>lại đoạn truyện kể về cuộc gặp gỡ cuối cùng của hai cha con ông Sáu theo lời hồi tưởng của một nhân vật khác (Ông Sáu hoặc bé Thu)?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9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296707" y="233763"/>
            <a:ext cx="58396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32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1. Tác giả:</a:t>
            </a:r>
            <a:endParaRPr lang="en-US" altLang="en-US" sz="3000" b="1" dirty="0" smtClean="0">
              <a:solidFill>
                <a:srgbClr val="002060"/>
              </a:solidFill>
              <a:cs typeface="Arial" panose="020B0604020202020204" pitchFamily="34" charset="0"/>
            </a:endParaRPr>
          </a:p>
        </p:txBody>
      </p:sp>
      <p:pic>
        <p:nvPicPr>
          <p:cNvPr id="7" name="Picture 7" descr="ImageView"/>
          <p:cNvPicPr>
            <a:picLocks noChangeAspect="1" noChangeArrowheads="1"/>
          </p:cNvPicPr>
          <p:nvPr/>
        </p:nvPicPr>
        <p:blipFill>
          <a:blip r:embed="rId2"/>
          <a:srcRect/>
          <a:stretch>
            <a:fillRect/>
          </a:stretch>
        </p:blipFill>
        <p:spPr bwMode="auto">
          <a:xfrm>
            <a:off x="204537" y="1166397"/>
            <a:ext cx="3193086" cy="4777203"/>
          </a:xfrm>
          <a:prstGeom prst="rect">
            <a:avLst/>
          </a:prstGeom>
          <a:solidFill>
            <a:schemeClr val="accent6"/>
          </a:solidFill>
          <a:ln>
            <a:solidFill>
              <a:srgbClr val="FF0000"/>
            </a:solidFill>
          </a:ln>
        </p:spPr>
      </p:pic>
      <p:sp>
        <p:nvSpPr>
          <p:cNvPr id="2" name="TextBox 1"/>
          <p:cNvSpPr txBox="1"/>
          <p:nvPr/>
        </p:nvSpPr>
        <p:spPr>
          <a:xfrm>
            <a:off x="466166" y="6060141"/>
            <a:ext cx="2931459" cy="646331"/>
          </a:xfrm>
          <a:prstGeom prst="rect">
            <a:avLst/>
          </a:prstGeom>
          <a:noFill/>
        </p:spPr>
        <p:txBody>
          <a:bodyPr wrap="square" rtlCol="0">
            <a:spAutoFit/>
          </a:bodyPr>
          <a:lstStyle/>
          <a:p>
            <a:pPr algn="ctr"/>
            <a:r>
              <a:rPr lang="en-US" b="1" dirty="0" smtClean="0">
                <a:solidFill>
                  <a:srgbClr val="0000FF"/>
                </a:solidFill>
                <a:latin typeface="Arial" panose="020B0604020202020204" pitchFamily="34" charset="0"/>
                <a:cs typeface="Arial" panose="020B0604020202020204" pitchFamily="34" charset="0"/>
              </a:rPr>
              <a:t>NGUYỄN QUANG SÁNG </a:t>
            </a:r>
          </a:p>
          <a:p>
            <a:pPr algn="ctr"/>
            <a:r>
              <a:rPr lang="en-US" b="1" dirty="0" smtClean="0">
                <a:solidFill>
                  <a:srgbClr val="0000FF"/>
                </a:solidFill>
                <a:latin typeface="Arial" panose="020B0604020202020204" pitchFamily="34" charset="0"/>
                <a:cs typeface="Arial" panose="020B0604020202020204" pitchFamily="34" charset="0"/>
              </a:rPr>
              <a:t>(1932-2014)</a:t>
            </a:r>
            <a:endParaRPr lang="en-US" b="1" dirty="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4336348" y="1131630"/>
            <a:ext cx="7691717" cy="492443"/>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Quê</a:t>
            </a:r>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ở </a:t>
            </a:r>
            <a:r>
              <a:rPr lang="en-US" sz="2600" i="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Chợ</a:t>
            </a:r>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Mới</a:t>
            </a:r>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tỉnh</a:t>
            </a:r>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An </a:t>
            </a:r>
            <a:r>
              <a:rPr lang="en-US" sz="2600" i="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Giang</a:t>
            </a:r>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sz="2600" dirty="0">
              <a:solidFill>
                <a:srgbClr val="0000FF"/>
              </a:solidFill>
              <a:latin typeface="Arial" panose="020B0604020202020204" pitchFamily="34" charset="0"/>
              <a:cs typeface="Arial" panose="020B0604020202020204" pitchFamily="34" charset="0"/>
            </a:endParaRPr>
          </a:p>
        </p:txBody>
      </p:sp>
      <p:sp>
        <p:nvSpPr>
          <p:cNvPr id="12" name="Rectangle 11"/>
          <p:cNvSpPr/>
          <p:nvPr/>
        </p:nvSpPr>
        <p:spPr>
          <a:xfrm>
            <a:off x="4336348" y="1735871"/>
            <a:ext cx="7691717" cy="892552"/>
          </a:xfrm>
          <a:prstGeom prst="rect">
            <a:avLst/>
          </a:prstGeom>
          <a:solidFill>
            <a:schemeClr val="accent4">
              <a:lumMod val="20000"/>
              <a:lumOff val="80000"/>
            </a:schemeClr>
          </a:solidFill>
          <a:ln>
            <a:solidFill>
              <a:srgbClr val="C00000"/>
            </a:solidFill>
          </a:ln>
        </p:spPr>
        <p:txBody>
          <a:bodyPr wrap="square">
            <a:spAutoFit/>
          </a:bodyPr>
          <a:lstStyle/>
          <a:p>
            <a:pPr algn="just"/>
            <a:r>
              <a:rPr lang="en-US"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vi-VN" sz="2600" i="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Trong</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kháng</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chiến</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chống</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Pháp</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ông</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tham</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gia</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bộ</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đội</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hoạt</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động</a:t>
            </a:r>
            <a:r>
              <a:rPr lang="fr-FR" sz="2600" i="1" dirty="0">
                <a:solidFill>
                  <a:srgbClr val="0000FF"/>
                </a:solidFill>
                <a:latin typeface="Arial" panose="020B0604020202020204" pitchFamily="34" charset="0"/>
                <a:cs typeface="Arial" panose="020B0604020202020204" pitchFamily="34" charset="0"/>
              </a:rPr>
              <a:t> ở </a:t>
            </a:r>
            <a:r>
              <a:rPr lang="fr-FR" sz="2600" i="1" dirty="0" err="1">
                <a:solidFill>
                  <a:srgbClr val="0000FF"/>
                </a:solidFill>
                <a:latin typeface="Arial" panose="020B0604020202020204" pitchFamily="34" charset="0"/>
                <a:cs typeface="Arial" panose="020B0604020202020204" pitchFamily="34" charset="0"/>
              </a:rPr>
              <a:t>chiến</a:t>
            </a:r>
            <a:r>
              <a:rPr lang="fr-FR" sz="2600" i="1" dirty="0">
                <a:solidFill>
                  <a:srgbClr val="0000FF"/>
                </a:solidFill>
                <a:latin typeface="Arial" panose="020B0604020202020204" pitchFamily="34" charset="0"/>
                <a:cs typeface="Arial" panose="020B0604020202020204" pitchFamily="34" charset="0"/>
              </a:rPr>
              <a:t> </a:t>
            </a:r>
            <a:r>
              <a:rPr lang="fr-FR" sz="2600" i="1" dirty="0" err="1">
                <a:solidFill>
                  <a:srgbClr val="0000FF"/>
                </a:solidFill>
                <a:latin typeface="Arial" panose="020B0604020202020204" pitchFamily="34" charset="0"/>
                <a:cs typeface="Arial" panose="020B0604020202020204" pitchFamily="34" charset="0"/>
              </a:rPr>
              <a:t>trường</a:t>
            </a:r>
            <a:r>
              <a:rPr lang="fr-FR" sz="2600" i="1" dirty="0">
                <a:solidFill>
                  <a:srgbClr val="0000FF"/>
                </a:solidFill>
                <a:latin typeface="Arial" panose="020B0604020202020204" pitchFamily="34" charset="0"/>
                <a:cs typeface="Arial" panose="020B0604020202020204" pitchFamily="34" charset="0"/>
              </a:rPr>
              <a:t> Nam </a:t>
            </a:r>
            <a:r>
              <a:rPr lang="fr-FR" sz="2600" i="1" dirty="0" err="1">
                <a:solidFill>
                  <a:srgbClr val="0000FF"/>
                </a:solidFill>
                <a:latin typeface="Arial" panose="020B0604020202020204" pitchFamily="34" charset="0"/>
                <a:cs typeface="Arial" panose="020B0604020202020204" pitchFamily="34" charset="0"/>
              </a:rPr>
              <a:t>Bộ</a:t>
            </a:r>
            <a:r>
              <a:rPr lang="fr-FR" sz="2600" i="1" dirty="0">
                <a:solidFill>
                  <a:srgbClr val="0000FF"/>
                </a:solidFill>
                <a:latin typeface="Arial" panose="020B0604020202020204" pitchFamily="34" charset="0"/>
                <a:cs typeface="Arial" panose="020B0604020202020204" pitchFamily="34" charset="0"/>
              </a:rPr>
              <a:t>.</a:t>
            </a:r>
            <a:endParaRPr lang="en-US" sz="2600" dirty="0">
              <a:solidFill>
                <a:srgbClr val="0000FF"/>
              </a:solidFill>
              <a:latin typeface="Arial" panose="020B0604020202020204" pitchFamily="34" charset="0"/>
              <a:cs typeface="Arial" panose="020B0604020202020204" pitchFamily="34" charset="0"/>
            </a:endParaRPr>
          </a:p>
        </p:txBody>
      </p:sp>
      <p:sp>
        <p:nvSpPr>
          <p:cNvPr id="16" name="Rectangle 15"/>
          <p:cNvSpPr/>
          <p:nvPr/>
        </p:nvSpPr>
        <p:spPr>
          <a:xfrm>
            <a:off x="4336347" y="2711505"/>
            <a:ext cx="7691717" cy="492443"/>
          </a:xfrm>
          <a:prstGeom prst="rect">
            <a:avLst/>
          </a:prstGeom>
          <a:solidFill>
            <a:schemeClr val="accent6">
              <a:lumMod val="20000"/>
              <a:lumOff val="80000"/>
            </a:schemeClr>
          </a:solidFill>
          <a:ln>
            <a:solidFill>
              <a:srgbClr val="FF0000"/>
            </a:solidFill>
          </a:ln>
        </p:spPr>
        <p:txBody>
          <a:bodyPr wrap="square">
            <a:spAutoFit/>
          </a:bodyPr>
          <a:lstStyle/>
          <a:p>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fr-FR" sz="2600" i="1" dirty="0" err="1">
                <a:latin typeface="Arial" panose="020B0604020202020204" pitchFamily="34" charset="0"/>
                <a:cs typeface="Arial" panose="020B0604020202020204" pitchFamily="34" charset="0"/>
              </a:rPr>
              <a:t>S</a:t>
            </a:r>
            <a:r>
              <a:rPr lang="fr-FR" sz="2600" i="1" dirty="0" err="1" smtClean="0">
                <a:latin typeface="Arial" panose="020B0604020202020204" pitchFamily="34" charset="0"/>
                <a:cs typeface="Arial" panose="020B0604020202020204" pitchFamily="34" charset="0"/>
              </a:rPr>
              <a:t>au</a:t>
            </a:r>
            <a:r>
              <a:rPr lang="fr-FR" sz="2600" i="1" dirty="0" smtClean="0">
                <a:latin typeface="Arial" panose="020B0604020202020204" pitchFamily="34" charset="0"/>
                <a:cs typeface="Arial" panose="020B0604020202020204" pitchFamily="34" charset="0"/>
              </a:rPr>
              <a:t> </a:t>
            </a:r>
            <a:r>
              <a:rPr lang="fr-FR" sz="2600" i="1" dirty="0">
                <a:latin typeface="Arial" panose="020B0604020202020204" pitchFamily="34" charset="0"/>
                <a:cs typeface="Arial" panose="020B0604020202020204" pitchFamily="34" charset="0"/>
              </a:rPr>
              <a:t>1954 </a:t>
            </a:r>
            <a:r>
              <a:rPr lang="fr-FR" sz="2600" i="1" dirty="0" err="1">
                <a:latin typeface="Arial" panose="020B0604020202020204" pitchFamily="34" charset="0"/>
                <a:cs typeface="Arial" panose="020B0604020202020204" pitchFamily="34" charset="0"/>
              </a:rPr>
              <a:t>ông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tập</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kết</a:t>
            </a:r>
            <a:r>
              <a:rPr lang="fr-FR" sz="2600" i="1" dirty="0">
                <a:latin typeface="Arial" panose="020B0604020202020204" pitchFamily="34" charset="0"/>
                <a:cs typeface="Arial" panose="020B0604020202020204" pitchFamily="34" charset="0"/>
              </a:rPr>
              <a:t> ra </a:t>
            </a:r>
            <a:r>
              <a:rPr lang="fr-FR" sz="2600" i="1" dirty="0" err="1">
                <a:latin typeface="Arial" panose="020B0604020202020204" pitchFamily="34" charset="0"/>
                <a:cs typeface="Arial" panose="020B0604020202020204" pitchFamily="34" charset="0"/>
              </a:rPr>
              <a:t>Bắc</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và</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bắt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đầu</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viết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văn</a:t>
            </a:r>
            <a:r>
              <a:rPr lang="fr-FR"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7" name="TextBox 16"/>
          <p:cNvSpPr txBox="1"/>
          <p:nvPr/>
        </p:nvSpPr>
        <p:spPr>
          <a:xfrm>
            <a:off x="4336346" y="3330841"/>
            <a:ext cx="7691717" cy="830997"/>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những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Mĩ</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trở</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miền</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tham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gia</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tiếp</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tục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sáng</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8" name="Rectangle 17"/>
          <p:cNvSpPr/>
          <p:nvPr/>
        </p:nvSpPr>
        <p:spPr>
          <a:xfrm>
            <a:off x="4336345" y="4288731"/>
            <a:ext cx="7691717" cy="1569660"/>
          </a:xfrm>
          <a:prstGeom prst="rect">
            <a:avLst/>
          </a:prstGeom>
          <a:solidFill>
            <a:schemeClr val="accent2">
              <a:lumMod val="20000"/>
              <a:lumOff val="80000"/>
            </a:schemeClr>
          </a:solidFill>
          <a:ln>
            <a:solidFill>
              <a:srgbClr val="002060"/>
            </a:solidFill>
          </a:ln>
        </p:spPr>
        <p:txBody>
          <a:bodyPr wrap="square">
            <a:spAutoFit/>
          </a:bodyPr>
          <a:lstStyle/>
          <a:p>
            <a:pPr algn="just"/>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phẩm</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có</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nhiều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thể</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loại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tiểu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thuyết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truyện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ngắn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kịch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bản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phim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hầu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chỉ</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viết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cuộc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con </a:t>
            </a:r>
            <a:r>
              <a:rPr lang="fr-FR" sz="2400" i="1" dirty="0" err="1">
                <a:latin typeface="Arial" panose="020B0604020202020204" pitchFamily="34" charset="0"/>
                <a:cs typeface="Arial" panose="020B0604020202020204" pitchFamily="34" charset="0"/>
              </a:rPr>
              <a:t>người</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Bộ</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tranh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cũng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như</a:t>
            </a:r>
            <a:r>
              <a:rPr lang="fr-FR" sz="2400" i="1" dirty="0">
                <a:latin typeface="Arial" panose="020B0604020202020204" pitchFamily="34" charset="0"/>
                <a:cs typeface="Arial" panose="020B0604020202020204" pitchFamily="34" charset="0"/>
              </a:rPr>
              <a:t> khi </a:t>
            </a:r>
            <a:r>
              <a:rPr lang="fr-FR" sz="2400" i="1" dirty="0" err="1">
                <a:latin typeface="Arial" panose="020B0604020202020204" pitchFamily="34" charset="0"/>
                <a:cs typeface="Arial" panose="020B0604020202020204" pitchFamily="34" charset="0"/>
              </a:rPr>
              <a:t>đất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đã</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hoà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bình</a:t>
            </a:r>
            <a:r>
              <a:rPr lang="fr-FR" sz="2400" dirty="0">
                <a:latin typeface="Arial" panose="020B0604020202020204" pitchFamily="34" charset="0"/>
                <a:cs typeface="Arial" panose="020B0604020202020204" pitchFamily="34" charset="0"/>
              </a:rPr>
              <a:t>.</a:t>
            </a:r>
            <a:r>
              <a:rPr lang="en-US" sz="2400" i="1" dirty="0" smtClean="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9" name="Rectangle 18"/>
          <p:cNvSpPr/>
          <p:nvPr/>
        </p:nvSpPr>
        <p:spPr>
          <a:xfrm>
            <a:off x="4336344" y="5943600"/>
            <a:ext cx="7691717" cy="830997"/>
          </a:xfrm>
          <a:prstGeom prst="rect">
            <a:avLst/>
          </a:prstGeom>
          <a:solidFill>
            <a:schemeClr val="accent6">
              <a:lumMod val="20000"/>
              <a:lumOff val="80000"/>
            </a:schemeClr>
          </a:solidFill>
          <a:ln>
            <a:solidFill>
              <a:srgbClr val="FF0000"/>
            </a:solidFill>
          </a:ln>
        </p:spPr>
        <p:txBody>
          <a:bodyPr wrap="square">
            <a:spAutoFit/>
          </a:bodyPr>
          <a:lstStyle/>
          <a:p>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2000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được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tặng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Giải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thưởng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Hồ</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Chí</a:t>
            </a:r>
            <a:r>
              <a:rPr lang="fr-FR" sz="2400" i="1" dirty="0">
                <a:latin typeface="Arial" panose="020B0604020202020204" pitchFamily="34" charset="0"/>
                <a:cs typeface="Arial" panose="020B0604020202020204" pitchFamily="34" charset="0"/>
              </a:rPr>
              <a:t> Minh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văn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học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nghê</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thuật</a:t>
            </a:r>
            <a:endParaRPr lang="en-US" sz="2400" dirty="0">
              <a:latin typeface="Arial" panose="020B0604020202020204" pitchFamily="34" charset="0"/>
              <a:cs typeface="Arial" panose="020B0604020202020204" pitchFamily="34" charset="0"/>
            </a:endParaRPr>
          </a:p>
        </p:txBody>
      </p:sp>
      <p:cxnSp>
        <p:nvCxnSpPr>
          <p:cNvPr id="4" name="Straight Arrow Connector 3"/>
          <p:cNvCxnSpPr>
            <a:stCxn id="2" idx="3"/>
          </p:cNvCxnSpPr>
          <p:nvPr/>
        </p:nvCxnSpPr>
        <p:spPr>
          <a:xfrm flipV="1">
            <a:off x="3397625" y="1380565"/>
            <a:ext cx="938720" cy="500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3"/>
          </p:cNvCxnSpPr>
          <p:nvPr/>
        </p:nvCxnSpPr>
        <p:spPr>
          <a:xfrm flipV="1">
            <a:off x="3397625" y="2206787"/>
            <a:ext cx="938719" cy="41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p:cNvCxnSpPr>
          <p:nvPr/>
        </p:nvCxnSpPr>
        <p:spPr>
          <a:xfrm flipV="1">
            <a:off x="3397625" y="2976282"/>
            <a:ext cx="938717" cy="340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3"/>
            <a:endCxn id="17" idx="1"/>
          </p:cNvCxnSpPr>
          <p:nvPr/>
        </p:nvCxnSpPr>
        <p:spPr>
          <a:xfrm flipV="1">
            <a:off x="3397625" y="3746340"/>
            <a:ext cx="938721" cy="263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3"/>
            <a:endCxn id="18" idx="1"/>
          </p:cNvCxnSpPr>
          <p:nvPr/>
        </p:nvCxnSpPr>
        <p:spPr>
          <a:xfrm flipV="1">
            <a:off x="3397625" y="5073561"/>
            <a:ext cx="938720" cy="130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 idx="3"/>
            <a:endCxn id="19" idx="1"/>
          </p:cNvCxnSpPr>
          <p:nvPr/>
        </p:nvCxnSpPr>
        <p:spPr>
          <a:xfrm flipV="1">
            <a:off x="3397625" y="6359099"/>
            <a:ext cx="938719" cy="24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0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830" r="17988"/>
          <a:stretch>
            <a:fillRect/>
          </a:stretch>
        </p:blipFill>
        <p:spPr bwMode="auto">
          <a:xfrm>
            <a:off x="7203617" y="1079608"/>
            <a:ext cx="1854323" cy="2521560"/>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6368" r="26085"/>
          <a:stretch>
            <a:fillRect/>
          </a:stretch>
        </p:blipFill>
        <p:spPr bwMode="auto">
          <a:xfrm>
            <a:off x="9857389" y="2340388"/>
            <a:ext cx="1921487" cy="2790824"/>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037" y="206221"/>
            <a:ext cx="1777339" cy="2232912"/>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ight Triangle 1"/>
          <p:cNvSpPr/>
          <p:nvPr/>
        </p:nvSpPr>
        <p:spPr>
          <a:xfrm>
            <a:off x="0" y="0"/>
            <a:ext cx="12192000" cy="68580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r="50553"/>
          <a:stretch>
            <a:fillRect/>
          </a:stretch>
        </p:blipFill>
        <p:spPr bwMode="auto">
          <a:xfrm>
            <a:off x="348237" y="1543226"/>
            <a:ext cx="1823359" cy="25477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l="50885"/>
          <a:stretch>
            <a:fillRect/>
          </a:stretch>
        </p:blipFill>
        <p:spPr bwMode="auto">
          <a:xfrm>
            <a:off x="2652573" y="2953623"/>
            <a:ext cx="1898475" cy="267065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7" descr="Những tác phẩm nổi tiếng của nhà văn Nguyễn Quang Sáng - Xuất bản"/>
          <p:cNvPicPr>
            <a:picLocks noChangeAspect="1" noChangeArrowheads="1"/>
          </p:cNvPicPr>
          <p:nvPr/>
        </p:nvPicPr>
        <p:blipFill rotWithShape="1">
          <a:blip r:embed="rId6">
            <a:extLst>
              <a:ext uri="{28A0092B-C50C-407E-A947-70E740481C1C}">
                <a14:useLocalDpi xmlns:a14="http://schemas.microsoft.com/office/drawing/2010/main" val="0"/>
              </a:ext>
            </a:extLst>
          </a:blip>
          <a:srcRect l="7886" t="5616" r="7975" b="5353"/>
          <a:stretch>
            <a:fillRect/>
          </a:stretch>
        </p:blipFill>
        <p:spPr bwMode="auto">
          <a:xfrm>
            <a:off x="5090437" y="4090989"/>
            <a:ext cx="1803273" cy="25231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rot="1750178">
            <a:off x="132484" y="790018"/>
            <a:ext cx="4841390" cy="769441"/>
          </a:xfrm>
          <a:prstGeom prst="rect">
            <a:avLst/>
          </a:prstGeom>
          <a:noFill/>
        </p:spPr>
        <p:txBody>
          <a:bodyPr wrap="non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Tác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phẩm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tiêu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biểu</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931222"/>
      </p:ext>
    </p:extLst>
  </p:cSld>
  <p:clrMapOvr>
    <a:masterClrMapping/>
  </p:clrMapOvr>
  <mc:AlternateContent xmlns:mc="http://schemas.openxmlformats.org/markup-compatibility/2006" xmlns:p14="http://schemas.microsoft.com/office/powerpoint/2010/main">
    <mc:Choice Requires="p14">
      <p:transition spd="slow" p14:dur="34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circle(in)">
                                      <p:cBhvr>
                                        <p:cTn id="22" dur="20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bwMode="auto">
          <a:xfrm>
            <a:off x="271710" y="288446"/>
            <a:ext cx="5287086" cy="646331"/>
          </a:xfrm>
          <a:prstGeom prst="rect">
            <a:avLst/>
          </a:prstGeom>
          <a:noFill/>
        </p:spPr>
        <p:txBody>
          <a:bodyPr wrap="square">
            <a:spAutoFit/>
          </a:bodyPr>
          <a:lstStyle/>
          <a:p>
            <a:pPr defTabSz="914377">
              <a:defRPr/>
            </a:pPr>
            <a:r>
              <a:rPr lang="en-US" sz="36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2. Tác phẩm</a:t>
            </a:r>
          </a:p>
        </p:txBody>
      </p:sp>
      <p:sp>
        <p:nvSpPr>
          <p:cNvPr id="37" name="TextBox 36"/>
          <p:cNvSpPr txBox="1"/>
          <p:nvPr/>
        </p:nvSpPr>
        <p:spPr bwMode="auto">
          <a:xfrm>
            <a:off x="142405" y="845521"/>
            <a:ext cx="5287086" cy="646331"/>
          </a:xfrm>
          <a:prstGeom prst="rect">
            <a:avLst/>
          </a:prstGeom>
          <a:noFill/>
        </p:spPr>
        <p:txBody>
          <a:bodyPr wrap="square">
            <a:spAutoFit/>
          </a:bodyPr>
          <a:lstStyle/>
          <a:p>
            <a:pPr defTabSz="914377">
              <a:defRPr/>
            </a:pPr>
            <a:r>
              <a:rPr lang="en-US" sz="36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rPr>
              <a:t>a</a:t>
            </a:r>
            <a:r>
              <a:rPr lang="en-US" sz="3600" b="1" dirty="0" smtClean="0">
                <a:solidFill>
                  <a:srgbClr val="7030A0"/>
                </a:solidFill>
                <a:latin typeface="Times New Roman" panose="02020603050405020304" pitchFamily="18" charset="0"/>
                <a:ea typeface="Open Sans" panose="020B0606030504020204" pitchFamily="34" charset="0"/>
                <a:cs typeface="Times New Roman" panose="02020603050405020304" pitchFamily="18" charset="0"/>
              </a:rPr>
              <a:t>. Đọc, tóm tắt, chú thích</a:t>
            </a:r>
            <a:endParaRPr lang="en-US" sz="36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0" name="TextBox 39"/>
          <p:cNvSpPr txBox="1"/>
          <p:nvPr/>
        </p:nvSpPr>
        <p:spPr bwMode="auto">
          <a:xfrm>
            <a:off x="141725" y="1390252"/>
            <a:ext cx="5287086" cy="646331"/>
          </a:xfrm>
          <a:prstGeom prst="rect">
            <a:avLst/>
          </a:prstGeom>
          <a:noFill/>
        </p:spPr>
        <p:txBody>
          <a:bodyPr wrap="square">
            <a:spAutoFit/>
          </a:bodyPr>
          <a:lstStyle/>
          <a:p>
            <a:pPr defTabSz="914377">
              <a:defRPr/>
            </a:pPr>
            <a:endParaRPr lang="en-US" sz="36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Rounded Rectangle 4"/>
          <p:cNvSpPr/>
          <p:nvPr/>
        </p:nvSpPr>
        <p:spPr>
          <a:xfrm>
            <a:off x="457200" y="1672389"/>
            <a:ext cx="11512805" cy="44757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anose="02020603050405020304" pitchFamily="18" charset="0"/>
                <a:cs typeface="Times New Roman" panose="02020603050405020304" pitchFamily="18" charset="0"/>
              </a:rPr>
              <a:t>YÊU CẦU ĐỌC</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Đọc to, rõ ràng, phân biệt ngôn ngữ tự sự (ngôn ngữ kể chuyện) với ngôn ngữ nhân vật.</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Chú </a:t>
            </a:r>
            <a:r>
              <a:rPr lang="pt-BR" sz="3600" dirty="0">
                <a:solidFill>
                  <a:srgbClr val="002060"/>
                </a:solidFill>
                <a:latin typeface="Times New Roman" panose="02020603050405020304" pitchFamily="18" charset="0"/>
                <a:cs typeface="Times New Roman" panose="02020603050405020304" pitchFamily="18" charset="0"/>
              </a:rPr>
              <a:t>ý </a:t>
            </a:r>
            <a:r>
              <a:rPr lang="pt-BR" sz="3600" dirty="0" smtClean="0">
                <a:solidFill>
                  <a:srgbClr val="002060"/>
                </a:solidFill>
                <a:latin typeface="Times New Roman" panose="02020603050405020304" pitchFamily="18" charset="0"/>
                <a:cs typeface="Times New Roman" panose="02020603050405020304" pitchFamily="18" charset="0"/>
              </a:rPr>
              <a:t>giọng điệu của bé Thu với ông sáu ở hai thời điểm</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031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 calcmode="lin" valueType="num">
                                      <p:cBhvr additive="base">
                                        <p:cTn id="1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nodePh="1">
                                  <p:stCondLst>
                                    <p:cond delay="0"/>
                                  </p:stCondLst>
                                  <p:endCondLst>
                                    <p:cond evt="begin" delay="0">
                                      <p:tn val="18"/>
                                    </p:cond>
                                  </p:endCondLst>
                                  <p:childTnLst>
                                    <p:set>
                                      <p:cBhvr>
                                        <p:cTn id="19" dur="1" fill="hold">
                                          <p:stCondLst>
                                            <p:cond delay="0"/>
                                          </p:stCondLst>
                                        </p:cTn>
                                        <p:tgtEl>
                                          <p:spTgt spid="40">
                                            <p:txEl>
                                              <p:pRg st="0" end="0"/>
                                            </p:txEl>
                                          </p:spTgt>
                                        </p:tgtEl>
                                        <p:attrNameLst>
                                          <p:attrName>style.visibility</p:attrName>
                                        </p:attrNameLst>
                                      </p:cBhvr>
                                      <p:to>
                                        <p:strVal val="visible"/>
                                      </p:to>
                                    </p:set>
                                    <p:anim calcmode="lin" valueType="num">
                                      <p:cBhvr additive="base">
                                        <p:cTn id="20"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ChangeArrowheads="1"/>
          </p:cNvSpPr>
          <p:nvPr/>
        </p:nvSpPr>
        <p:spPr bwMode="auto">
          <a:xfrm>
            <a:off x="111827" y="110000"/>
            <a:ext cx="1197567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 Tóm tắt:</a:t>
            </a:r>
          </a:p>
          <a:p>
            <a:pPr algn="just" eaLnBrk="1" hangingPunct="1">
              <a:spcBef>
                <a:spcPct val="50000"/>
              </a:spcBef>
              <a:defRPr/>
            </a:pPr>
            <a:r>
              <a:rPr lang="en-US" sz="28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Ông Sáu xa nhà đi kháng chiến từ khi bé Thu còn rất nhỏ. Trong một lần được nghỉ phép về quê thăm nhà, cũng là lúc Thu đã lớn. Ông khao khát được con gọi mình là ba và ôm con vào lòng. Nhưng ngược lại bé Thu lại một mực không nhận ông và đẩy ông ra xa. Suốt những ngày ở nhà, ông cố lại gần Thu, Thu càng chống đối thậm chí là nói trổng. Đỉnh điểm là khi ông Sáu gắp đồ ăn cho Thu, Thu đã gạt đi. Ông Sáu mất kiểm soát đã đánh bé Thu. Thu tức giận, bỏ sang nhà bà ngoại. Tại đây khi ngoại hỏi lý do Thu không nhận ba. Em đã trả lời rằng ba không giống trên ảnh vì mặt ba có vết thẹo. Bà ngoại ôn tồn giảng giải rằng đó là do vết tích chiến tranh. Ngày ông Sáu chia tay gia đình quay lại chiến trường Thu cũng về nhà, nhưng Thu chỉ dám đứng nép ở một góc. Đợi đến khi ông Sáu tạm biệt mọi người em mới òa khóc và gọi ba, níu kéo ông Sáu ở nhà. Tình cảm cha con vỡ òa. Lúc ông Sáu lên đường bé Thu dặn ông Sáu khi trở về mua cho Thu cái lược. Ở chiến trường, ông Sáu đã làm một chiếc lược bằng ngà tặng cô bé. Nhưng chưa kịp trở về ông đã hi sinh. Sau này ông Ba là đồng đội của ông Sáu đã thay mặt đưa chiếc lược trao tay bé Thu khi ấy Thu lớn lên trở thành một giao liên dũng cảm để đối nghiệp cha mình.</a:t>
            </a:r>
            <a:endParaRPr lang="en-US" altLang="en-US" sz="2400" b="1" dirty="0" smtClean="0">
              <a:solidFill>
                <a:srgbClr val="002060"/>
              </a:solidFill>
              <a:latin typeface="Times New Roman" panose="02020603050405020304" pitchFamily="18" charset="0"/>
              <a:cs typeface="Times New Roman" panose="02020603050405020304" pitchFamily="18" charset="0"/>
            </a:endParaRPr>
          </a:p>
          <a:p>
            <a:pPr algn="just" eaLnBrk="1" hangingPunct="1">
              <a:spcBef>
                <a:spcPct val="50000"/>
              </a:spcBef>
              <a:defRPr/>
            </a:pPr>
            <a:endParaRPr lang="en-US" altLang="en-US" sz="24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84221" y="59946"/>
            <a:ext cx="583969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dirty="0" smtClean="0">
                <a:solidFill>
                  <a:srgbClr val="6600FF"/>
                </a:solidFill>
                <a:latin typeface="Times New Roman" panose="02020603050405020304" pitchFamily="18" charset="0"/>
                <a:cs typeface="Times New Roman" panose="02020603050405020304" pitchFamily="18" charset="0"/>
              </a:rPr>
              <a:t>b. </a:t>
            </a:r>
            <a:r>
              <a:rPr lang="vi-VN" sz="3200" b="1"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rPr>
              <a:t>Tìm hiểu chung</a:t>
            </a:r>
            <a:endParaRPr lang="en-SG" sz="32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defRPr/>
            </a:pPr>
            <a:endParaRPr lang="en-US" altLang="en-US" sz="3000" b="1" dirty="0" smtClean="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25452" y="1252580"/>
            <a:ext cx="11196917" cy="4339650"/>
          </a:xfrm>
          <a:prstGeom prst="rect">
            <a:avLst/>
          </a:prstGeom>
        </p:spPr>
        <p:txBody>
          <a:bodyPr wrap="square">
            <a:spAutoFit/>
          </a:bodyPr>
          <a:lstStyle/>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Thời điểm sáng tác: 1966 tại chiến trường Nam Bộ</a:t>
            </a: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Mĩ</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In trong tập truyện ngắn </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 lược </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dirty="0"/>
              <a:t> </a:t>
            </a:r>
            <a:endParaRPr lang="en-US" dirty="0" smtClean="0"/>
          </a:p>
          <a:p>
            <a:pPr algn="just">
              <a:lnSpc>
                <a:spcPct val="150000"/>
              </a:lnSpc>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Văn </a:t>
            </a:r>
            <a:r>
              <a:rPr lang="en-US" sz="3200" dirty="0">
                <a:solidFill>
                  <a:srgbClr val="0000FF"/>
                </a:solidFill>
                <a:latin typeface="Times New Roman" panose="02020603050405020304" pitchFamily="18" charset="0"/>
                <a:cs typeface="Times New Roman" panose="02020603050405020304" pitchFamily="18" charset="0"/>
              </a:rPr>
              <a:t>bản được trích từ truyện ngắn</a:t>
            </a:r>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“Chiếc lược ngà” và được in trong tập truyện ngắn cùng tên</a:t>
            </a:r>
            <a:r>
              <a:rPr lang="en-US" i="1" dirty="0"/>
              <a:t>.</a:t>
            </a:r>
            <a:endParaRPr lang="en-US" dirty="0"/>
          </a:p>
          <a:p>
            <a:pPr algn="just">
              <a:lnSpc>
                <a:spcPct val="150000"/>
              </a:lnSpc>
              <a:spcAft>
                <a:spcPts val="0"/>
              </a:spcAft>
            </a:pPr>
            <a:endPar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Box 13"/>
          <p:cNvSpPr txBox="1">
            <a:spLocks noChangeArrowheads="1"/>
          </p:cNvSpPr>
          <p:nvPr/>
        </p:nvSpPr>
        <p:spPr bwMode="auto">
          <a:xfrm>
            <a:off x="168442" y="698582"/>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00FF"/>
                </a:solidFill>
                <a:latin typeface="Times New Roman" panose="02020603050405020304" pitchFamily="18" charset="0"/>
                <a:cs typeface="Times New Roman" panose="02020603050405020304" pitchFamily="18" charset="0"/>
              </a:rPr>
              <a:t>- Xuất xứ:</a:t>
            </a:r>
          </a:p>
        </p:txBody>
      </p:sp>
    </p:spTree>
    <p:extLst>
      <p:ext uri="{BB962C8B-B14F-4D97-AF65-F5344CB8AC3E}">
        <p14:creationId xmlns:p14="http://schemas.microsoft.com/office/powerpoint/2010/main" val="17723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fade">
                                      <p:cBhvr>
                                        <p:cTn id="34" dur="1000"/>
                                        <p:tgtEl>
                                          <p:spTgt spid="11">
                                            <p:txEl>
                                              <p:pRg st="1" end="1"/>
                                            </p:txEl>
                                          </p:spTgt>
                                        </p:tgtEl>
                                      </p:cBhvr>
                                    </p:animEffect>
                                    <p:anim calcmode="lin" valueType="num">
                                      <p:cBhvr>
                                        <p:cTn id="3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1000"/>
                                        <p:tgtEl>
                                          <p:spTgt spid="11">
                                            <p:txEl>
                                              <p:pRg st="2" end="2"/>
                                            </p:txEl>
                                          </p:spTgt>
                                        </p:tgtEl>
                                      </p:cBhvr>
                                    </p:animEffect>
                                    <p:anim calcmode="lin" valueType="num">
                                      <p:cBhvr>
                                        <p:cTn id="4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fade">
                                      <p:cBhvr>
                                        <p:cTn id="44" dur="1000"/>
                                        <p:tgtEl>
                                          <p:spTgt spid="11">
                                            <p:txEl>
                                              <p:pRg st="3" end="3"/>
                                            </p:txEl>
                                          </p:spTgt>
                                        </p:tgtEl>
                                      </p:cBhvr>
                                    </p:animEffect>
                                    <p:anim calcmode="lin" valueType="num">
                                      <p:cBhvr>
                                        <p:cTn id="4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4716</Words>
  <Application>Microsoft Office PowerPoint</Application>
  <PresentationFormat>Widescreen</PresentationFormat>
  <Paragraphs>299</Paragraphs>
  <Slides>45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SimSun</vt:lpstr>
      <vt:lpstr>Arial</vt:lpstr>
      <vt:lpstr>Calibri</vt:lpstr>
      <vt:lpstr>Calibri Light</vt:lpstr>
      <vt:lpstr>等线 Light</vt:lpstr>
      <vt:lpstr>Fredoka</vt:lpstr>
      <vt:lpstr>Montserrat</vt:lpstr>
      <vt:lpstr>Open Sans</vt:lpstr>
      <vt:lpstr>Symbol</vt:lpstr>
      <vt:lpstr>Times New Roman</vt:lpstr>
      <vt:lpstr>字魂189号-星岩乐黑体</vt:lpstr>
      <vt:lpstr>字魂86号-杨任东楷书</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HL</cp:lastModifiedBy>
  <cp:revision>176</cp:revision>
  <dcterms:created xsi:type="dcterms:W3CDTF">2022-12-01T13:39:30Z</dcterms:created>
  <dcterms:modified xsi:type="dcterms:W3CDTF">2026-01-15T08:17:11Z</dcterms:modified>
</cp:coreProperties>
</file>