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423" r:id="rId3"/>
    <p:sldId id="257" r:id="rId4"/>
    <p:sldId id="262" r:id="rId5"/>
    <p:sldId id="259" r:id="rId6"/>
    <p:sldId id="260" r:id="rId7"/>
    <p:sldId id="266" r:id="rId8"/>
    <p:sldId id="258" r:id="rId9"/>
    <p:sldId id="261" r:id="rId10"/>
    <p:sldId id="263" r:id="rId11"/>
    <p:sldId id="264" r:id="rId12"/>
    <p:sldId id="270" r:id="rId13"/>
    <p:sldId id="265" r:id="rId14"/>
    <p:sldId id="267" r:id="rId15"/>
    <p:sldId id="268" r:id="rId16"/>
    <p:sldId id="269" r:id="rId17"/>
    <p:sldId id="271" r:id="rId18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53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CB4C7-6560-4787-9676-9CEB9258FB18}" type="doc">
      <dgm:prSet loTypeId="urn:microsoft.com/office/officeart/2005/8/layout/list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2A5BF6E4-94C5-40D7-9D62-6E5918ACDCE6}">
      <dgm:prSet custT="1"/>
      <dgm:spPr/>
      <dgm:t>
        <a:bodyPr/>
        <a:lstStyle/>
        <a:p>
          <a:pPr rtl="0"/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Giao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hoán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= 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b.a</a:t>
          </a:r>
          <a:endParaRPr lang="en-US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965F734-183A-4A4D-8AF0-B4D7DF8C7DAC}" type="parTrans" cxnId="{1C42C8DD-F482-4CF6-96AB-EEB41A1D895C}">
      <dgm:prSet/>
      <dgm:spPr/>
      <dgm:t>
        <a:bodyPr/>
        <a:lstStyle/>
        <a:p>
          <a:endParaRPr lang="en-US"/>
        </a:p>
      </dgm:t>
    </dgm:pt>
    <dgm:pt modelId="{14D7CCC4-95A2-4C50-90DB-EE87697CB03F}" type="sibTrans" cxnId="{1C42C8DD-F482-4CF6-96AB-EEB41A1D895C}">
      <dgm:prSet/>
      <dgm:spPr/>
      <dgm:t>
        <a:bodyPr/>
        <a:lstStyle/>
        <a:p>
          <a:endParaRPr lang="en-US"/>
        </a:p>
      </dgm:t>
    </dgm:pt>
    <dgm:pt modelId="{8FE75A10-2494-4581-805E-AB09427DC082}">
      <dgm:prSet custT="1"/>
      <dgm:spPr/>
      <dgm:t>
        <a:bodyPr/>
        <a:lstStyle/>
        <a:p>
          <a:pPr rtl="0"/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a.b.c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= (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).c = a.(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b.c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221596F-8923-4E86-A9F3-D765471656B3}" type="parTrans" cxnId="{919ADEF5-962F-4E7D-8CD7-722D29EF4270}">
      <dgm:prSet/>
      <dgm:spPr/>
      <dgm:t>
        <a:bodyPr/>
        <a:lstStyle/>
        <a:p>
          <a:endParaRPr lang="en-US"/>
        </a:p>
      </dgm:t>
    </dgm:pt>
    <dgm:pt modelId="{769508FD-7CA1-425B-8770-34C45B02D5CA}" type="sibTrans" cxnId="{919ADEF5-962F-4E7D-8CD7-722D29EF4270}">
      <dgm:prSet/>
      <dgm:spPr/>
      <dgm:t>
        <a:bodyPr/>
        <a:lstStyle/>
        <a:p>
          <a:endParaRPr lang="en-US"/>
        </a:p>
      </dgm:t>
    </dgm:pt>
    <dgm:pt modelId="{059D4B2C-4DA9-4472-B933-D3CFFFBFCE92}">
      <dgm:prSet custT="1"/>
      <dgm:spPr/>
      <dgm:t>
        <a:bodyPr/>
        <a:lstStyle/>
        <a:p>
          <a:pPr rtl="0"/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1: a.1 = 1.a = a</a:t>
          </a:r>
          <a:endParaRPr lang="en-US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4B63A9-CE4E-4A5D-93D7-9321B404DD64}" type="parTrans" cxnId="{41E2B678-FDB5-4A94-9704-48EBE43EAF9C}">
      <dgm:prSet/>
      <dgm:spPr/>
      <dgm:t>
        <a:bodyPr/>
        <a:lstStyle/>
        <a:p>
          <a:endParaRPr lang="en-US"/>
        </a:p>
      </dgm:t>
    </dgm:pt>
    <dgm:pt modelId="{28EC8741-4CC5-4466-84B6-895103D53210}" type="sibTrans" cxnId="{41E2B678-FDB5-4A94-9704-48EBE43EAF9C}">
      <dgm:prSet/>
      <dgm:spPr/>
      <dgm:t>
        <a:bodyPr/>
        <a:lstStyle/>
        <a:p>
          <a:endParaRPr lang="en-US"/>
        </a:p>
      </dgm:t>
    </dgm:pt>
    <dgm:pt modelId="{DCC98321-F1C3-48A9-B324-3503A485AB9B}">
      <dgm:prSet custT="1"/>
      <dgm:spPr/>
      <dgm:t>
        <a:bodyPr/>
        <a:lstStyle/>
        <a:p>
          <a:pPr rtl="0"/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phối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phép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cộng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phép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trừ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en-US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7B58183-296F-4E64-A707-BD1B240D19ED}" type="parTrans" cxnId="{D067BD76-3154-4C18-AC6D-ADB71EAAE457}">
      <dgm:prSet/>
      <dgm:spPr/>
      <dgm:t>
        <a:bodyPr/>
        <a:lstStyle/>
        <a:p>
          <a:endParaRPr lang="en-US"/>
        </a:p>
      </dgm:t>
    </dgm:pt>
    <dgm:pt modelId="{65810197-8C47-48A0-8442-0EF9BDB89D44}" type="sibTrans" cxnId="{D067BD76-3154-4C18-AC6D-ADB71EAAE457}">
      <dgm:prSet/>
      <dgm:spPr/>
      <dgm:t>
        <a:bodyPr/>
        <a:lstStyle/>
        <a:p>
          <a:endParaRPr lang="en-US"/>
        </a:p>
      </dgm:t>
    </dgm:pt>
    <dgm:pt modelId="{8A21CE22-CFD0-4A17-9421-A1A5CF0FCF0B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a.(b + c) = 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+ 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a.c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8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2E73E7-5DAB-4017-8F87-2507809EB955}" type="parTrans" cxnId="{60650F37-9407-4950-A132-B4057A8A8971}">
      <dgm:prSet/>
      <dgm:spPr/>
      <dgm:t>
        <a:bodyPr/>
        <a:lstStyle/>
        <a:p>
          <a:endParaRPr lang="en-US"/>
        </a:p>
      </dgm:t>
    </dgm:pt>
    <dgm:pt modelId="{120B914A-B02A-4E7B-AF71-D15A178D6346}" type="sibTrans" cxnId="{60650F37-9407-4950-A132-B4057A8A8971}">
      <dgm:prSet/>
      <dgm:spPr/>
      <dgm:t>
        <a:bodyPr/>
        <a:lstStyle/>
        <a:p>
          <a:endParaRPr lang="en-US"/>
        </a:p>
      </dgm:t>
    </dgm:pt>
    <dgm:pt modelId="{787E2321-1617-496A-BF55-EC4687977102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pPr rtl="0"/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a.(b - c) = 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</a:t>
          </a:r>
          <a:r>
            <a: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en-US" sz="2800" b="1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a.c</a:t>
          </a:r>
          <a:endParaRPr lang="en-US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8AD9E5-9F67-418F-96AB-ACF152E827C4}" type="parTrans" cxnId="{A9B80556-F5C0-46FC-A563-8243D8CD2BB8}">
      <dgm:prSet/>
      <dgm:spPr/>
      <dgm:t>
        <a:bodyPr/>
        <a:lstStyle/>
        <a:p>
          <a:endParaRPr lang="en-US"/>
        </a:p>
      </dgm:t>
    </dgm:pt>
    <dgm:pt modelId="{02D20D5F-F273-4ACB-9F2D-71EFE4CD5534}" type="sibTrans" cxnId="{A9B80556-F5C0-46FC-A563-8243D8CD2BB8}">
      <dgm:prSet/>
      <dgm:spPr/>
      <dgm:t>
        <a:bodyPr/>
        <a:lstStyle/>
        <a:p>
          <a:endParaRPr lang="en-US"/>
        </a:p>
      </dgm:t>
    </dgm:pt>
    <dgm:pt modelId="{D9A7A454-9455-4C64-962D-E19D8C71E563}" type="pres">
      <dgm:prSet presAssocID="{401CB4C7-6560-4787-9676-9CEB9258FB18}" presName="linear" presStyleCnt="0">
        <dgm:presLayoutVars>
          <dgm:dir/>
          <dgm:animLvl val="lvl"/>
          <dgm:resizeHandles val="exact"/>
        </dgm:presLayoutVars>
      </dgm:prSet>
      <dgm:spPr/>
    </dgm:pt>
    <dgm:pt modelId="{605C4C0E-B3BA-4635-8581-53D1909A4C7C}" type="pres">
      <dgm:prSet presAssocID="{2A5BF6E4-94C5-40D7-9D62-6E5918ACDCE6}" presName="parentLin" presStyleCnt="0"/>
      <dgm:spPr/>
    </dgm:pt>
    <dgm:pt modelId="{74EA2EAB-39C4-4F8A-BCC4-6ADB60AA21B3}" type="pres">
      <dgm:prSet presAssocID="{2A5BF6E4-94C5-40D7-9D62-6E5918ACDCE6}" presName="parentLeftMargin" presStyleLbl="node1" presStyleIdx="0" presStyleCnt="6"/>
      <dgm:spPr/>
    </dgm:pt>
    <dgm:pt modelId="{16B445B0-47F2-42DF-81A2-AC73CDABF3B1}" type="pres">
      <dgm:prSet presAssocID="{2A5BF6E4-94C5-40D7-9D62-6E5918ACDCE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E3A4123-2484-4C53-B722-E408B11BD934}" type="pres">
      <dgm:prSet presAssocID="{2A5BF6E4-94C5-40D7-9D62-6E5918ACDCE6}" presName="negativeSpace" presStyleCnt="0"/>
      <dgm:spPr/>
    </dgm:pt>
    <dgm:pt modelId="{88456C81-8860-414A-BFA6-2BF38FC4AD9D}" type="pres">
      <dgm:prSet presAssocID="{2A5BF6E4-94C5-40D7-9D62-6E5918ACDCE6}" presName="childText" presStyleLbl="conFgAcc1" presStyleIdx="0" presStyleCnt="6">
        <dgm:presLayoutVars>
          <dgm:bulletEnabled val="1"/>
        </dgm:presLayoutVars>
      </dgm:prSet>
      <dgm:spPr/>
    </dgm:pt>
    <dgm:pt modelId="{D9DEA960-C846-4998-9912-2FD88E39CC5A}" type="pres">
      <dgm:prSet presAssocID="{14D7CCC4-95A2-4C50-90DB-EE87697CB03F}" presName="spaceBetweenRectangles" presStyleCnt="0"/>
      <dgm:spPr/>
    </dgm:pt>
    <dgm:pt modelId="{4F7C8F85-8930-4BDA-915E-8939F79AAFD9}" type="pres">
      <dgm:prSet presAssocID="{8FE75A10-2494-4581-805E-AB09427DC082}" presName="parentLin" presStyleCnt="0"/>
      <dgm:spPr/>
    </dgm:pt>
    <dgm:pt modelId="{51826203-4933-44D1-B296-6353B36BAC79}" type="pres">
      <dgm:prSet presAssocID="{8FE75A10-2494-4581-805E-AB09427DC082}" presName="parentLeftMargin" presStyleLbl="node1" presStyleIdx="0" presStyleCnt="6"/>
      <dgm:spPr/>
    </dgm:pt>
    <dgm:pt modelId="{5D9C3252-383D-4E7A-B0EB-A086A275679E}" type="pres">
      <dgm:prSet presAssocID="{8FE75A10-2494-4581-805E-AB09427DC08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B8ED236-166F-407E-B93B-1B0C34460185}" type="pres">
      <dgm:prSet presAssocID="{8FE75A10-2494-4581-805E-AB09427DC082}" presName="negativeSpace" presStyleCnt="0"/>
      <dgm:spPr/>
    </dgm:pt>
    <dgm:pt modelId="{2B323522-8E1A-4B0B-9C9B-5BDD2D029CD2}" type="pres">
      <dgm:prSet presAssocID="{8FE75A10-2494-4581-805E-AB09427DC082}" presName="childText" presStyleLbl="conFgAcc1" presStyleIdx="1" presStyleCnt="6">
        <dgm:presLayoutVars>
          <dgm:bulletEnabled val="1"/>
        </dgm:presLayoutVars>
      </dgm:prSet>
      <dgm:spPr/>
    </dgm:pt>
    <dgm:pt modelId="{16B94F4C-EAEC-421B-8D1E-F1483578C6E7}" type="pres">
      <dgm:prSet presAssocID="{769508FD-7CA1-425B-8770-34C45B02D5CA}" presName="spaceBetweenRectangles" presStyleCnt="0"/>
      <dgm:spPr/>
    </dgm:pt>
    <dgm:pt modelId="{71983DBF-9BE2-42D2-A80B-080BF4425F6F}" type="pres">
      <dgm:prSet presAssocID="{059D4B2C-4DA9-4472-B933-D3CFFFBFCE92}" presName="parentLin" presStyleCnt="0"/>
      <dgm:spPr/>
    </dgm:pt>
    <dgm:pt modelId="{0A045E3B-09B1-48EC-A9E6-3D4ABBDEAE8E}" type="pres">
      <dgm:prSet presAssocID="{059D4B2C-4DA9-4472-B933-D3CFFFBFCE92}" presName="parentLeftMargin" presStyleLbl="node1" presStyleIdx="1" presStyleCnt="6"/>
      <dgm:spPr/>
    </dgm:pt>
    <dgm:pt modelId="{2C23DE0E-133B-40B7-8815-54724162ED11}" type="pres">
      <dgm:prSet presAssocID="{059D4B2C-4DA9-4472-B933-D3CFFFBFCE92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A6E715D-DD3A-4E15-9606-6D59E1F9B4FF}" type="pres">
      <dgm:prSet presAssocID="{059D4B2C-4DA9-4472-B933-D3CFFFBFCE92}" presName="negativeSpace" presStyleCnt="0"/>
      <dgm:spPr/>
    </dgm:pt>
    <dgm:pt modelId="{2417EFDF-DD2C-46F6-8180-E3EC1A80BEA7}" type="pres">
      <dgm:prSet presAssocID="{059D4B2C-4DA9-4472-B933-D3CFFFBFCE92}" presName="childText" presStyleLbl="conFgAcc1" presStyleIdx="2" presStyleCnt="6">
        <dgm:presLayoutVars>
          <dgm:bulletEnabled val="1"/>
        </dgm:presLayoutVars>
      </dgm:prSet>
      <dgm:spPr/>
    </dgm:pt>
    <dgm:pt modelId="{1FEA719B-90DE-4654-B062-DB2264DE5217}" type="pres">
      <dgm:prSet presAssocID="{28EC8741-4CC5-4466-84B6-895103D53210}" presName="spaceBetweenRectangles" presStyleCnt="0"/>
      <dgm:spPr/>
    </dgm:pt>
    <dgm:pt modelId="{86BC83CC-806B-4CA0-9D03-371ABBFED8F5}" type="pres">
      <dgm:prSet presAssocID="{DCC98321-F1C3-48A9-B324-3503A485AB9B}" presName="parentLin" presStyleCnt="0"/>
      <dgm:spPr/>
    </dgm:pt>
    <dgm:pt modelId="{EE018E7C-4C80-4CEF-B55C-EB2594A94D5E}" type="pres">
      <dgm:prSet presAssocID="{DCC98321-F1C3-48A9-B324-3503A485AB9B}" presName="parentLeftMargin" presStyleLbl="node1" presStyleIdx="2" presStyleCnt="6"/>
      <dgm:spPr/>
    </dgm:pt>
    <dgm:pt modelId="{FC5777BB-73DE-46AE-BFA2-0011F89DC421}" type="pres">
      <dgm:prSet presAssocID="{DCC98321-F1C3-48A9-B324-3503A485AB9B}" presName="parentText" presStyleLbl="node1" presStyleIdx="3" presStyleCnt="6" custScaleX="142857">
        <dgm:presLayoutVars>
          <dgm:chMax val="0"/>
          <dgm:bulletEnabled val="1"/>
        </dgm:presLayoutVars>
      </dgm:prSet>
      <dgm:spPr/>
    </dgm:pt>
    <dgm:pt modelId="{4EDD145F-29F4-479F-849F-08AD2AD9C6CD}" type="pres">
      <dgm:prSet presAssocID="{DCC98321-F1C3-48A9-B324-3503A485AB9B}" presName="negativeSpace" presStyleCnt="0"/>
      <dgm:spPr/>
    </dgm:pt>
    <dgm:pt modelId="{FB01E0B1-08E5-4C17-B20A-896B2DCB7D44}" type="pres">
      <dgm:prSet presAssocID="{DCC98321-F1C3-48A9-B324-3503A485AB9B}" presName="childText" presStyleLbl="conFgAcc1" presStyleIdx="3" presStyleCnt="6">
        <dgm:presLayoutVars>
          <dgm:bulletEnabled val="1"/>
        </dgm:presLayoutVars>
      </dgm:prSet>
      <dgm:spPr/>
    </dgm:pt>
    <dgm:pt modelId="{946F0A7B-C802-415F-AE4E-6B2930B4C0EA}" type="pres">
      <dgm:prSet presAssocID="{65810197-8C47-48A0-8442-0EF9BDB89D44}" presName="spaceBetweenRectangles" presStyleCnt="0"/>
      <dgm:spPr/>
    </dgm:pt>
    <dgm:pt modelId="{A88C8ABF-05BF-4D74-8062-A98EE3CC3820}" type="pres">
      <dgm:prSet presAssocID="{8A21CE22-CFD0-4A17-9421-A1A5CF0FCF0B}" presName="parentLin" presStyleCnt="0"/>
      <dgm:spPr/>
    </dgm:pt>
    <dgm:pt modelId="{D08D48BA-B57F-4CFB-8BFE-A7670ADFCC98}" type="pres">
      <dgm:prSet presAssocID="{8A21CE22-CFD0-4A17-9421-A1A5CF0FCF0B}" presName="parentLeftMargin" presStyleLbl="node1" presStyleIdx="3" presStyleCnt="6"/>
      <dgm:spPr/>
    </dgm:pt>
    <dgm:pt modelId="{04D785F6-E79C-4C4B-95DC-42AC1D8DD594}" type="pres">
      <dgm:prSet presAssocID="{8A21CE22-CFD0-4A17-9421-A1A5CF0FCF0B}" presName="parentText" presStyleLbl="node1" presStyleIdx="4" presStyleCnt="6" custLinFactNeighborX="5263" custLinFactNeighborY="1460">
        <dgm:presLayoutVars>
          <dgm:chMax val="0"/>
          <dgm:bulletEnabled val="1"/>
        </dgm:presLayoutVars>
      </dgm:prSet>
      <dgm:spPr/>
    </dgm:pt>
    <dgm:pt modelId="{9E1C332A-DB75-4989-81EC-5E8B5BD66DF1}" type="pres">
      <dgm:prSet presAssocID="{8A21CE22-CFD0-4A17-9421-A1A5CF0FCF0B}" presName="negativeSpace" presStyleCnt="0"/>
      <dgm:spPr/>
    </dgm:pt>
    <dgm:pt modelId="{AFB00437-34C9-4AA9-9736-5A17E22C8442}" type="pres">
      <dgm:prSet presAssocID="{8A21CE22-CFD0-4A17-9421-A1A5CF0FCF0B}" presName="childText" presStyleLbl="conFgAcc1" presStyleIdx="4" presStyleCnt="6">
        <dgm:presLayoutVars>
          <dgm:bulletEnabled val="1"/>
        </dgm:presLayoutVars>
      </dgm:prSet>
      <dgm:spPr/>
    </dgm:pt>
    <dgm:pt modelId="{8AA6C67A-AFD5-488D-8CFD-888FB8D088AB}" type="pres">
      <dgm:prSet presAssocID="{120B914A-B02A-4E7B-AF71-D15A178D6346}" presName="spaceBetweenRectangles" presStyleCnt="0"/>
      <dgm:spPr/>
    </dgm:pt>
    <dgm:pt modelId="{DC17EF08-9C98-47AA-BA0D-B1C49E2C3674}" type="pres">
      <dgm:prSet presAssocID="{787E2321-1617-496A-BF55-EC4687977102}" presName="parentLin" presStyleCnt="0"/>
      <dgm:spPr/>
    </dgm:pt>
    <dgm:pt modelId="{B7612D9E-CDF2-4945-879F-17E8D236784F}" type="pres">
      <dgm:prSet presAssocID="{787E2321-1617-496A-BF55-EC4687977102}" presName="parentLeftMargin" presStyleLbl="node1" presStyleIdx="4" presStyleCnt="6"/>
      <dgm:spPr/>
    </dgm:pt>
    <dgm:pt modelId="{93A7E3C3-C4F8-4EA0-BF55-6A46127DC4A1}" type="pres">
      <dgm:prSet presAssocID="{787E2321-1617-496A-BF55-EC4687977102}" presName="parentText" presStyleLbl="node1" presStyleIdx="5" presStyleCnt="6" custLinFactNeighborX="-12281" custLinFactNeighborY="-2766">
        <dgm:presLayoutVars>
          <dgm:chMax val="0"/>
          <dgm:bulletEnabled val="1"/>
        </dgm:presLayoutVars>
      </dgm:prSet>
      <dgm:spPr/>
    </dgm:pt>
    <dgm:pt modelId="{49AE590D-94EA-4B87-8A20-3497F497E0ED}" type="pres">
      <dgm:prSet presAssocID="{787E2321-1617-496A-BF55-EC4687977102}" presName="negativeSpace" presStyleCnt="0"/>
      <dgm:spPr/>
    </dgm:pt>
    <dgm:pt modelId="{83842864-EF01-48DE-A20F-1026BFD49CCC}" type="pres">
      <dgm:prSet presAssocID="{787E2321-1617-496A-BF55-EC4687977102}" presName="childText" presStyleLbl="conFgAcc1" presStyleIdx="5" presStyleCnt="6" custLinFactNeighborY="706">
        <dgm:presLayoutVars>
          <dgm:bulletEnabled val="1"/>
        </dgm:presLayoutVars>
      </dgm:prSet>
      <dgm:spPr>
        <a:prstGeom prst="flowChartProcess">
          <a:avLst/>
        </a:prstGeom>
      </dgm:spPr>
    </dgm:pt>
  </dgm:ptLst>
  <dgm:cxnLst>
    <dgm:cxn modelId="{37073E0F-468C-490D-822A-02C04BEA1FC8}" type="presOf" srcId="{401CB4C7-6560-4787-9676-9CEB9258FB18}" destId="{D9A7A454-9455-4C64-962D-E19D8C71E563}" srcOrd="0" destOrd="0" presId="urn:microsoft.com/office/officeart/2005/8/layout/list1"/>
    <dgm:cxn modelId="{9A7FDA12-A986-45CE-9860-1A5327418F76}" type="presOf" srcId="{787E2321-1617-496A-BF55-EC4687977102}" destId="{93A7E3C3-C4F8-4EA0-BF55-6A46127DC4A1}" srcOrd="1" destOrd="0" presId="urn:microsoft.com/office/officeart/2005/8/layout/list1"/>
    <dgm:cxn modelId="{62D5A816-3064-4889-A533-4DB3A6C5E593}" type="presOf" srcId="{DCC98321-F1C3-48A9-B324-3503A485AB9B}" destId="{FC5777BB-73DE-46AE-BFA2-0011F89DC421}" srcOrd="1" destOrd="0" presId="urn:microsoft.com/office/officeart/2005/8/layout/list1"/>
    <dgm:cxn modelId="{53529917-487D-4FAD-BB52-E8662DC4BB41}" type="presOf" srcId="{8FE75A10-2494-4581-805E-AB09427DC082}" destId="{5D9C3252-383D-4E7A-B0EB-A086A275679E}" srcOrd="1" destOrd="0" presId="urn:microsoft.com/office/officeart/2005/8/layout/list1"/>
    <dgm:cxn modelId="{60650F37-9407-4950-A132-B4057A8A8971}" srcId="{401CB4C7-6560-4787-9676-9CEB9258FB18}" destId="{8A21CE22-CFD0-4A17-9421-A1A5CF0FCF0B}" srcOrd="4" destOrd="0" parTransId="{3C2E73E7-5DAB-4017-8F87-2507809EB955}" sibTransId="{120B914A-B02A-4E7B-AF71-D15A178D6346}"/>
    <dgm:cxn modelId="{B902733B-3274-4B9A-BE2C-DA0E90511F93}" type="presOf" srcId="{8A21CE22-CFD0-4A17-9421-A1A5CF0FCF0B}" destId="{04D785F6-E79C-4C4B-95DC-42AC1D8DD594}" srcOrd="1" destOrd="0" presId="urn:microsoft.com/office/officeart/2005/8/layout/list1"/>
    <dgm:cxn modelId="{79BE5342-29B6-4F54-A3F4-380DCC43FE39}" type="presOf" srcId="{DCC98321-F1C3-48A9-B324-3503A485AB9B}" destId="{EE018E7C-4C80-4CEF-B55C-EB2594A94D5E}" srcOrd="0" destOrd="0" presId="urn:microsoft.com/office/officeart/2005/8/layout/list1"/>
    <dgm:cxn modelId="{ADAAE06C-1BED-4EFF-B356-A3EBAA04F537}" type="presOf" srcId="{2A5BF6E4-94C5-40D7-9D62-6E5918ACDCE6}" destId="{74EA2EAB-39C4-4F8A-BCC4-6ADB60AA21B3}" srcOrd="0" destOrd="0" presId="urn:microsoft.com/office/officeart/2005/8/layout/list1"/>
    <dgm:cxn modelId="{5F53C66E-CD12-47EA-A36B-ACAE69C10300}" type="presOf" srcId="{2A5BF6E4-94C5-40D7-9D62-6E5918ACDCE6}" destId="{16B445B0-47F2-42DF-81A2-AC73CDABF3B1}" srcOrd="1" destOrd="0" presId="urn:microsoft.com/office/officeart/2005/8/layout/list1"/>
    <dgm:cxn modelId="{73B3D270-B7D5-477F-BB99-4D05EC413199}" type="presOf" srcId="{787E2321-1617-496A-BF55-EC4687977102}" destId="{B7612D9E-CDF2-4945-879F-17E8D236784F}" srcOrd="0" destOrd="0" presId="urn:microsoft.com/office/officeart/2005/8/layout/list1"/>
    <dgm:cxn modelId="{A9B80556-F5C0-46FC-A563-8243D8CD2BB8}" srcId="{401CB4C7-6560-4787-9676-9CEB9258FB18}" destId="{787E2321-1617-496A-BF55-EC4687977102}" srcOrd="5" destOrd="0" parTransId="{018AD9E5-9F67-418F-96AB-ACF152E827C4}" sibTransId="{02D20D5F-F273-4ACB-9F2D-71EFE4CD5534}"/>
    <dgm:cxn modelId="{D067BD76-3154-4C18-AC6D-ADB71EAAE457}" srcId="{401CB4C7-6560-4787-9676-9CEB9258FB18}" destId="{DCC98321-F1C3-48A9-B324-3503A485AB9B}" srcOrd="3" destOrd="0" parTransId="{47B58183-296F-4E64-A707-BD1B240D19ED}" sibTransId="{65810197-8C47-48A0-8442-0EF9BDB89D44}"/>
    <dgm:cxn modelId="{CDEFFD77-13F3-436D-BAC3-56B232899C63}" type="presOf" srcId="{8A21CE22-CFD0-4A17-9421-A1A5CF0FCF0B}" destId="{D08D48BA-B57F-4CFB-8BFE-A7670ADFCC98}" srcOrd="0" destOrd="0" presId="urn:microsoft.com/office/officeart/2005/8/layout/list1"/>
    <dgm:cxn modelId="{41E2B678-FDB5-4A94-9704-48EBE43EAF9C}" srcId="{401CB4C7-6560-4787-9676-9CEB9258FB18}" destId="{059D4B2C-4DA9-4472-B933-D3CFFFBFCE92}" srcOrd="2" destOrd="0" parTransId="{354B63A9-CE4E-4A5D-93D7-9321B404DD64}" sibTransId="{28EC8741-4CC5-4466-84B6-895103D53210}"/>
    <dgm:cxn modelId="{41CC1FA5-DF54-440A-9264-1BEB4BA7C525}" type="presOf" srcId="{8FE75A10-2494-4581-805E-AB09427DC082}" destId="{51826203-4933-44D1-B296-6353B36BAC79}" srcOrd="0" destOrd="0" presId="urn:microsoft.com/office/officeart/2005/8/layout/list1"/>
    <dgm:cxn modelId="{152ED2C2-D0FF-4186-84A7-58A0A368BD22}" type="presOf" srcId="{059D4B2C-4DA9-4472-B933-D3CFFFBFCE92}" destId="{0A045E3B-09B1-48EC-A9E6-3D4ABBDEAE8E}" srcOrd="0" destOrd="0" presId="urn:microsoft.com/office/officeart/2005/8/layout/list1"/>
    <dgm:cxn modelId="{1C42C8DD-F482-4CF6-96AB-EEB41A1D895C}" srcId="{401CB4C7-6560-4787-9676-9CEB9258FB18}" destId="{2A5BF6E4-94C5-40D7-9D62-6E5918ACDCE6}" srcOrd="0" destOrd="0" parTransId="{6965F734-183A-4A4D-8AF0-B4D7DF8C7DAC}" sibTransId="{14D7CCC4-95A2-4C50-90DB-EE87697CB03F}"/>
    <dgm:cxn modelId="{847219E8-0729-48CE-8E9C-12F249BBF035}" type="presOf" srcId="{059D4B2C-4DA9-4472-B933-D3CFFFBFCE92}" destId="{2C23DE0E-133B-40B7-8815-54724162ED11}" srcOrd="1" destOrd="0" presId="urn:microsoft.com/office/officeart/2005/8/layout/list1"/>
    <dgm:cxn modelId="{919ADEF5-962F-4E7D-8CD7-722D29EF4270}" srcId="{401CB4C7-6560-4787-9676-9CEB9258FB18}" destId="{8FE75A10-2494-4581-805E-AB09427DC082}" srcOrd="1" destOrd="0" parTransId="{1221596F-8923-4E86-A9F3-D765471656B3}" sibTransId="{769508FD-7CA1-425B-8770-34C45B02D5CA}"/>
    <dgm:cxn modelId="{A0D580C0-CC85-4715-843E-2E92FFF3C6FC}" type="presParOf" srcId="{D9A7A454-9455-4C64-962D-E19D8C71E563}" destId="{605C4C0E-B3BA-4635-8581-53D1909A4C7C}" srcOrd="0" destOrd="0" presId="urn:microsoft.com/office/officeart/2005/8/layout/list1"/>
    <dgm:cxn modelId="{9A9A182A-C22E-48F4-AEBE-2191F80E92A1}" type="presParOf" srcId="{605C4C0E-B3BA-4635-8581-53D1909A4C7C}" destId="{74EA2EAB-39C4-4F8A-BCC4-6ADB60AA21B3}" srcOrd="0" destOrd="0" presId="urn:microsoft.com/office/officeart/2005/8/layout/list1"/>
    <dgm:cxn modelId="{A226D4A9-9812-4E71-BF77-ED7D551CD115}" type="presParOf" srcId="{605C4C0E-B3BA-4635-8581-53D1909A4C7C}" destId="{16B445B0-47F2-42DF-81A2-AC73CDABF3B1}" srcOrd="1" destOrd="0" presId="urn:microsoft.com/office/officeart/2005/8/layout/list1"/>
    <dgm:cxn modelId="{8F751DE0-D689-48FC-9EA9-0F0790DDBF9F}" type="presParOf" srcId="{D9A7A454-9455-4C64-962D-E19D8C71E563}" destId="{8E3A4123-2484-4C53-B722-E408B11BD934}" srcOrd="1" destOrd="0" presId="urn:microsoft.com/office/officeart/2005/8/layout/list1"/>
    <dgm:cxn modelId="{317A316D-FEB2-42D4-9680-C38AE18FEBBF}" type="presParOf" srcId="{D9A7A454-9455-4C64-962D-E19D8C71E563}" destId="{88456C81-8860-414A-BFA6-2BF38FC4AD9D}" srcOrd="2" destOrd="0" presId="urn:microsoft.com/office/officeart/2005/8/layout/list1"/>
    <dgm:cxn modelId="{FFD2CED1-398F-4528-83BE-36FB0CBD2AEA}" type="presParOf" srcId="{D9A7A454-9455-4C64-962D-E19D8C71E563}" destId="{D9DEA960-C846-4998-9912-2FD88E39CC5A}" srcOrd="3" destOrd="0" presId="urn:microsoft.com/office/officeart/2005/8/layout/list1"/>
    <dgm:cxn modelId="{522E1115-EA3C-4282-AA22-786BA7CEAEC6}" type="presParOf" srcId="{D9A7A454-9455-4C64-962D-E19D8C71E563}" destId="{4F7C8F85-8930-4BDA-915E-8939F79AAFD9}" srcOrd="4" destOrd="0" presId="urn:microsoft.com/office/officeart/2005/8/layout/list1"/>
    <dgm:cxn modelId="{22288A2C-EF83-4A1A-AA4F-AE0D5E100469}" type="presParOf" srcId="{4F7C8F85-8930-4BDA-915E-8939F79AAFD9}" destId="{51826203-4933-44D1-B296-6353B36BAC79}" srcOrd="0" destOrd="0" presId="urn:microsoft.com/office/officeart/2005/8/layout/list1"/>
    <dgm:cxn modelId="{3ADB1FE1-E5FB-4087-99C4-B3DDB32EA6EA}" type="presParOf" srcId="{4F7C8F85-8930-4BDA-915E-8939F79AAFD9}" destId="{5D9C3252-383D-4E7A-B0EB-A086A275679E}" srcOrd="1" destOrd="0" presId="urn:microsoft.com/office/officeart/2005/8/layout/list1"/>
    <dgm:cxn modelId="{F749CFF7-96DE-4807-B3F3-7163AF29C5D7}" type="presParOf" srcId="{D9A7A454-9455-4C64-962D-E19D8C71E563}" destId="{2B8ED236-166F-407E-B93B-1B0C34460185}" srcOrd="5" destOrd="0" presId="urn:microsoft.com/office/officeart/2005/8/layout/list1"/>
    <dgm:cxn modelId="{024F7ECB-604C-4797-BEF1-0FF9961B8312}" type="presParOf" srcId="{D9A7A454-9455-4C64-962D-E19D8C71E563}" destId="{2B323522-8E1A-4B0B-9C9B-5BDD2D029CD2}" srcOrd="6" destOrd="0" presId="urn:microsoft.com/office/officeart/2005/8/layout/list1"/>
    <dgm:cxn modelId="{7C7D60BE-97AE-4767-B5E5-F18C59B681A4}" type="presParOf" srcId="{D9A7A454-9455-4C64-962D-E19D8C71E563}" destId="{16B94F4C-EAEC-421B-8D1E-F1483578C6E7}" srcOrd="7" destOrd="0" presId="urn:microsoft.com/office/officeart/2005/8/layout/list1"/>
    <dgm:cxn modelId="{96D69723-6F6B-4951-95C6-E4B72CF56609}" type="presParOf" srcId="{D9A7A454-9455-4C64-962D-E19D8C71E563}" destId="{71983DBF-9BE2-42D2-A80B-080BF4425F6F}" srcOrd="8" destOrd="0" presId="urn:microsoft.com/office/officeart/2005/8/layout/list1"/>
    <dgm:cxn modelId="{C3F033ED-13E3-4C79-AEC4-D47485AF5AC5}" type="presParOf" srcId="{71983DBF-9BE2-42D2-A80B-080BF4425F6F}" destId="{0A045E3B-09B1-48EC-A9E6-3D4ABBDEAE8E}" srcOrd="0" destOrd="0" presId="urn:microsoft.com/office/officeart/2005/8/layout/list1"/>
    <dgm:cxn modelId="{E2D45A9D-5760-41CF-AEFE-3D96F6485AF9}" type="presParOf" srcId="{71983DBF-9BE2-42D2-A80B-080BF4425F6F}" destId="{2C23DE0E-133B-40B7-8815-54724162ED11}" srcOrd="1" destOrd="0" presId="urn:microsoft.com/office/officeart/2005/8/layout/list1"/>
    <dgm:cxn modelId="{975124D4-900B-4E13-9F2A-D2AB5426FBDF}" type="presParOf" srcId="{D9A7A454-9455-4C64-962D-E19D8C71E563}" destId="{AA6E715D-DD3A-4E15-9606-6D59E1F9B4FF}" srcOrd="9" destOrd="0" presId="urn:microsoft.com/office/officeart/2005/8/layout/list1"/>
    <dgm:cxn modelId="{CEAC3B6D-05D5-416A-9C8E-211AB6971632}" type="presParOf" srcId="{D9A7A454-9455-4C64-962D-E19D8C71E563}" destId="{2417EFDF-DD2C-46F6-8180-E3EC1A80BEA7}" srcOrd="10" destOrd="0" presId="urn:microsoft.com/office/officeart/2005/8/layout/list1"/>
    <dgm:cxn modelId="{CA626CF5-AA38-4C37-A4FE-673FA510E8A8}" type="presParOf" srcId="{D9A7A454-9455-4C64-962D-E19D8C71E563}" destId="{1FEA719B-90DE-4654-B062-DB2264DE5217}" srcOrd="11" destOrd="0" presId="urn:microsoft.com/office/officeart/2005/8/layout/list1"/>
    <dgm:cxn modelId="{4E55BCE0-223E-4C24-A36E-DAA26164D04B}" type="presParOf" srcId="{D9A7A454-9455-4C64-962D-E19D8C71E563}" destId="{86BC83CC-806B-4CA0-9D03-371ABBFED8F5}" srcOrd="12" destOrd="0" presId="urn:microsoft.com/office/officeart/2005/8/layout/list1"/>
    <dgm:cxn modelId="{C1F0EEB9-3CC0-4011-A141-F557F92662DD}" type="presParOf" srcId="{86BC83CC-806B-4CA0-9D03-371ABBFED8F5}" destId="{EE018E7C-4C80-4CEF-B55C-EB2594A94D5E}" srcOrd="0" destOrd="0" presId="urn:microsoft.com/office/officeart/2005/8/layout/list1"/>
    <dgm:cxn modelId="{FF0CE678-C1E7-45FA-8F72-B473F08C1BE9}" type="presParOf" srcId="{86BC83CC-806B-4CA0-9D03-371ABBFED8F5}" destId="{FC5777BB-73DE-46AE-BFA2-0011F89DC421}" srcOrd="1" destOrd="0" presId="urn:microsoft.com/office/officeart/2005/8/layout/list1"/>
    <dgm:cxn modelId="{D4B3BF66-AE00-41D6-9CD1-1503F0CAD604}" type="presParOf" srcId="{D9A7A454-9455-4C64-962D-E19D8C71E563}" destId="{4EDD145F-29F4-479F-849F-08AD2AD9C6CD}" srcOrd="13" destOrd="0" presId="urn:microsoft.com/office/officeart/2005/8/layout/list1"/>
    <dgm:cxn modelId="{B940A2EB-19AB-4274-ADD7-894933E76D44}" type="presParOf" srcId="{D9A7A454-9455-4C64-962D-E19D8C71E563}" destId="{FB01E0B1-08E5-4C17-B20A-896B2DCB7D44}" srcOrd="14" destOrd="0" presId="urn:microsoft.com/office/officeart/2005/8/layout/list1"/>
    <dgm:cxn modelId="{F2B73140-F006-46E0-BB33-A24FFC605C4F}" type="presParOf" srcId="{D9A7A454-9455-4C64-962D-E19D8C71E563}" destId="{946F0A7B-C802-415F-AE4E-6B2930B4C0EA}" srcOrd="15" destOrd="0" presId="urn:microsoft.com/office/officeart/2005/8/layout/list1"/>
    <dgm:cxn modelId="{6C455959-C97D-4DAD-BE95-2BBAA132F7CC}" type="presParOf" srcId="{D9A7A454-9455-4C64-962D-E19D8C71E563}" destId="{A88C8ABF-05BF-4D74-8062-A98EE3CC3820}" srcOrd="16" destOrd="0" presId="urn:microsoft.com/office/officeart/2005/8/layout/list1"/>
    <dgm:cxn modelId="{C6913496-B286-42E7-BAF6-35F6D18D79F2}" type="presParOf" srcId="{A88C8ABF-05BF-4D74-8062-A98EE3CC3820}" destId="{D08D48BA-B57F-4CFB-8BFE-A7670ADFCC98}" srcOrd="0" destOrd="0" presId="urn:microsoft.com/office/officeart/2005/8/layout/list1"/>
    <dgm:cxn modelId="{21DA5806-FF6C-45EC-983D-7AAA52658F6F}" type="presParOf" srcId="{A88C8ABF-05BF-4D74-8062-A98EE3CC3820}" destId="{04D785F6-E79C-4C4B-95DC-42AC1D8DD594}" srcOrd="1" destOrd="0" presId="urn:microsoft.com/office/officeart/2005/8/layout/list1"/>
    <dgm:cxn modelId="{12BF55F9-A6AD-4FB1-9025-1613E1C547EB}" type="presParOf" srcId="{D9A7A454-9455-4C64-962D-E19D8C71E563}" destId="{9E1C332A-DB75-4989-81EC-5E8B5BD66DF1}" srcOrd="17" destOrd="0" presId="urn:microsoft.com/office/officeart/2005/8/layout/list1"/>
    <dgm:cxn modelId="{C651BF2D-0EA2-4ABA-84E0-68B068B6A3BA}" type="presParOf" srcId="{D9A7A454-9455-4C64-962D-E19D8C71E563}" destId="{AFB00437-34C9-4AA9-9736-5A17E22C8442}" srcOrd="18" destOrd="0" presId="urn:microsoft.com/office/officeart/2005/8/layout/list1"/>
    <dgm:cxn modelId="{36A616E3-8061-4660-8021-E007DE92D2DD}" type="presParOf" srcId="{D9A7A454-9455-4C64-962D-E19D8C71E563}" destId="{8AA6C67A-AFD5-488D-8CFD-888FB8D088AB}" srcOrd="19" destOrd="0" presId="urn:microsoft.com/office/officeart/2005/8/layout/list1"/>
    <dgm:cxn modelId="{974762DA-2154-4EDB-8AA6-688E64D6FCCE}" type="presParOf" srcId="{D9A7A454-9455-4C64-962D-E19D8C71E563}" destId="{DC17EF08-9C98-47AA-BA0D-B1C49E2C3674}" srcOrd="20" destOrd="0" presId="urn:microsoft.com/office/officeart/2005/8/layout/list1"/>
    <dgm:cxn modelId="{5C82865D-E714-4E3A-82A1-DB9048812842}" type="presParOf" srcId="{DC17EF08-9C98-47AA-BA0D-B1C49E2C3674}" destId="{B7612D9E-CDF2-4945-879F-17E8D236784F}" srcOrd="0" destOrd="0" presId="urn:microsoft.com/office/officeart/2005/8/layout/list1"/>
    <dgm:cxn modelId="{208CC703-DF1B-4A18-9D19-103B2FFCF6A4}" type="presParOf" srcId="{DC17EF08-9C98-47AA-BA0D-B1C49E2C3674}" destId="{93A7E3C3-C4F8-4EA0-BF55-6A46127DC4A1}" srcOrd="1" destOrd="0" presId="urn:microsoft.com/office/officeart/2005/8/layout/list1"/>
    <dgm:cxn modelId="{BA1C4DBB-CB47-4F71-8655-EBFC6E3416D7}" type="presParOf" srcId="{D9A7A454-9455-4C64-962D-E19D8C71E563}" destId="{49AE590D-94EA-4B87-8A20-3497F497E0ED}" srcOrd="21" destOrd="0" presId="urn:microsoft.com/office/officeart/2005/8/layout/list1"/>
    <dgm:cxn modelId="{13E83BEC-7C6C-4044-85FE-752C668CA09D}" type="presParOf" srcId="{D9A7A454-9455-4C64-962D-E19D8C71E563}" destId="{83842864-EF01-48DE-A20F-1026BFD49CCC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56C81-8860-414A-BFA6-2BF38FC4AD9D}">
      <dsp:nvSpPr>
        <dsp:cNvPr id="0" name=""/>
        <dsp:cNvSpPr/>
      </dsp:nvSpPr>
      <dsp:spPr>
        <a:xfrm>
          <a:off x="0" y="438360"/>
          <a:ext cx="9144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B445B0-47F2-42DF-81A2-AC73CDABF3B1}">
      <dsp:nvSpPr>
        <dsp:cNvPr id="0" name=""/>
        <dsp:cNvSpPr/>
      </dsp:nvSpPr>
      <dsp:spPr>
        <a:xfrm>
          <a:off x="457200" y="113639"/>
          <a:ext cx="6400800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Giao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hoán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= 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b.a</a:t>
          </a:r>
          <a:endParaRPr lang="en-US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8903" y="145342"/>
        <a:ext cx="6337394" cy="586034"/>
      </dsp:txXfrm>
    </dsp:sp>
    <dsp:sp modelId="{2B323522-8E1A-4B0B-9C9B-5BDD2D029CD2}">
      <dsp:nvSpPr>
        <dsp:cNvPr id="0" name=""/>
        <dsp:cNvSpPr/>
      </dsp:nvSpPr>
      <dsp:spPr>
        <a:xfrm>
          <a:off x="0" y="1436280"/>
          <a:ext cx="9144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C3252-383D-4E7A-B0EB-A086A275679E}">
      <dsp:nvSpPr>
        <dsp:cNvPr id="0" name=""/>
        <dsp:cNvSpPr/>
      </dsp:nvSpPr>
      <dsp:spPr>
        <a:xfrm>
          <a:off x="457200" y="1111560"/>
          <a:ext cx="6400800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Kết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hợp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 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a.b.c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= (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).c = a.(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b.c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en-US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8903" y="1143263"/>
        <a:ext cx="6337394" cy="586034"/>
      </dsp:txXfrm>
    </dsp:sp>
    <dsp:sp modelId="{2417EFDF-DD2C-46F6-8180-E3EC1A80BEA7}">
      <dsp:nvSpPr>
        <dsp:cNvPr id="0" name=""/>
        <dsp:cNvSpPr/>
      </dsp:nvSpPr>
      <dsp:spPr>
        <a:xfrm>
          <a:off x="0" y="2434200"/>
          <a:ext cx="9144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3DE0E-133B-40B7-8815-54724162ED11}">
      <dsp:nvSpPr>
        <dsp:cNvPr id="0" name=""/>
        <dsp:cNvSpPr/>
      </dsp:nvSpPr>
      <dsp:spPr>
        <a:xfrm>
          <a:off x="457200" y="2109480"/>
          <a:ext cx="6400800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Nhân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số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1: a.1 = 1.a = a</a:t>
          </a:r>
          <a:endParaRPr lang="en-US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8903" y="2141183"/>
        <a:ext cx="6337394" cy="586034"/>
      </dsp:txXfrm>
    </dsp:sp>
    <dsp:sp modelId="{FB01E0B1-08E5-4C17-B20A-896B2DCB7D44}">
      <dsp:nvSpPr>
        <dsp:cNvPr id="0" name=""/>
        <dsp:cNvSpPr/>
      </dsp:nvSpPr>
      <dsp:spPr>
        <a:xfrm>
          <a:off x="0" y="3432120"/>
          <a:ext cx="9144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777BB-73DE-46AE-BFA2-0011F89DC421}">
      <dsp:nvSpPr>
        <dsp:cNvPr id="0" name=""/>
        <dsp:cNvSpPr/>
      </dsp:nvSpPr>
      <dsp:spPr>
        <a:xfrm>
          <a:off x="435322" y="3107400"/>
          <a:ext cx="8706436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*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Phân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phối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đối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với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phép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cộng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và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phép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trừ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:</a:t>
          </a:r>
          <a:endParaRPr lang="en-US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67025" y="3139103"/>
        <a:ext cx="8643030" cy="586034"/>
      </dsp:txXfrm>
    </dsp:sp>
    <dsp:sp modelId="{AFB00437-34C9-4AA9-9736-5A17E22C8442}">
      <dsp:nvSpPr>
        <dsp:cNvPr id="0" name=""/>
        <dsp:cNvSpPr/>
      </dsp:nvSpPr>
      <dsp:spPr>
        <a:xfrm>
          <a:off x="0" y="4430040"/>
          <a:ext cx="9144000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D785F6-E79C-4C4B-95DC-42AC1D8DD594}">
      <dsp:nvSpPr>
        <dsp:cNvPr id="0" name=""/>
        <dsp:cNvSpPr/>
      </dsp:nvSpPr>
      <dsp:spPr>
        <a:xfrm>
          <a:off x="481262" y="4114801"/>
          <a:ext cx="6400800" cy="64944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a.(b + c) = 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+ 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a.c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en-US" sz="28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12965" y="4146504"/>
        <a:ext cx="6337394" cy="586034"/>
      </dsp:txXfrm>
    </dsp:sp>
    <dsp:sp modelId="{83842864-EF01-48DE-A20F-1026BFD49CCC}">
      <dsp:nvSpPr>
        <dsp:cNvPr id="0" name=""/>
        <dsp:cNvSpPr/>
      </dsp:nvSpPr>
      <dsp:spPr>
        <a:xfrm>
          <a:off x="0" y="5430252"/>
          <a:ext cx="9144000" cy="554400"/>
        </a:xfrm>
        <a:prstGeom prst="flowChartProcess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A7E3C3-C4F8-4EA0-BF55-6A46127DC4A1}">
      <dsp:nvSpPr>
        <dsp:cNvPr id="0" name=""/>
        <dsp:cNvSpPr/>
      </dsp:nvSpPr>
      <dsp:spPr>
        <a:xfrm>
          <a:off x="401051" y="5085276"/>
          <a:ext cx="6400800" cy="649440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a.(b - c) = 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a.b</a:t>
          </a:r>
          <a:r>
            <a:rPr lang="en-US" sz="2800" b="1" kern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- </a:t>
          </a:r>
          <a:r>
            <a:rPr lang="en-US" sz="2800" b="1" kern="1200" dirty="0" err="1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a.c</a:t>
          </a:r>
          <a:endParaRPr lang="en-US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2754" y="5116979"/>
        <a:ext cx="6337394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CDAE4-ACF1-4BC4-90BF-6085F402CC6E}" type="datetimeFigureOut">
              <a:rPr lang="en-US" smtClean="0"/>
              <a:t>1/20/2026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FA079-3633-4007-B1D6-8A00A74E6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512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5D3D3E45-3D75-CC2E-7B16-BF4519A4DC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6EE40514-38C2-A405-4773-73BA59543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4276" name="Slide Number Placeholder 3">
            <a:extLst>
              <a:ext uri="{FF2B5EF4-FFF2-40B4-BE49-F238E27FC236}">
                <a16:creationId xmlns:a16="http://schemas.microsoft.com/office/drawing/2014/main" id="{6D0536B8-0BC9-097F-64D0-FD14E05E6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7B6462-119F-4865-932B-A9FA991887A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 rot="-455">
            <a:off x="2307111" y="3975929"/>
            <a:ext cx="45294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46450" y="1389833"/>
            <a:ext cx="6851100" cy="258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9400" y="6294534"/>
            <a:ext cx="9182806" cy="563468"/>
            <a:chOff x="-14400" y="4936800"/>
            <a:chExt cx="9182806" cy="422601"/>
          </a:xfrm>
        </p:grpSpPr>
        <p:sp>
          <p:nvSpPr>
            <p:cNvPr id="12" name="Google Shape;12;p2"/>
            <p:cNvSpPr/>
            <p:nvPr/>
          </p:nvSpPr>
          <p:spPr>
            <a:xfrm>
              <a:off x="-14400" y="4936800"/>
              <a:ext cx="9169800" cy="20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-1475" y="5143500"/>
              <a:ext cx="9169881" cy="215901"/>
              <a:chOff x="-1475" y="5143500"/>
              <a:chExt cx="9169881" cy="215901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2080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0496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889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27298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35703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4119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5252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6092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693369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77732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86138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9454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0295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1136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1975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2816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3657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4498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5338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61799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70195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7859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87006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195412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203828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212234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220629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2290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2374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245846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2542525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2626686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2710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27946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28787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29629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30469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31308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32149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2990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3830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34671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35511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36351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37192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38033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38873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39714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0554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1394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2235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3075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3915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4757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5595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46437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47277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48118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48959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9798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50639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51479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52320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53161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54002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4842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55681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56522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57362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58204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590450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598835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0722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6156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6240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63245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4084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64925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6576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66606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7447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8287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9127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69968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70809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71649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2490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73330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74170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75011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75851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76691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77533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78371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79213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80053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80894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81735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82574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83415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84255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85096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85937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86778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87618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88457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89298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90138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90980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-1475" y="5152700"/>
                <a:ext cx="9143939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58829" h="2297" fill="none" extrusionOk="0">
                    <a:moveTo>
                      <a:pt x="1" y="0"/>
                    </a:moveTo>
                    <a:lnTo>
                      <a:pt x="58828" y="0"/>
                    </a:lnTo>
                    <a:lnTo>
                      <a:pt x="58828" y="2296"/>
                    </a:lnTo>
                    <a:lnTo>
                      <a:pt x="1" y="229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433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"/>
          <p:cNvSpPr txBox="1">
            <a:spLocks noGrp="1"/>
          </p:cNvSpPr>
          <p:nvPr>
            <p:ph type="subTitle" idx="1"/>
          </p:nvPr>
        </p:nvSpPr>
        <p:spPr>
          <a:xfrm>
            <a:off x="848350" y="4146767"/>
            <a:ext cx="32436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"/>
          <p:cNvSpPr txBox="1">
            <a:spLocks noGrp="1"/>
          </p:cNvSpPr>
          <p:nvPr>
            <p:ph type="subTitle" idx="2"/>
          </p:nvPr>
        </p:nvSpPr>
        <p:spPr>
          <a:xfrm>
            <a:off x="5051950" y="2726233"/>
            <a:ext cx="32436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5"/>
          <p:cNvSpPr txBox="1">
            <a:spLocks noGrp="1"/>
          </p:cNvSpPr>
          <p:nvPr>
            <p:ph type="subTitle" idx="3"/>
          </p:nvPr>
        </p:nvSpPr>
        <p:spPr>
          <a:xfrm>
            <a:off x="848364" y="3727033"/>
            <a:ext cx="32436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Yusei Magic"/>
                <a:ea typeface="Yusei Magic"/>
                <a:cs typeface="Yusei Magic"/>
                <a:sym typeface="Yusei Magic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5"/>
          <p:cNvSpPr txBox="1">
            <a:spLocks noGrp="1"/>
          </p:cNvSpPr>
          <p:nvPr>
            <p:ph type="subTitle" idx="4"/>
          </p:nvPr>
        </p:nvSpPr>
        <p:spPr>
          <a:xfrm>
            <a:off x="5051964" y="2306433"/>
            <a:ext cx="32436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Yusei Magic"/>
                <a:ea typeface="Yusei Magic"/>
                <a:cs typeface="Yusei Magic"/>
                <a:sym typeface="Yusei Mag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5"/>
          <p:cNvGrpSpPr/>
          <p:nvPr/>
        </p:nvGrpSpPr>
        <p:grpSpPr>
          <a:xfrm>
            <a:off x="-19400" y="6294534"/>
            <a:ext cx="9182806" cy="563468"/>
            <a:chOff x="-14400" y="4936800"/>
            <a:chExt cx="9182806" cy="422601"/>
          </a:xfrm>
        </p:grpSpPr>
        <p:sp>
          <p:nvSpPr>
            <p:cNvPr id="380" name="Google Shape;380;p5"/>
            <p:cNvSpPr/>
            <p:nvPr/>
          </p:nvSpPr>
          <p:spPr>
            <a:xfrm>
              <a:off x="-14400" y="4936800"/>
              <a:ext cx="9169800" cy="20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81" name="Google Shape;381;p5"/>
            <p:cNvGrpSpPr/>
            <p:nvPr/>
          </p:nvGrpSpPr>
          <p:grpSpPr>
            <a:xfrm>
              <a:off x="-1475" y="5143500"/>
              <a:ext cx="9169881" cy="215901"/>
              <a:chOff x="-1475" y="5143500"/>
              <a:chExt cx="9169881" cy="215901"/>
            </a:xfrm>
          </p:grpSpPr>
          <p:sp>
            <p:nvSpPr>
              <p:cNvPr id="382" name="Google Shape;382;p5"/>
              <p:cNvSpPr/>
              <p:nvPr/>
            </p:nvSpPr>
            <p:spPr>
              <a:xfrm>
                <a:off x="-1475" y="5152700"/>
                <a:ext cx="9143939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58829" h="2297" fill="none" extrusionOk="0">
                    <a:moveTo>
                      <a:pt x="1" y="0"/>
                    </a:moveTo>
                    <a:lnTo>
                      <a:pt x="58828" y="0"/>
                    </a:lnTo>
                    <a:lnTo>
                      <a:pt x="58828" y="2296"/>
                    </a:lnTo>
                    <a:lnTo>
                      <a:pt x="1" y="229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203828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212234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" name="Google Shape;385;p5"/>
              <p:cNvSpPr/>
              <p:nvPr/>
            </p:nvSpPr>
            <p:spPr>
              <a:xfrm>
                <a:off x="195412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" name="Google Shape;386;p5"/>
              <p:cNvSpPr/>
              <p:nvPr/>
            </p:nvSpPr>
            <p:spPr>
              <a:xfrm>
                <a:off x="220629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187006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17859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161799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170195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1" name="Google Shape;391;p5"/>
              <p:cNvSpPr/>
              <p:nvPr/>
            </p:nvSpPr>
            <p:spPr>
              <a:xfrm>
                <a:off x="15338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2" name="Google Shape;392;p5"/>
              <p:cNvSpPr/>
              <p:nvPr/>
            </p:nvSpPr>
            <p:spPr>
              <a:xfrm>
                <a:off x="2710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3" name="Google Shape;393;p5"/>
              <p:cNvSpPr/>
              <p:nvPr/>
            </p:nvSpPr>
            <p:spPr>
              <a:xfrm>
                <a:off x="2626686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4" name="Google Shape;394;p5"/>
              <p:cNvSpPr/>
              <p:nvPr/>
            </p:nvSpPr>
            <p:spPr>
              <a:xfrm>
                <a:off x="27946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5" name="Google Shape;395;p5"/>
              <p:cNvSpPr/>
              <p:nvPr/>
            </p:nvSpPr>
            <p:spPr>
              <a:xfrm>
                <a:off x="2290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6" name="Google Shape;396;p5"/>
              <p:cNvSpPr/>
              <p:nvPr/>
            </p:nvSpPr>
            <p:spPr>
              <a:xfrm>
                <a:off x="28787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7" name="Google Shape;397;p5"/>
              <p:cNvSpPr/>
              <p:nvPr/>
            </p:nvSpPr>
            <p:spPr>
              <a:xfrm>
                <a:off x="29629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8" name="Google Shape;398;p5"/>
              <p:cNvSpPr/>
              <p:nvPr/>
            </p:nvSpPr>
            <p:spPr>
              <a:xfrm>
                <a:off x="245846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9" name="Google Shape;399;p5"/>
              <p:cNvSpPr/>
              <p:nvPr/>
            </p:nvSpPr>
            <p:spPr>
              <a:xfrm>
                <a:off x="2542525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0" name="Google Shape;400;p5"/>
              <p:cNvSpPr/>
              <p:nvPr/>
            </p:nvSpPr>
            <p:spPr>
              <a:xfrm>
                <a:off x="2374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1" name="Google Shape;401;p5"/>
              <p:cNvSpPr/>
              <p:nvPr/>
            </p:nvSpPr>
            <p:spPr>
              <a:xfrm>
                <a:off x="44119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2" name="Google Shape;402;p5"/>
              <p:cNvSpPr/>
              <p:nvPr/>
            </p:nvSpPr>
            <p:spPr>
              <a:xfrm>
                <a:off x="27298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3" name="Google Shape;403;p5"/>
              <p:cNvSpPr/>
              <p:nvPr/>
            </p:nvSpPr>
            <p:spPr>
              <a:xfrm>
                <a:off x="35703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4" name="Google Shape;404;p5"/>
              <p:cNvSpPr/>
              <p:nvPr/>
            </p:nvSpPr>
            <p:spPr>
              <a:xfrm>
                <a:off x="5252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5" name="Google Shape;405;p5"/>
              <p:cNvSpPr/>
              <p:nvPr/>
            </p:nvSpPr>
            <p:spPr>
              <a:xfrm>
                <a:off x="10496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6" name="Google Shape;406;p5"/>
              <p:cNvSpPr/>
              <p:nvPr/>
            </p:nvSpPr>
            <p:spPr>
              <a:xfrm>
                <a:off x="1889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7" name="Google Shape;407;p5"/>
              <p:cNvSpPr/>
              <p:nvPr/>
            </p:nvSpPr>
            <p:spPr>
              <a:xfrm>
                <a:off x="14498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8" name="Google Shape;408;p5"/>
              <p:cNvSpPr/>
              <p:nvPr/>
            </p:nvSpPr>
            <p:spPr>
              <a:xfrm>
                <a:off x="6092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9" name="Google Shape;409;p5"/>
              <p:cNvSpPr/>
              <p:nvPr/>
            </p:nvSpPr>
            <p:spPr>
              <a:xfrm>
                <a:off x="2080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0" name="Google Shape;410;p5"/>
              <p:cNvSpPr/>
              <p:nvPr/>
            </p:nvSpPr>
            <p:spPr>
              <a:xfrm>
                <a:off x="12816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1" name="Google Shape;411;p5"/>
              <p:cNvSpPr/>
              <p:nvPr/>
            </p:nvSpPr>
            <p:spPr>
              <a:xfrm>
                <a:off x="11975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2" name="Google Shape;412;p5"/>
              <p:cNvSpPr/>
              <p:nvPr/>
            </p:nvSpPr>
            <p:spPr>
              <a:xfrm>
                <a:off x="11136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3" name="Google Shape;413;p5"/>
              <p:cNvSpPr/>
              <p:nvPr/>
            </p:nvSpPr>
            <p:spPr>
              <a:xfrm>
                <a:off x="77732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4" name="Google Shape;414;p5"/>
              <p:cNvSpPr/>
              <p:nvPr/>
            </p:nvSpPr>
            <p:spPr>
              <a:xfrm>
                <a:off x="13657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5" name="Google Shape;415;p5"/>
              <p:cNvSpPr/>
              <p:nvPr/>
            </p:nvSpPr>
            <p:spPr>
              <a:xfrm>
                <a:off x="86138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6" name="Google Shape;416;p5"/>
              <p:cNvSpPr/>
              <p:nvPr/>
            </p:nvSpPr>
            <p:spPr>
              <a:xfrm>
                <a:off x="9454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7" name="Google Shape;417;p5"/>
              <p:cNvSpPr/>
              <p:nvPr/>
            </p:nvSpPr>
            <p:spPr>
              <a:xfrm>
                <a:off x="10295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8" name="Google Shape;418;p5"/>
              <p:cNvSpPr/>
              <p:nvPr/>
            </p:nvSpPr>
            <p:spPr>
              <a:xfrm>
                <a:off x="693369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9" name="Google Shape;419;p5"/>
              <p:cNvSpPr/>
              <p:nvPr/>
            </p:nvSpPr>
            <p:spPr>
              <a:xfrm>
                <a:off x="53161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>
                <a:off x="50639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52320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49798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51479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48959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47277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>
                <a:off x="46437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>
                <a:off x="45595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8" name="Google Shape;428;p5"/>
              <p:cNvSpPr/>
              <p:nvPr/>
            </p:nvSpPr>
            <p:spPr>
              <a:xfrm>
                <a:off x="48118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9" name="Google Shape;429;p5"/>
              <p:cNvSpPr/>
              <p:nvPr/>
            </p:nvSpPr>
            <p:spPr>
              <a:xfrm>
                <a:off x="57362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0" name="Google Shape;430;p5"/>
              <p:cNvSpPr/>
              <p:nvPr/>
            </p:nvSpPr>
            <p:spPr>
              <a:xfrm>
                <a:off x="58204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1" name="Google Shape;431;p5"/>
              <p:cNvSpPr/>
              <p:nvPr/>
            </p:nvSpPr>
            <p:spPr>
              <a:xfrm>
                <a:off x="590450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2" name="Google Shape;432;p5"/>
              <p:cNvSpPr/>
              <p:nvPr/>
            </p:nvSpPr>
            <p:spPr>
              <a:xfrm>
                <a:off x="598835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3" name="Google Shape;433;p5"/>
              <p:cNvSpPr/>
              <p:nvPr/>
            </p:nvSpPr>
            <p:spPr>
              <a:xfrm>
                <a:off x="54002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4" name="Google Shape;434;p5"/>
              <p:cNvSpPr/>
              <p:nvPr/>
            </p:nvSpPr>
            <p:spPr>
              <a:xfrm>
                <a:off x="54842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5" name="Google Shape;435;p5"/>
              <p:cNvSpPr/>
              <p:nvPr/>
            </p:nvSpPr>
            <p:spPr>
              <a:xfrm>
                <a:off x="55681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6" name="Google Shape;436;p5"/>
              <p:cNvSpPr/>
              <p:nvPr/>
            </p:nvSpPr>
            <p:spPr>
              <a:xfrm>
                <a:off x="56522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7" name="Google Shape;437;p5"/>
              <p:cNvSpPr/>
              <p:nvPr/>
            </p:nvSpPr>
            <p:spPr>
              <a:xfrm>
                <a:off x="43075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8" name="Google Shape;438;p5"/>
              <p:cNvSpPr/>
              <p:nvPr/>
            </p:nvSpPr>
            <p:spPr>
              <a:xfrm>
                <a:off x="33830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39" name="Google Shape;439;p5"/>
              <p:cNvSpPr/>
              <p:nvPr/>
            </p:nvSpPr>
            <p:spPr>
              <a:xfrm>
                <a:off x="34671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0" name="Google Shape;440;p5"/>
              <p:cNvSpPr/>
              <p:nvPr/>
            </p:nvSpPr>
            <p:spPr>
              <a:xfrm>
                <a:off x="44757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1" name="Google Shape;441;p5"/>
              <p:cNvSpPr/>
              <p:nvPr/>
            </p:nvSpPr>
            <p:spPr>
              <a:xfrm>
                <a:off x="36351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2" name="Google Shape;442;p5"/>
              <p:cNvSpPr/>
              <p:nvPr/>
            </p:nvSpPr>
            <p:spPr>
              <a:xfrm>
                <a:off x="35511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3" name="Google Shape;443;p5"/>
              <p:cNvSpPr/>
              <p:nvPr/>
            </p:nvSpPr>
            <p:spPr>
              <a:xfrm>
                <a:off x="31308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4" name="Google Shape;444;p5"/>
              <p:cNvSpPr/>
              <p:nvPr/>
            </p:nvSpPr>
            <p:spPr>
              <a:xfrm>
                <a:off x="32990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5" name="Google Shape;445;p5"/>
              <p:cNvSpPr/>
              <p:nvPr/>
            </p:nvSpPr>
            <p:spPr>
              <a:xfrm>
                <a:off x="32149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6" name="Google Shape;446;p5"/>
              <p:cNvSpPr/>
              <p:nvPr/>
            </p:nvSpPr>
            <p:spPr>
              <a:xfrm>
                <a:off x="37192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7" name="Google Shape;447;p5"/>
              <p:cNvSpPr/>
              <p:nvPr/>
            </p:nvSpPr>
            <p:spPr>
              <a:xfrm>
                <a:off x="42235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8" name="Google Shape;448;p5"/>
              <p:cNvSpPr/>
              <p:nvPr/>
            </p:nvSpPr>
            <p:spPr>
              <a:xfrm>
                <a:off x="41394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49" name="Google Shape;449;p5"/>
              <p:cNvSpPr/>
              <p:nvPr/>
            </p:nvSpPr>
            <p:spPr>
              <a:xfrm>
                <a:off x="38033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0" name="Google Shape;450;p5"/>
              <p:cNvSpPr/>
              <p:nvPr/>
            </p:nvSpPr>
            <p:spPr>
              <a:xfrm>
                <a:off x="43915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1" name="Google Shape;451;p5"/>
              <p:cNvSpPr/>
              <p:nvPr/>
            </p:nvSpPr>
            <p:spPr>
              <a:xfrm>
                <a:off x="30469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2" name="Google Shape;452;p5"/>
              <p:cNvSpPr/>
              <p:nvPr/>
            </p:nvSpPr>
            <p:spPr>
              <a:xfrm>
                <a:off x="38873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3" name="Google Shape;453;p5"/>
              <p:cNvSpPr/>
              <p:nvPr/>
            </p:nvSpPr>
            <p:spPr>
              <a:xfrm>
                <a:off x="40554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4" name="Google Shape;454;p5"/>
              <p:cNvSpPr/>
              <p:nvPr/>
            </p:nvSpPr>
            <p:spPr>
              <a:xfrm>
                <a:off x="39714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5" name="Google Shape;455;p5"/>
              <p:cNvSpPr/>
              <p:nvPr/>
            </p:nvSpPr>
            <p:spPr>
              <a:xfrm>
                <a:off x="60722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6" name="Google Shape;456;p5"/>
              <p:cNvSpPr/>
              <p:nvPr/>
            </p:nvSpPr>
            <p:spPr>
              <a:xfrm>
                <a:off x="6156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7" name="Google Shape;457;p5"/>
              <p:cNvSpPr/>
              <p:nvPr/>
            </p:nvSpPr>
            <p:spPr>
              <a:xfrm>
                <a:off x="6240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8" name="Google Shape;458;p5"/>
              <p:cNvSpPr/>
              <p:nvPr/>
            </p:nvSpPr>
            <p:spPr>
              <a:xfrm>
                <a:off x="85937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59" name="Google Shape;459;p5"/>
              <p:cNvSpPr/>
              <p:nvPr/>
            </p:nvSpPr>
            <p:spPr>
              <a:xfrm>
                <a:off x="83415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0" name="Google Shape;460;p5"/>
              <p:cNvSpPr/>
              <p:nvPr/>
            </p:nvSpPr>
            <p:spPr>
              <a:xfrm>
                <a:off x="85096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1" name="Google Shape;461;p5"/>
              <p:cNvSpPr/>
              <p:nvPr/>
            </p:nvSpPr>
            <p:spPr>
              <a:xfrm>
                <a:off x="82574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2" name="Google Shape;462;p5"/>
              <p:cNvSpPr/>
              <p:nvPr/>
            </p:nvSpPr>
            <p:spPr>
              <a:xfrm>
                <a:off x="84255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3" name="Google Shape;463;p5"/>
              <p:cNvSpPr/>
              <p:nvPr/>
            </p:nvSpPr>
            <p:spPr>
              <a:xfrm>
                <a:off x="81735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4" name="Google Shape;464;p5"/>
              <p:cNvSpPr/>
              <p:nvPr/>
            </p:nvSpPr>
            <p:spPr>
              <a:xfrm>
                <a:off x="80053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5" name="Google Shape;465;p5"/>
              <p:cNvSpPr/>
              <p:nvPr/>
            </p:nvSpPr>
            <p:spPr>
              <a:xfrm>
                <a:off x="79213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6" name="Google Shape;466;p5"/>
              <p:cNvSpPr/>
              <p:nvPr/>
            </p:nvSpPr>
            <p:spPr>
              <a:xfrm>
                <a:off x="78371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7" name="Google Shape;467;p5"/>
              <p:cNvSpPr/>
              <p:nvPr/>
            </p:nvSpPr>
            <p:spPr>
              <a:xfrm>
                <a:off x="80894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8" name="Google Shape;468;p5"/>
              <p:cNvSpPr/>
              <p:nvPr/>
            </p:nvSpPr>
            <p:spPr>
              <a:xfrm>
                <a:off x="90138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69" name="Google Shape;469;p5"/>
              <p:cNvSpPr/>
              <p:nvPr/>
            </p:nvSpPr>
            <p:spPr>
              <a:xfrm>
                <a:off x="90980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0" name="Google Shape;470;p5"/>
              <p:cNvSpPr/>
              <p:nvPr/>
            </p:nvSpPr>
            <p:spPr>
              <a:xfrm>
                <a:off x="86778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1" name="Google Shape;471;p5"/>
              <p:cNvSpPr/>
              <p:nvPr/>
            </p:nvSpPr>
            <p:spPr>
              <a:xfrm>
                <a:off x="87618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2" name="Google Shape;472;p5"/>
              <p:cNvSpPr/>
              <p:nvPr/>
            </p:nvSpPr>
            <p:spPr>
              <a:xfrm>
                <a:off x="88457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3" name="Google Shape;473;p5"/>
              <p:cNvSpPr/>
              <p:nvPr/>
            </p:nvSpPr>
            <p:spPr>
              <a:xfrm>
                <a:off x="89298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4" name="Google Shape;474;p5"/>
              <p:cNvSpPr/>
              <p:nvPr/>
            </p:nvSpPr>
            <p:spPr>
              <a:xfrm>
                <a:off x="75851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5" name="Google Shape;475;p5"/>
              <p:cNvSpPr/>
              <p:nvPr/>
            </p:nvSpPr>
            <p:spPr>
              <a:xfrm>
                <a:off x="66606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6" name="Google Shape;476;p5"/>
              <p:cNvSpPr/>
              <p:nvPr/>
            </p:nvSpPr>
            <p:spPr>
              <a:xfrm>
                <a:off x="67447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7" name="Google Shape;477;p5"/>
              <p:cNvSpPr/>
              <p:nvPr/>
            </p:nvSpPr>
            <p:spPr>
              <a:xfrm>
                <a:off x="77533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8" name="Google Shape;478;p5"/>
              <p:cNvSpPr/>
              <p:nvPr/>
            </p:nvSpPr>
            <p:spPr>
              <a:xfrm>
                <a:off x="69127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79" name="Google Shape;479;p5"/>
              <p:cNvSpPr/>
              <p:nvPr/>
            </p:nvSpPr>
            <p:spPr>
              <a:xfrm>
                <a:off x="68287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0" name="Google Shape;480;p5"/>
              <p:cNvSpPr/>
              <p:nvPr/>
            </p:nvSpPr>
            <p:spPr>
              <a:xfrm>
                <a:off x="64084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1" name="Google Shape;481;p5"/>
              <p:cNvSpPr/>
              <p:nvPr/>
            </p:nvSpPr>
            <p:spPr>
              <a:xfrm>
                <a:off x="6576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2" name="Google Shape;482;p5"/>
              <p:cNvSpPr/>
              <p:nvPr/>
            </p:nvSpPr>
            <p:spPr>
              <a:xfrm>
                <a:off x="64925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3" name="Google Shape;483;p5"/>
              <p:cNvSpPr/>
              <p:nvPr/>
            </p:nvSpPr>
            <p:spPr>
              <a:xfrm>
                <a:off x="69968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4" name="Google Shape;484;p5"/>
              <p:cNvSpPr/>
              <p:nvPr/>
            </p:nvSpPr>
            <p:spPr>
              <a:xfrm>
                <a:off x="75011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5" name="Google Shape;485;p5"/>
              <p:cNvSpPr/>
              <p:nvPr/>
            </p:nvSpPr>
            <p:spPr>
              <a:xfrm>
                <a:off x="74170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6" name="Google Shape;486;p5"/>
              <p:cNvSpPr/>
              <p:nvPr/>
            </p:nvSpPr>
            <p:spPr>
              <a:xfrm>
                <a:off x="70809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7" name="Google Shape;487;p5"/>
              <p:cNvSpPr/>
              <p:nvPr/>
            </p:nvSpPr>
            <p:spPr>
              <a:xfrm>
                <a:off x="76691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8" name="Google Shape;488;p5"/>
              <p:cNvSpPr/>
              <p:nvPr/>
            </p:nvSpPr>
            <p:spPr>
              <a:xfrm>
                <a:off x="63245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89" name="Google Shape;489;p5"/>
              <p:cNvSpPr/>
              <p:nvPr/>
            </p:nvSpPr>
            <p:spPr>
              <a:xfrm>
                <a:off x="71649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0" name="Google Shape;490;p5"/>
              <p:cNvSpPr/>
              <p:nvPr/>
            </p:nvSpPr>
            <p:spPr>
              <a:xfrm>
                <a:off x="73330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1" name="Google Shape;491;p5"/>
              <p:cNvSpPr/>
              <p:nvPr/>
            </p:nvSpPr>
            <p:spPr>
              <a:xfrm>
                <a:off x="72490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184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94" name="Google Shape;494;p6"/>
          <p:cNvGrpSpPr/>
          <p:nvPr/>
        </p:nvGrpSpPr>
        <p:grpSpPr>
          <a:xfrm>
            <a:off x="-19400" y="6294534"/>
            <a:ext cx="9182806" cy="563468"/>
            <a:chOff x="-14400" y="4936800"/>
            <a:chExt cx="9182806" cy="422601"/>
          </a:xfrm>
        </p:grpSpPr>
        <p:sp>
          <p:nvSpPr>
            <p:cNvPr id="495" name="Google Shape;495;p6"/>
            <p:cNvSpPr/>
            <p:nvPr/>
          </p:nvSpPr>
          <p:spPr>
            <a:xfrm>
              <a:off x="-14400" y="4936800"/>
              <a:ext cx="9169800" cy="20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96" name="Google Shape;496;p6"/>
            <p:cNvGrpSpPr/>
            <p:nvPr/>
          </p:nvGrpSpPr>
          <p:grpSpPr>
            <a:xfrm>
              <a:off x="-1475" y="5143500"/>
              <a:ext cx="9169881" cy="215901"/>
              <a:chOff x="-1475" y="5143500"/>
              <a:chExt cx="9169881" cy="215901"/>
            </a:xfrm>
          </p:grpSpPr>
          <p:sp>
            <p:nvSpPr>
              <p:cNvPr id="497" name="Google Shape;497;p6"/>
              <p:cNvSpPr/>
              <p:nvPr/>
            </p:nvSpPr>
            <p:spPr>
              <a:xfrm>
                <a:off x="-1475" y="5152700"/>
                <a:ext cx="9143939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58829" h="2297" fill="none" extrusionOk="0">
                    <a:moveTo>
                      <a:pt x="1" y="0"/>
                    </a:moveTo>
                    <a:lnTo>
                      <a:pt x="58828" y="0"/>
                    </a:lnTo>
                    <a:lnTo>
                      <a:pt x="58828" y="2296"/>
                    </a:lnTo>
                    <a:lnTo>
                      <a:pt x="1" y="229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8" name="Google Shape;498;p6"/>
              <p:cNvSpPr/>
              <p:nvPr/>
            </p:nvSpPr>
            <p:spPr>
              <a:xfrm>
                <a:off x="203828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99" name="Google Shape;499;p6"/>
              <p:cNvSpPr/>
              <p:nvPr/>
            </p:nvSpPr>
            <p:spPr>
              <a:xfrm>
                <a:off x="212234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0" name="Google Shape;500;p6"/>
              <p:cNvSpPr/>
              <p:nvPr/>
            </p:nvSpPr>
            <p:spPr>
              <a:xfrm>
                <a:off x="195412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1" name="Google Shape;501;p6"/>
              <p:cNvSpPr/>
              <p:nvPr/>
            </p:nvSpPr>
            <p:spPr>
              <a:xfrm>
                <a:off x="220629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2" name="Google Shape;502;p6"/>
              <p:cNvSpPr/>
              <p:nvPr/>
            </p:nvSpPr>
            <p:spPr>
              <a:xfrm>
                <a:off x="187006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3" name="Google Shape;503;p6"/>
              <p:cNvSpPr/>
              <p:nvPr/>
            </p:nvSpPr>
            <p:spPr>
              <a:xfrm>
                <a:off x="17859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4" name="Google Shape;504;p6"/>
              <p:cNvSpPr/>
              <p:nvPr/>
            </p:nvSpPr>
            <p:spPr>
              <a:xfrm>
                <a:off x="161799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5" name="Google Shape;505;p6"/>
              <p:cNvSpPr/>
              <p:nvPr/>
            </p:nvSpPr>
            <p:spPr>
              <a:xfrm>
                <a:off x="170195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6" name="Google Shape;506;p6"/>
              <p:cNvSpPr/>
              <p:nvPr/>
            </p:nvSpPr>
            <p:spPr>
              <a:xfrm>
                <a:off x="15338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7" name="Google Shape;507;p6"/>
              <p:cNvSpPr/>
              <p:nvPr/>
            </p:nvSpPr>
            <p:spPr>
              <a:xfrm>
                <a:off x="2710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8" name="Google Shape;508;p6"/>
              <p:cNvSpPr/>
              <p:nvPr/>
            </p:nvSpPr>
            <p:spPr>
              <a:xfrm>
                <a:off x="2626686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9" name="Google Shape;509;p6"/>
              <p:cNvSpPr/>
              <p:nvPr/>
            </p:nvSpPr>
            <p:spPr>
              <a:xfrm>
                <a:off x="27946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0" name="Google Shape;510;p6"/>
              <p:cNvSpPr/>
              <p:nvPr/>
            </p:nvSpPr>
            <p:spPr>
              <a:xfrm>
                <a:off x="2290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1" name="Google Shape;511;p6"/>
              <p:cNvSpPr/>
              <p:nvPr/>
            </p:nvSpPr>
            <p:spPr>
              <a:xfrm>
                <a:off x="28787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2" name="Google Shape;512;p6"/>
              <p:cNvSpPr/>
              <p:nvPr/>
            </p:nvSpPr>
            <p:spPr>
              <a:xfrm>
                <a:off x="29629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3" name="Google Shape;513;p6"/>
              <p:cNvSpPr/>
              <p:nvPr/>
            </p:nvSpPr>
            <p:spPr>
              <a:xfrm>
                <a:off x="245846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4" name="Google Shape;514;p6"/>
              <p:cNvSpPr/>
              <p:nvPr/>
            </p:nvSpPr>
            <p:spPr>
              <a:xfrm>
                <a:off x="2542525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5" name="Google Shape;515;p6"/>
              <p:cNvSpPr/>
              <p:nvPr/>
            </p:nvSpPr>
            <p:spPr>
              <a:xfrm>
                <a:off x="2374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6" name="Google Shape;516;p6"/>
              <p:cNvSpPr/>
              <p:nvPr/>
            </p:nvSpPr>
            <p:spPr>
              <a:xfrm>
                <a:off x="44119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7" name="Google Shape;517;p6"/>
              <p:cNvSpPr/>
              <p:nvPr/>
            </p:nvSpPr>
            <p:spPr>
              <a:xfrm>
                <a:off x="27298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8" name="Google Shape;518;p6"/>
              <p:cNvSpPr/>
              <p:nvPr/>
            </p:nvSpPr>
            <p:spPr>
              <a:xfrm>
                <a:off x="35703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9" name="Google Shape;519;p6"/>
              <p:cNvSpPr/>
              <p:nvPr/>
            </p:nvSpPr>
            <p:spPr>
              <a:xfrm>
                <a:off x="5252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0" name="Google Shape;520;p6"/>
              <p:cNvSpPr/>
              <p:nvPr/>
            </p:nvSpPr>
            <p:spPr>
              <a:xfrm>
                <a:off x="10496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>
                <a:off x="1889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2" name="Google Shape;522;p6"/>
              <p:cNvSpPr/>
              <p:nvPr/>
            </p:nvSpPr>
            <p:spPr>
              <a:xfrm>
                <a:off x="14498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3" name="Google Shape;523;p6"/>
              <p:cNvSpPr/>
              <p:nvPr/>
            </p:nvSpPr>
            <p:spPr>
              <a:xfrm>
                <a:off x="6092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4" name="Google Shape;524;p6"/>
              <p:cNvSpPr/>
              <p:nvPr/>
            </p:nvSpPr>
            <p:spPr>
              <a:xfrm>
                <a:off x="2080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5" name="Google Shape;525;p6"/>
              <p:cNvSpPr/>
              <p:nvPr/>
            </p:nvSpPr>
            <p:spPr>
              <a:xfrm>
                <a:off x="12816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6" name="Google Shape;526;p6"/>
              <p:cNvSpPr/>
              <p:nvPr/>
            </p:nvSpPr>
            <p:spPr>
              <a:xfrm>
                <a:off x="11975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7" name="Google Shape;527;p6"/>
              <p:cNvSpPr/>
              <p:nvPr/>
            </p:nvSpPr>
            <p:spPr>
              <a:xfrm>
                <a:off x="11136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>
                <a:off x="77732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13657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86138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9454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10295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693369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4" name="Google Shape;534;p6"/>
              <p:cNvSpPr/>
              <p:nvPr/>
            </p:nvSpPr>
            <p:spPr>
              <a:xfrm>
                <a:off x="53161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5" name="Google Shape;535;p6"/>
              <p:cNvSpPr/>
              <p:nvPr/>
            </p:nvSpPr>
            <p:spPr>
              <a:xfrm>
                <a:off x="50639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6" name="Google Shape;536;p6"/>
              <p:cNvSpPr/>
              <p:nvPr/>
            </p:nvSpPr>
            <p:spPr>
              <a:xfrm>
                <a:off x="52320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7" name="Google Shape;537;p6"/>
              <p:cNvSpPr/>
              <p:nvPr/>
            </p:nvSpPr>
            <p:spPr>
              <a:xfrm>
                <a:off x="49798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8" name="Google Shape;538;p6"/>
              <p:cNvSpPr/>
              <p:nvPr/>
            </p:nvSpPr>
            <p:spPr>
              <a:xfrm>
                <a:off x="51479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9" name="Google Shape;539;p6"/>
              <p:cNvSpPr/>
              <p:nvPr/>
            </p:nvSpPr>
            <p:spPr>
              <a:xfrm>
                <a:off x="48959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0" name="Google Shape;540;p6"/>
              <p:cNvSpPr/>
              <p:nvPr/>
            </p:nvSpPr>
            <p:spPr>
              <a:xfrm>
                <a:off x="47277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1" name="Google Shape;541;p6"/>
              <p:cNvSpPr/>
              <p:nvPr/>
            </p:nvSpPr>
            <p:spPr>
              <a:xfrm>
                <a:off x="46437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2" name="Google Shape;542;p6"/>
              <p:cNvSpPr/>
              <p:nvPr/>
            </p:nvSpPr>
            <p:spPr>
              <a:xfrm>
                <a:off x="45595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3" name="Google Shape;543;p6"/>
              <p:cNvSpPr/>
              <p:nvPr/>
            </p:nvSpPr>
            <p:spPr>
              <a:xfrm>
                <a:off x="48118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4" name="Google Shape;544;p6"/>
              <p:cNvSpPr/>
              <p:nvPr/>
            </p:nvSpPr>
            <p:spPr>
              <a:xfrm>
                <a:off x="57362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5" name="Google Shape;545;p6"/>
              <p:cNvSpPr/>
              <p:nvPr/>
            </p:nvSpPr>
            <p:spPr>
              <a:xfrm>
                <a:off x="58204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6" name="Google Shape;546;p6"/>
              <p:cNvSpPr/>
              <p:nvPr/>
            </p:nvSpPr>
            <p:spPr>
              <a:xfrm>
                <a:off x="590450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7" name="Google Shape;547;p6"/>
              <p:cNvSpPr/>
              <p:nvPr/>
            </p:nvSpPr>
            <p:spPr>
              <a:xfrm>
                <a:off x="598835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8" name="Google Shape;548;p6"/>
              <p:cNvSpPr/>
              <p:nvPr/>
            </p:nvSpPr>
            <p:spPr>
              <a:xfrm>
                <a:off x="54002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9" name="Google Shape;549;p6"/>
              <p:cNvSpPr/>
              <p:nvPr/>
            </p:nvSpPr>
            <p:spPr>
              <a:xfrm>
                <a:off x="54842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0" name="Google Shape;550;p6"/>
              <p:cNvSpPr/>
              <p:nvPr/>
            </p:nvSpPr>
            <p:spPr>
              <a:xfrm>
                <a:off x="55681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1" name="Google Shape;551;p6"/>
              <p:cNvSpPr/>
              <p:nvPr/>
            </p:nvSpPr>
            <p:spPr>
              <a:xfrm>
                <a:off x="56522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2" name="Google Shape;552;p6"/>
              <p:cNvSpPr/>
              <p:nvPr/>
            </p:nvSpPr>
            <p:spPr>
              <a:xfrm>
                <a:off x="43075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3" name="Google Shape;553;p6"/>
              <p:cNvSpPr/>
              <p:nvPr/>
            </p:nvSpPr>
            <p:spPr>
              <a:xfrm>
                <a:off x="33830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4" name="Google Shape;554;p6"/>
              <p:cNvSpPr/>
              <p:nvPr/>
            </p:nvSpPr>
            <p:spPr>
              <a:xfrm>
                <a:off x="34671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5" name="Google Shape;555;p6"/>
              <p:cNvSpPr/>
              <p:nvPr/>
            </p:nvSpPr>
            <p:spPr>
              <a:xfrm>
                <a:off x="44757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6" name="Google Shape;556;p6"/>
              <p:cNvSpPr/>
              <p:nvPr/>
            </p:nvSpPr>
            <p:spPr>
              <a:xfrm>
                <a:off x="36351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7" name="Google Shape;557;p6"/>
              <p:cNvSpPr/>
              <p:nvPr/>
            </p:nvSpPr>
            <p:spPr>
              <a:xfrm>
                <a:off x="35511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8" name="Google Shape;558;p6"/>
              <p:cNvSpPr/>
              <p:nvPr/>
            </p:nvSpPr>
            <p:spPr>
              <a:xfrm>
                <a:off x="31308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59" name="Google Shape;559;p6"/>
              <p:cNvSpPr/>
              <p:nvPr/>
            </p:nvSpPr>
            <p:spPr>
              <a:xfrm>
                <a:off x="32990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0" name="Google Shape;560;p6"/>
              <p:cNvSpPr/>
              <p:nvPr/>
            </p:nvSpPr>
            <p:spPr>
              <a:xfrm>
                <a:off x="32149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1" name="Google Shape;561;p6"/>
              <p:cNvSpPr/>
              <p:nvPr/>
            </p:nvSpPr>
            <p:spPr>
              <a:xfrm>
                <a:off x="37192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2" name="Google Shape;562;p6"/>
              <p:cNvSpPr/>
              <p:nvPr/>
            </p:nvSpPr>
            <p:spPr>
              <a:xfrm>
                <a:off x="42235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3" name="Google Shape;563;p6"/>
              <p:cNvSpPr/>
              <p:nvPr/>
            </p:nvSpPr>
            <p:spPr>
              <a:xfrm>
                <a:off x="41394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4" name="Google Shape;564;p6"/>
              <p:cNvSpPr/>
              <p:nvPr/>
            </p:nvSpPr>
            <p:spPr>
              <a:xfrm>
                <a:off x="38033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5" name="Google Shape;565;p6"/>
              <p:cNvSpPr/>
              <p:nvPr/>
            </p:nvSpPr>
            <p:spPr>
              <a:xfrm>
                <a:off x="43915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6" name="Google Shape;566;p6"/>
              <p:cNvSpPr/>
              <p:nvPr/>
            </p:nvSpPr>
            <p:spPr>
              <a:xfrm>
                <a:off x="30469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7" name="Google Shape;567;p6"/>
              <p:cNvSpPr/>
              <p:nvPr/>
            </p:nvSpPr>
            <p:spPr>
              <a:xfrm>
                <a:off x="38873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8" name="Google Shape;568;p6"/>
              <p:cNvSpPr/>
              <p:nvPr/>
            </p:nvSpPr>
            <p:spPr>
              <a:xfrm>
                <a:off x="40554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69" name="Google Shape;569;p6"/>
              <p:cNvSpPr/>
              <p:nvPr/>
            </p:nvSpPr>
            <p:spPr>
              <a:xfrm>
                <a:off x="39714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0" name="Google Shape;570;p6"/>
              <p:cNvSpPr/>
              <p:nvPr/>
            </p:nvSpPr>
            <p:spPr>
              <a:xfrm>
                <a:off x="60722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1" name="Google Shape;571;p6"/>
              <p:cNvSpPr/>
              <p:nvPr/>
            </p:nvSpPr>
            <p:spPr>
              <a:xfrm>
                <a:off x="6156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2" name="Google Shape;572;p6"/>
              <p:cNvSpPr/>
              <p:nvPr/>
            </p:nvSpPr>
            <p:spPr>
              <a:xfrm>
                <a:off x="6240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3" name="Google Shape;573;p6"/>
              <p:cNvSpPr/>
              <p:nvPr/>
            </p:nvSpPr>
            <p:spPr>
              <a:xfrm>
                <a:off x="85937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4" name="Google Shape;574;p6"/>
              <p:cNvSpPr/>
              <p:nvPr/>
            </p:nvSpPr>
            <p:spPr>
              <a:xfrm>
                <a:off x="83415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5" name="Google Shape;575;p6"/>
              <p:cNvSpPr/>
              <p:nvPr/>
            </p:nvSpPr>
            <p:spPr>
              <a:xfrm>
                <a:off x="85096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6" name="Google Shape;576;p6"/>
              <p:cNvSpPr/>
              <p:nvPr/>
            </p:nvSpPr>
            <p:spPr>
              <a:xfrm>
                <a:off x="82574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7" name="Google Shape;577;p6"/>
              <p:cNvSpPr/>
              <p:nvPr/>
            </p:nvSpPr>
            <p:spPr>
              <a:xfrm>
                <a:off x="84255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8" name="Google Shape;578;p6"/>
              <p:cNvSpPr/>
              <p:nvPr/>
            </p:nvSpPr>
            <p:spPr>
              <a:xfrm>
                <a:off x="81735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79" name="Google Shape;579;p6"/>
              <p:cNvSpPr/>
              <p:nvPr/>
            </p:nvSpPr>
            <p:spPr>
              <a:xfrm>
                <a:off x="80053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0" name="Google Shape;580;p6"/>
              <p:cNvSpPr/>
              <p:nvPr/>
            </p:nvSpPr>
            <p:spPr>
              <a:xfrm>
                <a:off x="79213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1" name="Google Shape;581;p6"/>
              <p:cNvSpPr/>
              <p:nvPr/>
            </p:nvSpPr>
            <p:spPr>
              <a:xfrm>
                <a:off x="78371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2" name="Google Shape;582;p6"/>
              <p:cNvSpPr/>
              <p:nvPr/>
            </p:nvSpPr>
            <p:spPr>
              <a:xfrm>
                <a:off x="80894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3" name="Google Shape;583;p6"/>
              <p:cNvSpPr/>
              <p:nvPr/>
            </p:nvSpPr>
            <p:spPr>
              <a:xfrm>
                <a:off x="90138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4" name="Google Shape;584;p6"/>
              <p:cNvSpPr/>
              <p:nvPr/>
            </p:nvSpPr>
            <p:spPr>
              <a:xfrm>
                <a:off x="90980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5" name="Google Shape;585;p6"/>
              <p:cNvSpPr/>
              <p:nvPr/>
            </p:nvSpPr>
            <p:spPr>
              <a:xfrm>
                <a:off x="86778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6" name="Google Shape;586;p6"/>
              <p:cNvSpPr/>
              <p:nvPr/>
            </p:nvSpPr>
            <p:spPr>
              <a:xfrm>
                <a:off x="87618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7" name="Google Shape;587;p6"/>
              <p:cNvSpPr/>
              <p:nvPr/>
            </p:nvSpPr>
            <p:spPr>
              <a:xfrm>
                <a:off x="88457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8" name="Google Shape;588;p6"/>
              <p:cNvSpPr/>
              <p:nvPr/>
            </p:nvSpPr>
            <p:spPr>
              <a:xfrm>
                <a:off x="89298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89" name="Google Shape;589;p6"/>
              <p:cNvSpPr/>
              <p:nvPr/>
            </p:nvSpPr>
            <p:spPr>
              <a:xfrm>
                <a:off x="75851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0" name="Google Shape;590;p6"/>
              <p:cNvSpPr/>
              <p:nvPr/>
            </p:nvSpPr>
            <p:spPr>
              <a:xfrm>
                <a:off x="66606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1" name="Google Shape;591;p6"/>
              <p:cNvSpPr/>
              <p:nvPr/>
            </p:nvSpPr>
            <p:spPr>
              <a:xfrm>
                <a:off x="67447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2" name="Google Shape;592;p6"/>
              <p:cNvSpPr/>
              <p:nvPr/>
            </p:nvSpPr>
            <p:spPr>
              <a:xfrm>
                <a:off x="77533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3" name="Google Shape;593;p6"/>
              <p:cNvSpPr/>
              <p:nvPr/>
            </p:nvSpPr>
            <p:spPr>
              <a:xfrm>
                <a:off x="69127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4" name="Google Shape;594;p6"/>
              <p:cNvSpPr/>
              <p:nvPr/>
            </p:nvSpPr>
            <p:spPr>
              <a:xfrm>
                <a:off x="68287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5" name="Google Shape;595;p6"/>
              <p:cNvSpPr/>
              <p:nvPr/>
            </p:nvSpPr>
            <p:spPr>
              <a:xfrm>
                <a:off x="64084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6" name="Google Shape;596;p6"/>
              <p:cNvSpPr/>
              <p:nvPr/>
            </p:nvSpPr>
            <p:spPr>
              <a:xfrm>
                <a:off x="6576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7" name="Google Shape;597;p6"/>
              <p:cNvSpPr/>
              <p:nvPr/>
            </p:nvSpPr>
            <p:spPr>
              <a:xfrm>
                <a:off x="64925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8" name="Google Shape;598;p6"/>
              <p:cNvSpPr/>
              <p:nvPr/>
            </p:nvSpPr>
            <p:spPr>
              <a:xfrm>
                <a:off x="69968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99" name="Google Shape;599;p6"/>
              <p:cNvSpPr/>
              <p:nvPr/>
            </p:nvSpPr>
            <p:spPr>
              <a:xfrm>
                <a:off x="75011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0" name="Google Shape;600;p6"/>
              <p:cNvSpPr/>
              <p:nvPr/>
            </p:nvSpPr>
            <p:spPr>
              <a:xfrm>
                <a:off x="74170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1" name="Google Shape;601;p6"/>
              <p:cNvSpPr/>
              <p:nvPr/>
            </p:nvSpPr>
            <p:spPr>
              <a:xfrm>
                <a:off x="70809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2" name="Google Shape;602;p6"/>
              <p:cNvSpPr/>
              <p:nvPr/>
            </p:nvSpPr>
            <p:spPr>
              <a:xfrm>
                <a:off x="76691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3" name="Google Shape;603;p6"/>
              <p:cNvSpPr/>
              <p:nvPr/>
            </p:nvSpPr>
            <p:spPr>
              <a:xfrm>
                <a:off x="63245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4" name="Google Shape;604;p6"/>
              <p:cNvSpPr/>
              <p:nvPr/>
            </p:nvSpPr>
            <p:spPr>
              <a:xfrm>
                <a:off x="71649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5" name="Google Shape;605;p6"/>
              <p:cNvSpPr/>
              <p:nvPr/>
            </p:nvSpPr>
            <p:spPr>
              <a:xfrm>
                <a:off x="73330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06" name="Google Shape;606;p6"/>
              <p:cNvSpPr/>
              <p:nvPr/>
            </p:nvSpPr>
            <p:spPr>
              <a:xfrm>
                <a:off x="72490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607" name="Google Shape;607;p6"/>
          <p:cNvGrpSpPr/>
          <p:nvPr/>
        </p:nvGrpSpPr>
        <p:grpSpPr>
          <a:xfrm>
            <a:off x="8542473" y="5242530"/>
            <a:ext cx="411595" cy="1079999"/>
            <a:chOff x="1579075" y="2525650"/>
            <a:chExt cx="219975" cy="432900"/>
          </a:xfrm>
        </p:grpSpPr>
        <p:sp>
          <p:nvSpPr>
            <p:cNvPr id="608" name="Google Shape;608;p6"/>
            <p:cNvSpPr/>
            <p:nvPr/>
          </p:nvSpPr>
          <p:spPr>
            <a:xfrm>
              <a:off x="1590200" y="2533375"/>
              <a:ext cx="197775" cy="425175"/>
            </a:xfrm>
            <a:custGeom>
              <a:avLst/>
              <a:gdLst/>
              <a:ahLst/>
              <a:cxnLst/>
              <a:rect l="l" t="t" r="r" b="b"/>
              <a:pathLst>
                <a:path w="7911" h="17007" extrusionOk="0">
                  <a:moveTo>
                    <a:pt x="6979" y="3316"/>
                  </a:moveTo>
                  <a:lnTo>
                    <a:pt x="5379" y="3316"/>
                  </a:lnTo>
                  <a:lnTo>
                    <a:pt x="5379" y="1"/>
                  </a:lnTo>
                  <a:lnTo>
                    <a:pt x="2531" y="1"/>
                  </a:lnTo>
                  <a:lnTo>
                    <a:pt x="2531" y="3316"/>
                  </a:lnTo>
                  <a:lnTo>
                    <a:pt x="932" y="3316"/>
                  </a:lnTo>
                  <a:cubicBezTo>
                    <a:pt x="418" y="3316"/>
                    <a:pt x="1" y="3667"/>
                    <a:pt x="1" y="4100"/>
                  </a:cubicBezTo>
                  <a:lnTo>
                    <a:pt x="1" y="16223"/>
                  </a:lnTo>
                  <a:cubicBezTo>
                    <a:pt x="1" y="16655"/>
                    <a:pt x="418" y="17007"/>
                    <a:pt x="932" y="17007"/>
                  </a:cubicBezTo>
                  <a:lnTo>
                    <a:pt x="6980" y="17007"/>
                  </a:lnTo>
                  <a:cubicBezTo>
                    <a:pt x="7494" y="17007"/>
                    <a:pt x="7911" y="16655"/>
                    <a:pt x="7911" y="16223"/>
                  </a:cubicBezTo>
                  <a:lnTo>
                    <a:pt x="7911" y="4100"/>
                  </a:lnTo>
                  <a:cubicBezTo>
                    <a:pt x="7910" y="3667"/>
                    <a:pt x="7493" y="3316"/>
                    <a:pt x="6979" y="3316"/>
                  </a:cubicBezTo>
                  <a:close/>
                </a:path>
              </a:pathLst>
            </a:custGeom>
            <a:solidFill>
              <a:schemeClr val="accent2"/>
            </a:solidFill>
            <a:ln w="500" cap="flat" cmpd="sng">
              <a:solidFill>
                <a:srgbClr val="FFFFFF"/>
              </a:solidFill>
              <a:prstDash val="solid"/>
              <a:miter lim="10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9" name="Google Shape;609;p6"/>
            <p:cNvSpPr/>
            <p:nvPr/>
          </p:nvSpPr>
          <p:spPr>
            <a:xfrm>
              <a:off x="1644325" y="2525650"/>
              <a:ext cx="89475" cy="62000"/>
            </a:xfrm>
            <a:custGeom>
              <a:avLst/>
              <a:gdLst/>
              <a:ahLst/>
              <a:cxnLst/>
              <a:rect l="l" t="t" r="r" b="b"/>
              <a:pathLst>
                <a:path w="3579" h="2480" extrusionOk="0">
                  <a:moveTo>
                    <a:pt x="0" y="1"/>
                  </a:moveTo>
                  <a:lnTo>
                    <a:pt x="3579" y="1"/>
                  </a:lnTo>
                  <a:lnTo>
                    <a:pt x="3579" y="2479"/>
                  </a:lnTo>
                  <a:lnTo>
                    <a:pt x="0" y="24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0" name="Google Shape;610;p6"/>
            <p:cNvSpPr/>
            <p:nvPr/>
          </p:nvSpPr>
          <p:spPr>
            <a:xfrm>
              <a:off x="1579075" y="2649675"/>
              <a:ext cx="219975" cy="20950"/>
            </a:xfrm>
            <a:custGeom>
              <a:avLst/>
              <a:gdLst/>
              <a:ahLst/>
              <a:cxnLst/>
              <a:rect l="l" t="t" r="r" b="b"/>
              <a:pathLst>
                <a:path w="8799" h="838" extrusionOk="0">
                  <a:moveTo>
                    <a:pt x="8799" y="420"/>
                  </a:moveTo>
                  <a:cubicBezTo>
                    <a:pt x="8799" y="650"/>
                    <a:pt x="8577" y="837"/>
                    <a:pt x="8303" y="837"/>
                  </a:cubicBezTo>
                  <a:lnTo>
                    <a:pt x="497" y="837"/>
                  </a:lnTo>
                  <a:cubicBezTo>
                    <a:pt x="223" y="837"/>
                    <a:pt x="1" y="650"/>
                    <a:pt x="1" y="420"/>
                  </a:cubicBezTo>
                  <a:lnTo>
                    <a:pt x="1" y="420"/>
                  </a:lnTo>
                  <a:cubicBezTo>
                    <a:pt x="1" y="189"/>
                    <a:pt x="223" y="1"/>
                    <a:pt x="497" y="1"/>
                  </a:cubicBezTo>
                  <a:lnTo>
                    <a:pt x="8303" y="1"/>
                  </a:lnTo>
                  <a:cubicBezTo>
                    <a:pt x="8577" y="3"/>
                    <a:pt x="8799" y="189"/>
                    <a:pt x="8799" y="4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1" name="Google Shape;611;p6"/>
            <p:cNvSpPr/>
            <p:nvPr/>
          </p:nvSpPr>
          <p:spPr>
            <a:xfrm>
              <a:off x="1579075" y="2683600"/>
              <a:ext cx="219975" cy="20900"/>
            </a:xfrm>
            <a:custGeom>
              <a:avLst/>
              <a:gdLst/>
              <a:ahLst/>
              <a:cxnLst/>
              <a:rect l="l" t="t" r="r" b="b"/>
              <a:pathLst>
                <a:path w="8799" h="836" extrusionOk="0">
                  <a:moveTo>
                    <a:pt x="8799" y="419"/>
                  </a:moveTo>
                  <a:cubicBezTo>
                    <a:pt x="8799" y="649"/>
                    <a:pt x="8577" y="836"/>
                    <a:pt x="8303" y="836"/>
                  </a:cubicBezTo>
                  <a:lnTo>
                    <a:pt x="497" y="836"/>
                  </a:lnTo>
                  <a:cubicBezTo>
                    <a:pt x="223" y="836"/>
                    <a:pt x="1" y="649"/>
                    <a:pt x="1" y="419"/>
                  </a:cubicBezTo>
                  <a:lnTo>
                    <a:pt x="1" y="419"/>
                  </a:lnTo>
                  <a:cubicBezTo>
                    <a:pt x="1" y="188"/>
                    <a:pt x="223" y="0"/>
                    <a:pt x="497" y="0"/>
                  </a:cubicBezTo>
                  <a:lnTo>
                    <a:pt x="8303" y="0"/>
                  </a:lnTo>
                  <a:cubicBezTo>
                    <a:pt x="8577" y="0"/>
                    <a:pt x="8799" y="187"/>
                    <a:pt x="8799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6"/>
            <p:cNvSpPr/>
            <p:nvPr/>
          </p:nvSpPr>
          <p:spPr>
            <a:xfrm>
              <a:off x="1579075" y="2723525"/>
              <a:ext cx="219975" cy="20925"/>
            </a:xfrm>
            <a:custGeom>
              <a:avLst/>
              <a:gdLst/>
              <a:ahLst/>
              <a:cxnLst/>
              <a:rect l="l" t="t" r="r" b="b"/>
              <a:pathLst>
                <a:path w="8799" h="837" extrusionOk="0">
                  <a:moveTo>
                    <a:pt x="8799" y="418"/>
                  </a:moveTo>
                  <a:cubicBezTo>
                    <a:pt x="8799" y="649"/>
                    <a:pt x="8577" y="836"/>
                    <a:pt x="8303" y="836"/>
                  </a:cubicBezTo>
                  <a:lnTo>
                    <a:pt x="497" y="836"/>
                  </a:lnTo>
                  <a:cubicBezTo>
                    <a:pt x="223" y="836"/>
                    <a:pt x="1" y="650"/>
                    <a:pt x="1" y="418"/>
                  </a:cubicBezTo>
                  <a:lnTo>
                    <a:pt x="1" y="418"/>
                  </a:lnTo>
                  <a:cubicBezTo>
                    <a:pt x="1" y="187"/>
                    <a:pt x="223" y="0"/>
                    <a:pt x="497" y="0"/>
                  </a:cubicBezTo>
                  <a:lnTo>
                    <a:pt x="8303" y="0"/>
                  </a:lnTo>
                  <a:cubicBezTo>
                    <a:pt x="8577" y="0"/>
                    <a:pt x="8799" y="186"/>
                    <a:pt x="8799" y="4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3" name="Google Shape;613;p6"/>
            <p:cNvSpPr/>
            <p:nvPr/>
          </p:nvSpPr>
          <p:spPr>
            <a:xfrm>
              <a:off x="1579075" y="2757375"/>
              <a:ext cx="219975" cy="20925"/>
            </a:xfrm>
            <a:custGeom>
              <a:avLst/>
              <a:gdLst/>
              <a:ahLst/>
              <a:cxnLst/>
              <a:rect l="l" t="t" r="r" b="b"/>
              <a:pathLst>
                <a:path w="8799" h="837" extrusionOk="0">
                  <a:moveTo>
                    <a:pt x="8799" y="419"/>
                  </a:moveTo>
                  <a:cubicBezTo>
                    <a:pt x="8799" y="650"/>
                    <a:pt x="8577" y="837"/>
                    <a:pt x="8303" y="837"/>
                  </a:cubicBezTo>
                  <a:lnTo>
                    <a:pt x="497" y="837"/>
                  </a:lnTo>
                  <a:cubicBezTo>
                    <a:pt x="223" y="837"/>
                    <a:pt x="1" y="651"/>
                    <a:pt x="1" y="419"/>
                  </a:cubicBezTo>
                  <a:lnTo>
                    <a:pt x="1" y="419"/>
                  </a:lnTo>
                  <a:cubicBezTo>
                    <a:pt x="1" y="188"/>
                    <a:pt x="223" y="1"/>
                    <a:pt x="497" y="1"/>
                  </a:cubicBezTo>
                  <a:lnTo>
                    <a:pt x="8303" y="1"/>
                  </a:lnTo>
                  <a:cubicBezTo>
                    <a:pt x="8577" y="1"/>
                    <a:pt x="8799" y="188"/>
                    <a:pt x="8799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6"/>
            <p:cNvSpPr/>
            <p:nvPr/>
          </p:nvSpPr>
          <p:spPr>
            <a:xfrm>
              <a:off x="1579075" y="2797300"/>
              <a:ext cx="219975" cy="20925"/>
            </a:xfrm>
            <a:custGeom>
              <a:avLst/>
              <a:gdLst/>
              <a:ahLst/>
              <a:cxnLst/>
              <a:rect l="l" t="t" r="r" b="b"/>
              <a:pathLst>
                <a:path w="8799" h="837" extrusionOk="0">
                  <a:moveTo>
                    <a:pt x="8799" y="418"/>
                  </a:moveTo>
                  <a:cubicBezTo>
                    <a:pt x="8799" y="649"/>
                    <a:pt x="8577" y="837"/>
                    <a:pt x="8303" y="837"/>
                  </a:cubicBezTo>
                  <a:lnTo>
                    <a:pt x="497" y="837"/>
                  </a:lnTo>
                  <a:cubicBezTo>
                    <a:pt x="223" y="837"/>
                    <a:pt x="1" y="650"/>
                    <a:pt x="1" y="418"/>
                  </a:cubicBezTo>
                  <a:lnTo>
                    <a:pt x="1" y="418"/>
                  </a:lnTo>
                  <a:cubicBezTo>
                    <a:pt x="1" y="188"/>
                    <a:pt x="223" y="0"/>
                    <a:pt x="497" y="0"/>
                  </a:cubicBezTo>
                  <a:lnTo>
                    <a:pt x="8303" y="0"/>
                  </a:lnTo>
                  <a:cubicBezTo>
                    <a:pt x="8577" y="1"/>
                    <a:pt x="8799" y="188"/>
                    <a:pt x="8799" y="4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5" name="Google Shape;615;p6"/>
            <p:cNvSpPr/>
            <p:nvPr/>
          </p:nvSpPr>
          <p:spPr>
            <a:xfrm>
              <a:off x="1579075" y="2831175"/>
              <a:ext cx="219975" cy="20925"/>
            </a:xfrm>
            <a:custGeom>
              <a:avLst/>
              <a:gdLst/>
              <a:ahLst/>
              <a:cxnLst/>
              <a:rect l="l" t="t" r="r" b="b"/>
              <a:pathLst>
                <a:path w="8799" h="837" extrusionOk="0">
                  <a:moveTo>
                    <a:pt x="8799" y="419"/>
                  </a:moveTo>
                  <a:cubicBezTo>
                    <a:pt x="8799" y="650"/>
                    <a:pt x="8577" y="836"/>
                    <a:pt x="8303" y="836"/>
                  </a:cubicBezTo>
                  <a:lnTo>
                    <a:pt x="497" y="836"/>
                  </a:lnTo>
                  <a:cubicBezTo>
                    <a:pt x="223" y="836"/>
                    <a:pt x="1" y="650"/>
                    <a:pt x="1" y="419"/>
                  </a:cubicBezTo>
                  <a:lnTo>
                    <a:pt x="1" y="419"/>
                  </a:lnTo>
                  <a:cubicBezTo>
                    <a:pt x="1" y="188"/>
                    <a:pt x="223" y="1"/>
                    <a:pt x="497" y="1"/>
                  </a:cubicBezTo>
                  <a:lnTo>
                    <a:pt x="8303" y="1"/>
                  </a:lnTo>
                  <a:cubicBezTo>
                    <a:pt x="8577" y="1"/>
                    <a:pt x="8799" y="187"/>
                    <a:pt x="8799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6" name="Google Shape;616;p6"/>
            <p:cNvSpPr/>
            <p:nvPr/>
          </p:nvSpPr>
          <p:spPr>
            <a:xfrm>
              <a:off x="1579075" y="2871100"/>
              <a:ext cx="219975" cy="20925"/>
            </a:xfrm>
            <a:custGeom>
              <a:avLst/>
              <a:gdLst/>
              <a:ahLst/>
              <a:cxnLst/>
              <a:rect l="l" t="t" r="r" b="b"/>
              <a:pathLst>
                <a:path w="8799" h="837" extrusionOk="0">
                  <a:moveTo>
                    <a:pt x="8799" y="419"/>
                  </a:moveTo>
                  <a:cubicBezTo>
                    <a:pt x="8799" y="649"/>
                    <a:pt x="8577" y="837"/>
                    <a:pt x="8303" y="837"/>
                  </a:cubicBezTo>
                  <a:lnTo>
                    <a:pt x="497" y="837"/>
                  </a:lnTo>
                  <a:cubicBezTo>
                    <a:pt x="223" y="837"/>
                    <a:pt x="1" y="650"/>
                    <a:pt x="1" y="419"/>
                  </a:cubicBezTo>
                  <a:lnTo>
                    <a:pt x="1" y="419"/>
                  </a:lnTo>
                  <a:cubicBezTo>
                    <a:pt x="1" y="188"/>
                    <a:pt x="223" y="1"/>
                    <a:pt x="497" y="1"/>
                  </a:cubicBezTo>
                  <a:lnTo>
                    <a:pt x="8303" y="1"/>
                  </a:lnTo>
                  <a:cubicBezTo>
                    <a:pt x="8577" y="0"/>
                    <a:pt x="8799" y="187"/>
                    <a:pt x="8799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6"/>
            <p:cNvSpPr/>
            <p:nvPr/>
          </p:nvSpPr>
          <p:spPr>
            <a:xfrm>
              <a:off x="1579075" y="2904950"/>
              <a:ext cx="219975" cy="20950"/>
            </a:xfrm>
            <a:custGeom>
              <a:avLst/>
              <a:gdLst/>
              <a:ahLst/>
              <a:cxnLst/>
              <a:rect l="l" t="t" r="r" b="b"/>
              <a:pathLst>
                <a:path w="8799" h="838" extrusionOk="0">
                  <a:moveTo>
                    <a:pt x="8799" y="419"/>
                  </a:moveTo>
                  <a:cubicBezTo>
                    <a:pt x="8799" y="650"/>
                    <a:pt x="8577" y="837"/>
                    <a:pt x="8303" y="837"/>
                  </a:cubicBezTo>
                  <a:lnTo>
                    <a:pt x="497" y="837"/>
                  </a:lnTo>
                  <a:cubicBezTo>
                    <a:pt x="223" y="837"/>
                    <a:pt x="1" y="651"/>
                    <a:pt x="1" y="419"/>
                  </a:cubicBezTo>
                  <a:lnTo>
                    <a:pt x="1" y="419"/>
                  </a:lnTo>
                  <a:cubicBezTo>
                    <a:pt x="1" y="188"/>
                    <a:pt x="223" y="1"/>
                    <a:pt x="497" y="1"/>
                  </a:cubicBezTo>
                  <a:lnTo>
                    <a:pt x="8303" y="1"/>
                  </a:lnTo>
                  <a:cubicBezTo>
                    <a:pt x="8577" y="1"/>
                    <a:pt x="8799" y="188"/>
                    <a:pt x="8799" y="4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18" name="Google Shape;618;p6"/>
          <p:cNvGrpSpPr/>
          <p:nvPr/>
        </p:nvGrpSpPr>
        <p:grpSpPr>
          <a:xfrm flipH="1">
            <a:off x="8503357" y="4908304"/>
            <a:ext cx="192930" cy="252259"/>
            <a:chOff x="2974450" y="3885325"/>
            <a:chExt cx="123050" cy="120675"/>
          </a:xfrm>
        </p:grpSpPr>
        <p:sp>
          <p:nvSpPr>
            <p:cNvPr id="619" name="Google Shape;619;p6"/>
            <p:cNvSpPr/>
            <p:nvPr/>
          </p:nvSpPr>
          <p:spPr>
            <a:xfrm>
              <a:off x="2974450" y="3885325"/>
              <a:ext cx="123050" cy="120675"/>
            </a:xfrm>
            <a:custGeom>
              <a:avLst/>
              <a:gdLst/>
              <a:ahLst/>
              <a:cxnLst/>
              <a:rect l="l" t="t" r="r" b="b"/>
              <a:pathLst>
                <a:path w="4922" h="4827" extrusionOk="0">
                  <a:moveTo>
                    <a:pt x="2460" y="0"/>
                  </a:moveTo>
                  <a:cubicBezTo>
                    <a:pt x="1101" y="0"/>
                    <a:pt x="1" y="927"/>
                    <a:pt x="1" y="2072"/>
                  </a:cubicBezTo>
                  <a:cubicBezTo>
                    <a:pt x="1" y="2887"/>
                    <a:pt x="563" y="3592"/>
                    <a:pt x="1378" y="3930"/>
                  </a:cubicBezTo>
                  <a:lnTo>
                    <a:pt x="449" y="4827"/>
                  </a:lnTo>
                  <a:lnTo>
                    <a:pt x="2129" y="4122"/>
                  </a:lnTo>
                  <a:cubicBezTo>
                    <a:pt x="2237" y="4136"/>
                    <a:pt x="2347" y="4143"/>
                    <a:pt x="2460" y="4143"/>
                  </a:cubicBezTo>
                  <a:cubicBezTo>
                    <a:pt x="3819" y="4143"/>
                    <a:pt x="4921" y="3216"/>
                    <a:pt x="4921" y="2072"/>
                  </a:cubicBezTo>
                  <a:cubicBezTo>
                    <a:pt x="4921" y="927"/>
                    <a:pt x="3819" y="0"/>
                    <a:pt x="24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0" name="Google Shape;620;p6"/>
            <p:cNvSpPr/>
            <p:nvPr/>
          </p:nvSpPr>
          <p:spPr>
            <a:xfrm>
              <a:off x="3011175" y="3898825"/>
              <a:ext cx="49600" cy="74150"/>
            </a:xfrm>
            <a:custGeom>
              <a:avLst/>
              <a:gdLst/>
              <a:ahLst/>
              <a:cxnLst/>
              <a:rect l="l" t="t" r="r" b="b"/>
              <a:pathLst>
                <a:path w="1984" h="2966" extrusionOk="0">
                  <a:moveTo>
                    <a:pt x="1983" y="1"/>
                  </a:moveTo>
                  <a:lnTo>
                    <a:pt x="1" y="1685"/>
                  </a:lnTo>
                  <a:lnTo>
                    <a:pt x="1127" y="1685"/>
                  </a:lnTo>
                  <a:lnTo>
                    <a:pt x="1" y="2965"/>
                  </a:lnTo>
                  <a:lnTo>
                    <a:pt x="1" y="2965"/>
                  </a:lnTo>
                  <a:lnTo>
                    <a:pt x="1983" y="1281"/>
                  </a:lnTo>
                  <a:lnTo>
                    <a:pt x="857" y="1281"/>
                  </a:lnTo>
                  <a:lnTo>
                    <a:pt x="19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710797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7"/>
          <p:cNvSpPr txBox="1">
            <a:spLocks noGrp="1"/>
          </p:cNvSpPr>
          <p:nvPr>
            <p:ph type="body" idx="1"/>
          </p:nvPr>
        </p:nvSpPr>
        <p:spPr>
          <a:xfrm>
            <a:off x="720000" y="1566000"/>
            <a:ext cx="4503600" cy="30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3" name="Google Shape;623;p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24" name="Google Shape;624;p7"/>
          <p:cNvGrpSpPr/>
          <p:nvPr/>
        </p:nvGrpSpPr>
        <p:grpSpPr>
          <a:xfrm>
            <a:off x="-19400" y="6294534"/>
            <a:ext cx="9182806" cy="563468"/>
            <a:chOff x="-14400" y="4936800"/>
            <a:chExt cx="9182806" cy="422601"/>
          </a:xfrm>
        </p:grpSpPr>
        <p:sp>
          <p:nvSpPr>
            <p:cNvPr id="625" name="Google Shape;625;p7"/>
            <p:cNvSpPr/>
            <p:nvPr/>
          </p:nvSpPr>
          <p:spPr>
            <a:xfrm>
              <a:off x="-14400" y="4936800"/>
              <a:ext cx="9169800" cy="20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626" name="Google Shape;626;p7"/>
            <p:cNvGrpSpPr/>
            <p:nvPr/>
          </p:nvGrpSpPr>
          <p:grpSpPr>
            <a:xfrm>
              <a:off x="-1475" y="5143500"/>
              <a:ext cx="9169881" cy="215901"/>
              <a:chOff x="-1475" y="5143500"/>
              <a:chExt cx="9169881" cy="215901"/>
            </a:xfrm>
          </p:grpSpPr>
          <p:sp>
            <p:nvSpPr>
              <p:cNvPr id="627" name="Google Shape;627;p7"/>
              <p:cNvSpPr/>
              <p:nvPr/>
            </p:nvSpPr>
            <p:spPr>
              <a:xfrm>
                <a:off x="-1475" y="5152700"/>
                <a:ext cx="9143939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58829" h="2297" fill="none" extrusionOk="0">
                    <a:moveTo>
                      <a:pt x="1" y="0"/>
                    </a:moveTo>
                    <a:lnTo>
                      <a:pt x="58828" y="0"/>
                    </a:lnTo>
                    <a:lnTo>
                      <a:pt x="58828" y="2296"/>
                    </a:lnTo>
                    <a:lnTo>
                      <a:pt x="1" y="229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8" name="Google Shape;628;p7"/>
              <p:cNvSpPr/>
              <p:nvPr/>
            </p:nvSpPr>
            <p:spPr>
              <a:xfrm>
                <a:off x="203828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29" name="Google Shape;629;p7"/>
              <p:cNvSpPr/>
              <p:nvPr/>
            </p:nvSpPr>
            <p:spPr>
              <a:xfrm>
                <a:off x="212234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0" name="Google Shape;630;p7"/>
              <p:cNvSpPr/>
              <p:nvPr/>
            </p:nvSpPr>
            <p:spPr>
              <a:xfrm>
                <a:off x="195412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1" name="Google Shape;631;p7"/>
              <p:cNvSpPr/>
              <p:nvPr/>
            </p:nvSpPr>
            <p:spPr>
              <a:xfrm>
                <a:off x="220629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2" name="Google Shape;632;p7"/>
              <p:cNvSpPr/>
              <p:nvPr/>
            </p:nvSpPr>
            <p:spPr>
              <a:xfrm>
                <a:off x="187006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3" name="Google Shape;633;p7"/>
              <p:cNvSpPr/>
              <p:nvPr/>
            </p:nvSpPr>
            <p:spPr>
              <a:xfrm>
                <a:off x="17859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4" name="Google Shape;634;p7"/>
              <p:cNvSpPr/>
              <p:nvPr/>
            </p:nvSpPr>
            <p:spPr>
              <a:xfrm>
                <a:off x="161799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5" name="Google Shape;635;p7"/>
              <p:cNvSpPr/>
              <p:nvPr/>
            </p:nvSpPr>
            <p:spPr>
              <a:xfrm>
                <a:off x="170195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>
                <a:off x="15338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2710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2626686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27946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2290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28787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>
                <a:off x="29629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>
                <a:off x="245846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4" name="Google Shape;644;p7"/>
              <p:cNvSpPr/>
              <p:nvPr/>
            </p:nvSpPr>
            <p:spPr>
              <a:xfrm>
                <a:off x="2542525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5" name="Google Shape;645;p7"/>
              <p:cNvSpPr/>
              <p:nvPr/>
            </p:nvSpPr>
            <p:spPr>
              <a:xfrm>
                <a:off x="2374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6" name="Google Shape;646;p7"/>
              <p:cNvSpPr/>
              <p:nvPr/>
            </p:nvSpPr>
            <p:spPr>
              <a:xfrm>
                <a:off x="44119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7" name="Google Shape;647;p7"/>
              <p:cNvSpPr/>
              <p:nvPr/>
            </p:nvSpPr>
            <p:spPr>
              <a:xfrm>
                <a:off x="27298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8" name="Google Shape;648;p7"/>
              <p:cNvSpPr/>
              <p:nvPr/>
            </p:nvSpPr>
            <p:spPr>
              <a:xfrm>
                <a:off x="35703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49" name="Google Shape;649;p7"/>
              <p:cNvSpPr/>
              <p:nvPr/>
            </p:nvSpPr>
            <p:spPr>
              <a:xfrm>
                <a:off x="5252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0" name="Google Shape;650;p7"/>
              <p:cNvSpPr/>
              <p:nvPr/>
            </p:nvSpPr>
            <p:spPr>
              <a:xfrm>
                <a:off x="10496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1" name="Google Shape;651;p7"/>
              <p:cNvSpPr/>
              <p:nvPr/>
            </p:nvSpPr>
            <p:spPr>
              <a:xfrm>
                <a:off x="1889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2" name="Google Shape;652;p7"/>
              <p:cNvSpPr/>
              <p:nvPr/>
            </p:nvSpPr>
            <p:spPr>
              <a:xfrm>
                <a:off x="14498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3" name="Google Shape;653;p7"/>
              <p:cNvSpPr/>
              <p:nvPr/>
            </p:nvSpPr>
            <p:spPr>
              <a:xfrm>
                <a:off x="6092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4" name="Google Shape;654;p7"/>
              <p:cNvSpPr/>
              <p:nvPr/>
            </p:nvSpPr>
            <p:spPr>
              <a:xfrm>
                <a:off x="2080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5" name="Google Shape;655;p7"/>
              <p:cNvSpPr/>
              <p:nvPr/>
            </p:nvSpPr>
            <p:spPr>
              <a:xfrm>
                <a:off x="12816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6" name="Google Shape;656;p7"/>
              <p:cNvSpPr/>
              <p:nvPr/>
            </p:nvSpPr>
            <p:spPr>
              <a:xfrm>
                <a:off x="11975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7" name="Google Shape;657;p7"/>
              <p:cNvSpPr/>
              <p:nvPr/>
            </p:nvSpPr>
            <p:spPr>
              <a:xfrm>
                <a:off x="11136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8" name="Google Shape;658;p7"/>
              <p:cNvSpPr/>
              <p:nvPr/>
            </p:nvSpPr>
            <p:spPr>
              <a:xfrm>
                <a:off x="77732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59" name="Google Shape;659;p7"/>
              <p:cNvSpPr/>
              <p:nvPr/>
            </p:nvSpPr>
            <p:spPr>
              <a:xfrm>
                <a:off x="13657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0" name="Google Shape;660;p7"/>
              <p:cNvSpPr/>
              <p:nvPr/>
            </p:nvSpPr>
            <p:spPr>
              <a:xfrm>
                <a:off x="86138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1" name="Google Shape;661;p7"/>
              <p:cNvSpPr/>
              <p:nvPr/>
            </p:nvSpPr>
            <p:spPr>
              <a:xfrm>
                <a:off x="9454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2" name="Google Shape;662;p7"/>
              <p:cNvSpPr/>
              <p:nvPr/>
            </p:nvSpPr>
            <p:spPr>
              <a:xfrm>
                <a:off x="10295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3" name="Google Shape;663;p7"/>
              <p:cNvSpPr/>
              <p:nvPr/>
            </p:nvSpPr>
            <p:spPr>
              <a:xfrm>
                <a:off x="693369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4" name="Google Shape;664;p7"/>
              <p:cNvSpPr/>
              <p:nvPr/>
            </p:nvSpPr>
            <p:spPr>
              <a:xfrm>
                <a:off x="53161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5" name="Google Shape;665;p7"/>
              <p:cNvSpPr/>
              <p:nvPr/>
            </p:nvSpPr>
            <p:spPr>
              <a:xfrm>
                <a:off x="50639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6" name="Google Shape;666;p7"/>
              <p:cNvSpPr/>
              <p:nvPr/>
            </p:nvSpPr>
            <p:spPr>
              <a:xfrm>
                <a:off x="52320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7" name="Google Shape;667;p7"/>
              <p:cNvSpPr/>
              <p:nvPr/>
            </p:nvSpPr>
            <p:spPr>
              <a:xfrm>
                <a:off x="49798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8" name="Google Shape;668;p7"/>
              <p:cNvSpPr/>
              <p:nvPr/>
            </p:nvSpPr>
            <p:spPr>
              <a:xfrm>
                <a:off x="51479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69" name="Google Shape;669;p7"/>
              <p:cNvSpPr/>
              <p:nvPr/>
            </p:nvSpPr>
            <p:spPr>
              <a:xfrm>
                <a:off x="48959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0" name="Google Shape;670;p7"/>
              <p:cNvSpPr/>
              <p:nvPr/>
            </p:nvSpPr>
            <p:spPr>
              <a:xfrm>
                <a:off x="47277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1" name="Google Shape;671;p7"/>
              <p:cNvSpPr/>
              <p:nvPr/>
            </p:nvSpPr>
            <p:spPr>
              <a:xfrm>
                <a:off x="46437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2" name="Google Shape;672;p7"/>
              <p:cNvSpPr/>
              <p:nvPr/>
            </p:nvSpPr>
            <p:spPr>
              <a:xfrm>
                <a:off x="45595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3" name="Google Shape;673;p7"/>
              <p:cNvSpPr/>
              <p:nvPr/>
            </p:nvSpPr>
            <p:spPr>
              <a:xfrm>
                <a:off x="48118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4" name="Google Shape;674;p7"/>
              <p:cNvSpPr/>
              <p:nvPr/>
            </p:nvSpPr>
            <p:spPr>
              <a:xfrm>
                <a:off x="57362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5" name="Google Shape;675;p7"/>
              <p:cNvSpPr/>
              <p:nvPr/>
            </p:nvSpPr>
            <p:spPr>
              <a:xfrm>
                <a:off x="58204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6" name="Google Shape;676;p7"/>
              <p:cNvSpPr/>
              <p:nvPr/>
            </p:nvSpPr>
            <p:spPr>
              <a:xfrm>
                <a:off x="590450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7" name="Google Shape;677;p7"/>
              <p:cNvSpPr/>
              <p:nvPr/>
            </p:nvSpPr>
            <p:spPr>
              <a:xfrm>
                <a:off x="598835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8" name="Google Shape;678;p7"/>
              <p:cNvSpPr/>
              <p:nvPr/>
            </p:nvSpPr>
            <p:spPr>
              <a:xfrm>
                <a:off x="54002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79" name="Google Shape;679;p7"/>
              <p:cNvSpPr/>
              <p:nvPr/>
            </p:nvSpPr>
            <p:spPr>
              <a:xfrm>
                <a:off x="54842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0" name="Google Shape;680;p7"/>
              <p:cNvSpPr/>
              <p:nvPr/>
            </p:nvSpPr>
            <p:spPr>
              <a:xfrm>
                <a:off x="55681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1" name="Google Shape;681;p7"/>
              <p:cNvSpPr/>
              <p:nvPr/>
            </p:nvSpPr>
            <p:spPr>
              <a:xfrm>
                <a:off x="56522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2" name="Google Shape;682;p7"/>
              <p:cNvSpPr/>
              <p:nvPr/>
            </p:nvSpPr>
            <p:spPr>
              <a:xfrm>
                <a:off x="43075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3" name="Google Shape;683;p7"/>
              <p:cNvSpPr/>
              <p:nvPr/>
            </p:nvSpPr>
            <p:spPr>
              <a:xfrm>
                <a:off x="33830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4" name="Google Shape;684;p7"/>
              <p:cNvSpPr/>
              <p:nvPr/>
            </p:nvSpPr>
            <p:spPr>
              <a:xfrm>
                <a:off x="34671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5" name="Google Shape;685;p7"/>
              <p:cNvSpPr/>
              <p:nvPr/>
            </p:nvSpPr>
            <p:spPr>
              <a:xfrm>
                <a:off x="44757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6" name="Google Shape;686;p7"/>
              <p:cNvSpPr/>
              <p:nvPr/>
            </p:nvSpPr>
            <p:spPr>
              <a:xfrm>
                <a:off x="36351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7" name="Google Shape;687;p7"/>
              <p:cNvSpPr/>
              <p:nvPr/>
            </p:nvSpPr>
            <p:spPr>
              <a:xfrm>
                <a:off x="35511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8" name="Google Shape;688;p7"/>
              <p:cNvSpPr/>
              <p:nvPr/>
            </p:nvSpPr>
            <p:spPr>
              <a:xfrm>
                <a:off x="31308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89" name="Google Shape;689;p7"/>
              <p:cNvSpPr/>
              <p:nvPr/>
            </p:nvSpPr>
            <p:spPr>
              <a:xfrm>
                <a:off x="32990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0" name="Google Shape;690;p7"/>
              <p:cNvSpPr/>
              <p:nvPr/>
            </p:nvSpPr>
            <p:spPr>
              <a:xfrm>
                <a:off x="32149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1" name="Google Shape;691;p7"/>
              <p:cNvSpPr/>
              <p:nvPr/>
            </p:nvSpPr>
            <p:spPr>
              <a:xfrm>
                <a:off x="37192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2" name="Google Shape;692;p7"/>
              <p:cNvSpPr/>
              <p:nvPr/>
            </p:nvSpPr>
            <p:spPr>
              <a:xfrm>
                <a:off x="42235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3" name="Google Shape;693;p7"/>
              <p:cNvSpPr/>
              <p:nvPr/>
            </p:nvSpPr>
            <p:spPr>
              <a:xfrm>
                <a:off x="41394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4" name="Google Shape;694;p7"/>
              <p:cNvSpPr/>
              <p:nvPr/>
            </p:nvSpPr>
            <p:spPr>
              <a:xfrm>
                <a:off x="38033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5" name="Google Shape;695;p7"/>
              <p:cNvSpPr/>
              <p:nvPr/>
            </p:nvSpPr>
            <p:spPr>
              <a:xfrm>
                <a:off x="43915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6" name="Google Shape;696;p7"/>
              <p:cNvSpPr/>
              <p:nvPr/>
            </p:nvSpPr>
            <p:spPr>
              <a:xfrm>
                <a:off x="30469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7" name="Google Shape;697;p7"/>
              <p:cNvSpPr/>
              <p:nvPr/>
            </p:nvSpPr>
            <p:spPr>
              <a:xfrm>
                <a:off x="38873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8" name="Google Shape;698;p7"/>
              <p:cNvSpPr/>
              <p:nvPr/>
            </p:nvSpPr>
            <p:spPr>
              <a:xfrm>
                <a:off x="40554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699" name="Google Shape;699;p7"/>
              <p:cNvSpPr/>
              <p:nvPr/>
            </p:nvSpPr>
            <p:spPr>
              <a:xfrm>
                <a:off x="39714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0" name="Google Shape;700;p7"/>
              <p:cNvSpPr/>
              <p:nvPr/>
            </p:nvSpPr>
            <p:spPr>
              <a:xfrm>
                <a:off x="60722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1" name="Google Shape;701;p7"/>
              <p:cNvSpPr/>
              <p:nvPr/>
            </p:nvSpPr>
            <p:spPr>
              <a:xfrm>
                <a:off x="6156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2" name="Google Shape;702;p7"/>
              <p:cNvSpPr/>
              <p:nvPr/>
            </p:nvSpPr>
            <p:spPr>
              <a:xfrm>
                <a:off x="6240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3" name="Google Shape;703;p7"/>
              <p:cNvSpPr/>
              <p:nvPr/>
            </p:nvSpPr>
            <p:spPr>
              <a:xfrm>
                <a:off x="85937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4" name="Google Shape;704;p7"/>
              <p:cNvSpPr/>
              <p:nvPr/>
            </p:nvSpPr>
            <p:spPr>
              <a:xfrm>
                <a:off x="83415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5" name="Google Shape;705;p7"/>
              <p:cNvSpPr/>
              <p:nvPr/>
            </p:nvSpPr>
            <p:spPr>
              <a:xfrm>
                <a:off x="85096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6" name="Google Shape;706;p7"/>
              <p:cNvSpPr/>
              <p:nvPr/>
            </p:nvSpPr>
            <p:spPr>
              <a:xfrm>
                <a:off x="82574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7" name="Google Shape;707;p7"/>
              <p:cNvSpPr/>
              <p:nvPr/>
            </p:nvSpPr>
            <p:spPr>
              <a:xfrm>
                <a:off x="84255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8" name="Google Shape;708;p7"/>
              <p:cNvSpPr/>
              <p:nvPr/>
            </p:nvSpPr>
            <p:spPr>
              <a:xfrm>
                <a:off x="81735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9" name="Google Shape;709;p7"/>
              <p:cNvSpPr/>
              <p:nvPr/>
            </p:nvSpPr>
            <p:spPr>
              <a:xfrm>
                <a:off x="80053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0" name="Google Shape;710;p7"/>
              <p:cNvSpPr/>
              <p:nvPr/>
            </p:nvSpPr>
            <p:spPr>
              <a:xfrm>
                <a:off x="79213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1" name="Google Shape;711;p7"/>
              <p:cNvSpPr/>
              <p:nvPr/>
            </p:nvSpPr>
            <p:spPr>
              <a:xfrm>
                <a:off x="78371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2" name="Google Shape;712;p7"/>
              <p:cNvSpPr/>
              <p:nvPr/>
            </p:nvSpPr>
            <p:spPr>
              <a:xfrm>
                <a:off x="80894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3" name="Google Shape;713;p7"/>
              <p:cNvSpPr/>
              <p:nvPr/>
            </p:nvSpPr>
            <p:spPr>
              <a:xfrm>
                <a:off x="90138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4" name="Google Shape;714;p7"/>
              <p:cNvSpPr/>
              <p:nvPr/>
            </p:nvSpPr>
            <p:spPr>
              <a:xfrm>
                <a:off x="90980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5" name="Google Shape;715;p7"/>
              <p:cNvSpPr/>
              <p:nvPr/>
            </p:nvSpPr>
            <p:spPr>
              <a:xfrm>
                <a:off x="86778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6" name="Google Shape;716;p7"/>
              <p:cNvSpPr/>
              <p:nvPr/>
            </p:nvSpPr>
            <p:spPr>
              <a:xfrm>
                <a:off x="87618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7" name="Google Shape;717;p7"/>
              <p:cNvSpPr/>
              <p:nvPr/>
            </p:nvSpPr>
            <p:spPr>
              <a:xfrm>
                <a:off x="88457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8" name="Google Shape;718;p7"/>
              <p:cNvSpPr/>
              <p:nvPr/>
            </p:nvSpPr>
            <p:spPr>
              <a:xfrm>
                <a:off x="89298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9" name="Google Shape;719;p7"/>
              <p:cNvSpPr/>
              <p:nvPr/>
            </p:nvSpPr>
            <p:spPr>
              <a:xfrm>
                <a:off x="75851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0" name="Google Shape;720;p7"/>
              <p:cNvSpPr/>
              <p:nvPr/>
            </p:nvSpPr>
            <p:spPr>
              <a:xfrm>
                <a:off x="66606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1" name="Google Shape;721;p7"/>
              <p:cNvSpPr/>
              <p:nvPr/>
            </p:nvSpPr>
            <p:spPr>
              <a:xfrm>
                <a:off x="67447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2" name="Google Shape;722;p7"/>
              <p:cNvSpPr/>
              <p:nvPr/>
            </p:nvSpPr>
            <p:spPr>
              <a:xfrm>
                <a:off x="77533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3" name="Google Shape;723;p7"/>
              <p:cNvSpPr/>
              <p:nvPr/>
            </p:nvSpPr>
            <p:spPr>
              <a:xfrm>
                <a:off x="69127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4" name="Google Shape;724;p7"/>
              <p:cNvSpPr/>
              <p:nvPr/>
            </p:nvSpPr>
            <p:spPr>
              <a:xfrm>
                <a:off x="68287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5" name="Google Shape;725;p7"/>
              <p:cNvSpPr/>
              <p:nvPr/>
            </p:nvSpPr>
            <p:spPr>
              <a:xfrm>
                <a:off x="64084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6" name="Google Shape;726;p7"/>
              <p:cNvSpPr/>
              <p:nvPr/>
            </p:nvSpPr>
            <p:spPr>
              <a:xfrm>
                <a:off x="6576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7" name="Google Shape;727;p7"/>
              <p:cNvSpPr/>
              <p:nvPr/>
            </p:nvSpPr>
            <p:spPr>
              <a:xfrm>
                <a:off x="64925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8" name="Google Shape;728;p7"/>
              <p:cNvSpPr/>
              <p:nvPr/>
            </p:nvSpPr>
            <p:spPr>
              <a:xfrm>
                <a:off x="69968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9" name="Google Shape;729;p7"/>
              <p:cNvSpPr/>
              <p:nvPr/>
            </p:nvSpPr>
            <p:spPr>
              <a:xfrm>
                <a:off x="75011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0" name="Google Shape;730;p7"/>
              <p:cNvSpPr/>
              <p:nvPr/>
            </p:nvSpPr>
            <p:spPr>
              <a:xfrm>
                <a:off x="74170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1" name="Google Shape;731;p7"/>
              <p:cNvSpPr/>
              <p:nvPr/>
            </p:nvSpPr>
            <p:spPr>
              <a:xfrm>
                <a:off x="70809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2" name="Google Shape;732;p7"/>
              <p:cNvSpPr/>
              <p:nvPr/>
            </p:nvSpPr>
            <p:spPr>
              <a:xfrm>
                <a:off x="76691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3" name="Google Shape;733;p7"/>
              <p:cNvSpPr/>
              <p:nvPr/>
            </p:nvSpPr>
            <p:spPr>
              <a:xfrm>
                <a:off x="63245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4" name="Google Shape;734;p7"/>
              <p:cNvSpPr/>
              <p:nvPr/>
            </p:nvSpPr>
            <p:spPr>
              <a:xfrm>
                <a:off x="71649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5" name="Google Shape;735;p7"/>
              <p:cNvSpPr/>
              <p:nvPr/>
            </p:nvSpPr>
            <p:spPr>
              <a:xfrm>
                <a:off x="73330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6" name="Google Shape;736;p7"/>
              <p:cNvSpPr/>
              <p:nvPr/>
            </p:nvSpPr>
            <p:spPr>
              <a:xfrm>
                <a:off x="72490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5121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8"/>
          <p:cNvSpPr txBox="1">
            <a:spLocks noGrp="1"/>
          </p:cNvSpPr>
          <p:nvPr>
            <p:ph type="title"/>
          </p:nvPr>
        </p:nvSpPr>
        <p:spPr>
          <a:xfrm>
            <a:off x="720000" y="1636433"/>
            <a:ext cx="7704000" cy="2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39" name="Google Shape;739;p8"/>
          <p:cNvGrpSpPr/>
          <p:nvPr/>
        </p:nvGrpSpPr>
        <p:grpSpPr>
          <a:xfrm>
            <a:off x="-19400" y="6294534"/>
            <a:ext cx="9182806" cy="563468"/>
            <a:chOff x="-14400" y="4936800"/>
            <a:chExt cx="9182806" cy="422601"/>
          </a:xfrm>
        </p:grpSpPr>
        <p:sp>
          <p:nvSpPr>
            <p:cNvPr id="740" name="Google Shape;740;p8"/>
            <p:cNvSpPr/>
            <p:nvPr/>
          </p:nvSpPr>
          <p:spPr>
            <a:xfrm>
              <a:off x="-14400" y="4936800"/>
              <a:ext cx="9169800" cy="20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41" name="Google Shape;741;p8"/>
            <p:cNvGrpSpPr/>
            <p:nvPr/>
          </p:nvGrpSpPr>
          <p:grpSpPr>
            <a:xfrm>
              <a:off x="-1475" y="5143500"/>
              <a:ext cx="9169881" cy="215901"/>
              <a:chOff x="-1475" y="5143500"/>
              <a:chExt cx="9169881" cy="215901"/>
            </a:xfrm>
          </p:grpSpPr>
          <p:sp>
            <p:nvSpPr>
              <p:cNvPr id="742" name="Google Shape;742;p8"/>
              <p:cNvSpPr/>
              <p:nvPr/>
            </p:nvSpPr>
            <p:spPr>
              <a:xfrm>
                <a:off x="-1475" y="5152700"/>
                <a:ext cx="9143939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58829" h="2297" fill="none" extrusionOk="0">
                    <a:moveTo>
                      <a:pt x="1" y="0"/>
                    </a:moveTo>
                    <a:lnTo>
                      <a:pt x="58828" y="0"/>
                    </a:lnTo>
                    <a:lnTo>
                      <a:pt x="58828" y="2296"/>
                    </a:lnTo>
                    <a:lnTo>
                      <a:pt x="1" y="229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3" name="Google Shape;743;p8"/>
              <p:cNvSpPr/>
              <p:nvPr/>
            </p:nvSpPr>
            <p:spPr>
              <a:xfrm>
                <a:off x="203828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>
                <a:off x="212234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195412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220629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187006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8" name="Google Shape;748;p8"/>
              <p:cNvSpPr/>
              <p:nvPr/>
            </p:nvSpPr>
            <p:spPr>
              <a:xfrm>
                <a:off x="17859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9" name="Google Shape;749;p8"/>
              <p:cNvSpPr/>
              <p:nvPr/>
            </p:nvSpPr>
            <p:spPr>
              <a:xfrm>
                <a:off x="161799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>
                <a:off x="170195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1" name="Google Shape;751;p8"/>
              <p:cNvSpPr/>
              <p:nvPr/>
            </p:nvSpPr>
            <p:spPr>
              <a:xfrm>
                <a:off x="15338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2" name="Google Shape;752;p8"/>
              <p:cNvSpPr/>
              <p:nvPr/>
            </p:nvSpPr>
            <p:spPr>
              <a:xfrm>
                <a:off x="2710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3" name="Google Shape;753;p8"/>
              <p:cNvSpPr/>
              <p:nvPr/>
            </p:nvSpPr>
            <p:spPr>
              <a:xfrm>
                <a:off x="2626686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4" name="Google Shape;754;p8"/>
              <p:cNvSpPr/>
              <p:nvPr/>
            </p:nvSpPr>
            <p:spPr>
              <a:xfrm>
                <a:off x="27946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5" name="Google Shape;755;p8"/>
              <p:cNvSpPr/>
              <p:nvPr/>
            </p:nvSpPr>
            <p:spPr>
              <a:xfrm>
                <a:off x="2290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6" name="Google Shape;756;p8"/>
              <p:cNvSpPr/>
              <p:nvPr/>
            </p:nvSpPr>
            <p:spPr>
              <a:xfrm>
                <a:off x="28787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7" name="Google Shape;757;p8"/>
              <p:cNvSpPr/>
              <p:nvPr/>
            </p:nvSpPr>
            <p:spPr>
              <a:xfrm>
                <a:off x="29629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8" name="Google Shape;758;p8"/>
              <p:cNvSpPr/>
              <p:nvPr/>
            </p:nvSpPr>
            <p:spPr>
              <a:xfrm>
                <a:off x="245846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59" name="Google Shape;759;p8"/>
              <p:cNvSpPr/>
              <p:nvPr/>
            </p:nvSpPr>
            <p:spPr>
              <a:xfrm>
                <a:off x="2542525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0" name="Google Shape;760;p8"/>
              <p:cNvSpPr/>
              <p:nvPr/>
            </p:nvSpPr>
            <p:spPr>
              <a:xfrm>
                <a:off x="2374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1" name="Google Shape;761;p8"/>
              <p:cNvSpPr/>
              <p:nvPr/>
            </p:nvSpPr>
            <p:spPr>
              <a:xfrm>
                <a:off x="44119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2" name="Google Shape;762;p8"/>
              <p:cNvSpPr/>
              <p:nvPr/>
            </p:nvSpPr>
            <p:spPr>
              <a:xfrm>
                <a:off x="27298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3" name="Google Shape;763;p8"/>
              <p:cNvSpPr/>
              <p:nvPr/>
            </p:nvSpPr>
            <p:spPr>
              <a:xfrm>
                <a:off x="35703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4" name="Google Shape;764;p8"/>
              <p:cNvSpPr/>
              <p:nvPr/>
            </p:nvSpPr>
            <p:spPr>
              <a:xfrm>
                <a:off x="5252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5" name="Google Shape;765;p8"/>
              <p:cNvSpPr/>
              <p:nvPr/>
            </p:nvSpPr>
            <p:spPr>
              <a:xfrm>
                <a:off x="10496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>
                <a:off x="1889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7" name="Google Shape;767;p8"/>
              <p:cNvSpPr/>
              <p:nvPr/>
            </p:nvSpPr>
            <p:spPr>
              <a:xfrm>
                <a:off x="14498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8" name="Google Shape;768;p8"/>
              <p:cNvSpPr/>
              <p:nvPr/>
            </p:nvSpPr>
            <p:spPr>
              <a:xfrm>
                <a:off x="6092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69" name="Google Shape;769;p8"/>
              <p:cNvSpPr/>
              <p:nvPr/>
            </p:nvSpPr>
            <p:spPr>
              <a:xfrm>
                <a:off x="2080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0" name="Google Shape;770;p8"/>
              <p:cNvSpPr/>
              <p:nvPr/>
            </p:nvSpPr>
            <p:spPr>
              <a:xfrm>
                <a:off x="12816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1" name="Google Shape;771;p8"/>
              <p:cNvSpPr/>
              <p:nvPr/>
            </p:nvSpPr>
            <p:spPr>
              <a:xfrm>
                <a:off x="11975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2" name="Google Shape;772;p8"/>
              <p:cNvSpPr/>
              <p:nvPr/>
            </p:nvSpPr>
            <p:spPr>
              <a:xfrm>
                <a:off x="11136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3" name="Google Shape;773;p8"/>
              <p:cNvSpPr/>
              <p:nvPr/>
            </p:nvSpPr>
            <p:spPr>
              <a:xfrm>
                <a:off x="77732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4" name="Google Shape;774;p8"/>
              <p:cNvSpPr/>
              <p:nvPr/>
            </p:nvSpPr>
            <p:spPr>
              <a:xfrm>
                <a:off x="13657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5" name="Google Shape;775;p8"/>
              <p:cNvSpPr/>
              <p:nvPr/>
            </p:nvSpPr>
            <p:spPr>
              <a:xfrm>
                <a:off x="86138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6" name="Google Shape;776;p8"/>
              <p:cNvSpPr/>
              <p:nvPr/>
            </p:nvSpPr>
            <p:spPr>
              <a:xfrm>
                <a:off x="9454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7" name="Google Shape;777;p8"/>
              <p:cNvSpPr/>
              <p:nvPr/>
            </p:nvSpPr>
            <p:spPr>
              <a:xfrm>
                <a:off x="10295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8" name="Google Shape;778;p8"/>
              <p:cNvSpPr/>
              <p:nvPr/>
            </p:nvSpPr>
            <p:spPr>
              <a:xfrm>
                <a:off x="693369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79" name="Google Shape;779;p8"/>
              <p:cNvSpPr/>
              <p:nvPr/>
            </p:nvSpPr>
            <p:spPr>
              <a:xfrm>
                <a:off x="53161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0" name="Google Shape;780;p8"/>
              <p:cNvSpPr/>
              <p:nvPr/>
            </p:nvSpPr>
            <p:spPr>
              <a:xfrm>
                <a:off x="50639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1" name="Google Shape;781;p8"/>
              <p:cNvSpPr/>
              <p:nvPr/>
            </p:nvSpPr>
            <p:spPr>
              <a:xfrm>
                <a:off x="52320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2" name="Google Shape;782;p8"/>
              <p:cNvSpPr/>
              <p:nvPr/>
            </p:nvSpPr>
            <p:spPr>
              <a:xfrm>
                <a:off x="49798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3" name="Google Shape;783;p8"/>
              <p:cNvSpPr/>
              <p:nvPr/>
            </p:nvSpPr>
            <p:spPr>
              <a:xfrm>
                <a:off x="51479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4" name="Google Shape;784;p8"/>
              <p:cNvSpPr/>
              <p:nvPr/>
            </p:nvSpPr>
            <p:spPr>
              <a:xfrm>
                <a:off x="48959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5" name="Google Shape;785;p8"/>
              <p:cNvSpPr/>
              <p:nvPr/>
            </p:nvSpPr>
            <p:spPr>
              <a:xfrm>
                <a:off x="47277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6" name="Google Shape;786;p8"/>
              <p:cNvSpPr/>
              <p:nvPr/>
            </p:nvSpPr>
            <p:spPr>
              <a:xfrm>
                <a:off x="46437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7" name="Google Shape;787;p8"/>
              <p:cNvSpPr/>
              <p:nvPr/>
            </p:nvSpPr>
            <p:spPr>
              <a:xfrm>
                <a:off x="45595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8" name="Google Shape;788;p8"/>
              <p:cNvSpPr/>
              <p:nvPr/>
            </p:nvSpPr>
            <p:spPr>
              <a:xfrm>
                <a:off x="48118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89" name="Google Shape;789;p8"/>
              <p:cNvSpPr/>
              <p:nvPr/>
            </p:nvSpPr>
            <p:spPr>
              <a:xfrm>
                <a:off x="57362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0" name="Google Shape;790;p8"/>
              <p:cNvSpPr/>
              <p:nvPr/>
            </p:nvSpPr>
            <p:spPr>
              <a:xfrm>
                <a:off x="58204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1" name="Google Shape;791;p8"/>
              <p:cNvSpPr/>
              <p:nvPr/>
            </p:nvSpPr>
            <p:spPr>
              <a:xfrm>
                <a:off x="590450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2" name="Google Shape;792;p8"/>
              <p:cNvSpPr/>
              <p:nvPr/>
            </p:nvSpPr>
            <p:spPr>
              <a:xfrm>
                <a:off x="598835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3" name="Google Shape;793;p8"/>
              <p:cNvSpPr/>
              <p:nvPr/>
            </p:nvSpPr>
            <p:spPr>
              <a:xfrm>
                <a:off x="54002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4" name="Google Shape;794;p8"/>
              <p:cNvSpPr/>
              <p:nvPr/>
            </p:nvSpPr>
            <p:spPr>
              <a:xfrm>
                <a:off x="54842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5" name="Google Shape;795;p8"/>
              <p:cNvSpPr/>
              <p:nvPr/>
            </p:nvSpPr>
            <p:spPr>
              <a:xfrm>
                <a:off x="55681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6" name="Google Shape;796;p8"/>
              <p:cNvSpPr/>
              <p:nvPr/>
            </p:nvSpPr>
            <p:spPr>
              <a:xfrm>
                <a:off x="56522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7" name="Google Shape;797;p8"/>
              <p:cNvSpPr/>
              <p:nvPr/>
            </p:nvSpPr>
            <p:spPr>
              <a:xfrm>
                <a:off x="43075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8" name="Google Shape;798;p8"/>
              <p:cNvSpPr/>
              <p:nvPr/>
            </p:nvSpPr>
            <p:spPr>
              <a:xfrm>
                <a:off x="33830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99" name="Google Shape;799;p8"/>
              <p:cNvSpPr/>
              <p:nvPr/>
            </p:nvSpPr>
            <p:spPr>
              <a:xfrm>
                <a:off x="34671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0" name="Google Shape;800;p8"/>
              <p:cNvSpPr/>
              <p:nvPr/>
            </p:nvSpPr>
            <p:spPr>
              <a:xfrm>
                <a:off x="44757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1" name="Google Shape;801;p8"/>
              <p:cNvSpPr/>
              <p:nvPr/>
            </p:nvSpPr>
            <p:spPr>
              <a:xfrm>
                <a:off x="36351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2" name="Google Shape;802;p8"/>
              <p:cNvSpPr/>
              <p:nvPr/>
            </p:nvSpPr>
            <p:spPr>
              <a:xfrm>
                <a:off x="35511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3" name="Google Shape;803;p8"/>
              <p:cNvSpPr/>
              <p:nvPr/>
            </p:nvSpPr>
            <p:spPr>
              <a:xfrm>
                <a:off x="31308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4" name="Google Shape;804;p8"/>
              <p:cNvSpPr/>
              <p:nvPr/>
            </p:nvSpPr>
            <p:spPr>
              <a:xfrm>
                <a:off x="32990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5" name="Google Shape;805;p8"/>
              <p:cNvSpPr/>
              <p:nvPr/>
            </p:nvSpPr>
            <p:spPr>
              <a:xfrm>
                <a:off x="32149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6" name="Google Shape;806;p8"/>
              <p:cNvSpPr/>
              <p:nvPr/>
            </p:nvSpPr>
            <p:spPr>
              <a:xfrm>
                <a:off x="37192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7" name="Google Shape;807;p8"/>
              <p:cNvSpPr/>
              <p:nvPr/>
            </p:nvSpPr>
            <p:spPr>
              <a:xfrm>
                <a:off x="42235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8" name="Google Shape;808;p8"/>
              <p:cNvSpPr/>
              <p:nvPr/>
            </p:nvSpPr>
            <p:spPr>
              <a:xfrm>
                <a:off x="41394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09" name="Google Shape;809;p8"/>
              <p:cNvSpPr/>
              <p:nvPr/>
            </p:nvSpPr>
            <p:spPr>
              <a:xfrm>
                <a:off x="38033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0" name="Google Shape;810;p8"/>
              <p:cNvSpPr/>
              <p:nvPr/>
            </p:nvSpPr>
            <p:spPr>
              <a:xfrm>
                <a:off x="43915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1" name="Google Shape;811;p8"/>
              <p:cNvSpPr/>
              <p:nvPr/>
            </p:nvSpPr>
            <p:spPr>
              <a:xfrm>
                <a:off x="30469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2" name="Google Shape;812;p8"/>
              <p:cNvSpPr/>
              <p:nvPr/>
            </p:nvSpPr>
            <p:spPr>
              <a:xfrm>
                <a:off x="38873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3" name="Google Shape;813;p8"/>
              <p:cNvSpPr/>
              <p:nvPr/>
            </p:nvSpPr>
            <p:spPr>
              <a:xfrm>
                <a:off x="40554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4" name="Google Shape;814;p8"/>
              <p:cNvSpPr/>
              <p:nvPr/>
            </p:nvSpPr>
            <p:spPr>
              <a:xfrm>
                <a:off x="39714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5" name="Google Shape;815;p8"/>
              <p:cNvSpPr/>
              <p:nvPr/>
            </p:nvSpPr>
            <p:spPr>
              <a:xfrm>
                <a:off x="60722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6" name="Google Shape;816;p8"/>
              <p:cNvSpPr/>
              <p:nvPr/>
            </p:nvSpPr>
            <p:spPr>
              <a:xfrm>
                <a:off x="6156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7" name="Google Shape;817;p8"/>
              <p:cNvSpPr/>
              <p:nvPr/>
            </p:nvSpPr>
            <p:spPr>
              <a:xfrm>
                <a:off x="6240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8" name="Google Shape;818;p8"/>
              <p:cNvSpPr/>
              <p:nvPr/>
            </p:nvSpPr>
            <p:spPr>
              <a:xfrm>
                <a:off x="85937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19" name="Google Shape;819;p8"/>
              <p:cNvSpPr/>
              <p:nvPr/>
            </p:nvSpPr>
            <p:spPr>
              <a:xfrm>
                <a:off x="83415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0" name="Google Shape;820;p8"/>
              <p:cNvSpPr/>
              <p:nvPr/>
            </p:nvSpPr>
            <p:spPr>
              <a:xfrm>
                <a:off x="85096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1" name="Google Shape;821;p8"/>
              <p:cNvSpPr/>
              <p:nvPr/>
            </p:nvSpPr>
            <p:spPr>
              <a:xfrm>
                <a:off x="82574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2" name="Google Shape;822;p8"/>
              <p:cNvSpPr/>
              <p:nvPr/>
            </p:nvSpPr>
            <p:spPr>
              <a:xfrm>
                <a:off x="84255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3" name="Google Shape;823;p8"/>
              <p:cNvSpPr/>
              <p:nvPr/>
            </p:nvSpPr>
            <p:spPr>
              <a:xfrm>
                <a:off x="81735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4" name="Google Shape;824;p8"/>
              <p:cNvSpPr/>
              <p:nvPr/>
            </p:nvSpPr>
            <p:spPr>
              <a:xfrm>
                <a:off x="80053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5" name="Google Shape;825;p8"/>
              <p:cNvSpPr/>
              <p:nvPr/>
            </p:nvSpPr>
            <p:spPr>
              <a:xfrm>
                <a:off x="79213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6" name="Google Shape;826;p8"/>
              <p:cNvSpPr/>
              <p:nvPr/>
            </p:nvSpPr>
            <p:spPr>
              <a:xfrm>
                <a:off x="78371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7" name="Google Shape;827;p8"/>
              <p:cNvSpPr/>
              <p:nvPr/>
            </p:nvSpPr>
            <p:spPr>
              <a:xfrm>
                <a:off x="80894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8" name="Google Shape;828;p8"/>
              <p:cNvSpPr/>
              <p:nvPr/>
            </p:nvSpPr>
            <p:spPr>
              <a:xfrm>
                <a:off x="90138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29" name="Google Shape;829;p8"/>
              <p:cNvSpPr/>
              <p:nvPr/>
            </p:nvSpPr>
            <p:spPr>
              <a:xfrm>
                <a:off x="90980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0" name="Google Shape;830;p8"/>
              <p:cNvSpPr/>
              <p:nvPr/>
            </p:nvSpPr>
            <p:spPr>
              <a:xfrm>
                <a:off x="86778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1" name="Google Shape;831;p8"/>
              <p:cNvSpPr/>
              <p:nvPr/>
            </p:nvSpPr>
            <p:spPr>
              <a:xfrm>
                <a:off x="87618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2" name="Google Shape;832;p8"/>
              <p:cNvSpPr/>
              <p:nvPr/>
            </p:nvSpPr>
            <p:spPr>
              <a:xfrm>
                <a:off x="88457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3" name="Google Shape;833;p8"/>
              <p:cNvSpPr/>
              <p:nvPr/>
            </p:nvSpPr>
            <p:spPr>
              <a:xfrm>
                <a:off x="89298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4" name="Google Shape;834;p8"/>
              <p:cNvSpPr/>
              <p:nvPr/>
            </p:nvSpPr>
            <p:spPr>
              <a:xfrm>
                <a:off x="75851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5" name="Google Shape;835;p8"/>
              <p:cNvSpPr/>
              <p:nvPr/>
            </p:nvSpPr>
            <p:spPr>
              <a:xfrm>
                <a:off x="66606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6" name="Google Shape;836;p8"/>
              <p:cNvSpPr/>
              <p:nvPr/>
            </p:nvSpPr>
            <p:spPr>
              <a:xfrm>
                <a:off x="67447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7" name="Google Shape;837;p8"/>
              <p:cNvSpPr/>
              <p:nvPr/>
            </p:nvSpPr>
            <p:spPr>
              <a:xfrm>
                <a:off x="77533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8" name="Google Shape;838;p8"/>
              <p:cNvSpPr/>
              <p:nvPr/>
            </p:nvSpPr>
            <p:spPr>
              <a:xfrm>
                <a:off x="69127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39" name="Google Shape;839;p8"/>
              <p:cNvSpPr/>
              <p:nvPr/>
            </p:nvSpPr>
            <p:spPr>
              <a:xfrm>
                <a:off x="68287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0" name="Google Shape;840;p8"/>
              <p:cNvSpPr/>
              <p:nvPr/>
            </p:nvSpPr>
            <p:spPr>
              <a:xfrm>
                <a:off x="64084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1" name="Google Shape;841;p8"/>
              <p:cNvSpPr/>
              <p:nvPr/>
            </p:nvSpPr>
            <p:spPr>
              <a:xfrm>
                <a:off x="6576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2" name="Google Shape;842;p8"/>
              <p:cNvSpPr/>
              <p:nvPr/>
            </p:nvSpPr>
            <p:spPr>
              <a:xfrm>
                <a:off x="64925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3" name="Google Shape;843;p8"/>
              <p:cNvSpPr/>
              <p:nvPr/>
            </p:nvSpPr>
            <p:spPr>
              <a:xfrm>
                <a:off x="69968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4" name="Google Shape;844;p8"/>
              <p:cNvSpPr/>
              <p:nvPr/>
            </p:nvSpPr>
            <p:spPr>
              <a:xfrm>
                <a:off x="75011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5" name="Google Shape;845;p8"/>
              <p:cNvSpPr/>
              <p:nvPr/>
            </p:nvSpPr>
            <p:spPr>
              <a:xfrm>
                <a:off x="74170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6" name="Google Shape;846;p8"/>
              <p:cNvSpPr/>
              <p:nvPr/>
            </p:nvSpPr>
            <p:spPr>
              <a:xfrm>
                <a:off x="70809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7" name="Google Shape;847;p8"/>
              <p:cNvSpPr/>
              <p:nvPr/>
            </p:nvSpPr>
            <p:spPr>
              <a:xfrm>
                <a:off x="76691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8" name="Google Shape;848;p8"/>
              <p:cNvSpPr/>
              <p:nvPr/>
            </p:nvSpPr>
            <p:spPr>
              <a:xfrm>
                <a:off x="63245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49" name="Google Shape;849;p8"/>
              <p:cNvSpPr/>
              <p:nvPr/>
            </p:nvSpPr>
            <p:spPr>
              <a:xfrm>
                <a:off x="71649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0" name="Google Shape;850;p8"/>
              <p:cNvSpPr/>
              <p:nvPr/>
            </p:nvSpPr>
            <p:spPr>
              <a:xfrm>
                <a:off x="73330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1" name="Google Shape;851;p8"/>
              <p:cNvSpPr/>
              <p:nvPr/>
            </p:nvSpPr>
            <p:spPr>
              <a:xfrm>
                <a:off x="72490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5308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9"/>
          <p:cNvSpPr txBox="1">
            <a:spLocks noGrp="1"/>
          </p:cNvSpPr>
          <p:nvPr>
            <p:ph type="subTitle" idx="1"/>
          </p:nvPr>
        </p:nvSpPr>
        <p:spPr>
          <a:xfrm rot="194">
            <a:off x="1917600" y="4248367"/>
            <a:ext cx="53088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4" name="Google Shape;854;p9"/>
          <p:cNvSpPr txBox="1">
            <a:spLocks noGrp="1"/>
          </p:cNvSpPr>
          <p:nvPr>
            <p:ph type="title"/>
          </p:nvPr>
        </p:nvSpPr>
        <p:spPr>
          <a:xfrm>
            <a:off x="1917600" y="1903000"/>
            <a:ext cx="5308800" cy="2142000"/>
          </a:xfrm>
          <a:prstGeom prst="rect">
            <a:avLst/>
          </a:prstGeom>
          <a:ln w="19050" cap="flat" cmpd="sng">
            <a:solidFill>
              <a:schemeClr val="accent2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55" name="Google Shape;855;p9"/>
          <p:cNvGrpSpPr/>
          <p:nvPr/>
        </p:nvGrpSpPr>
        <p:grpSpPr>
          <a:xfrm>
            <a:off x="-19400" y="6294534"/>
            <a:ext cx="9182806" cy="563468"/>
            <a:chOff x="-14400" y="4936800"/>
            <a:chExt cx="9182806" cy="422601"/>
          </a:xfrm>
        </p:grpSpPr>
        <p:sp>
          <p:nvSpPr>
            <p:cNvPr id="856" name="Google Shape;856;p9"/>
            <p:cNvSpPr/>
            <p:nvPr/>
          </p:nvSpPr>
          <p:spPr>
            <a:xfrm>
              <a:off x="-14400" y="4936800"/>
              <a:ext cx="9169800" cy="20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857" name="Google Shape;857;p9"/>
            <p:cNvGrpSpPr/>
            <p:nvPr/>
          </p:nvGrpSpPr>
          <p:grpSpPr>
            <a:xfrm>
              <a:off x="-1475" y="5143500"/>
              <a:ext cx="9169881" cy="215901"/>
              <a:chOff x="-1475" y="5143500"/>
              <a:chExt cx="9169881" cy="215901"/>
            </a:xfrm>
          </p:grpSpPr>
          <p:sp>
            <p:nvSpPr>
              <p:cNvPr id="858" name="Google Shape;858;p9"/>
              <p:cNvSpPr/>
              <p:nvPr/>
            </p:nvSpPr>
            <p:spPr>
              <a:xfrm>
                <a:off x="-1475" y="5152700"/>
                <a:ext cx="9143939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58829" h="2297" fill="none" extrusionOk="0">
                    <a:moveTo>
                      <a:pt x="1" y="0"/>
                    </a:moveTo>
                    <a:lnTo>
                      <a:pt x="58828" y="0"/>
                    </a:lnTo>
                    <a:lnTo>
                      <a:pt x="58828" y="2296"/>
                    </a:lnTo>
                    <a:lnTo>
                      <a:pt x="1" y="229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59" name="Google Shape;859;p9"/>
              <p:cNvSpPr/>
              <p:nvPr/>
            </p:nvSpPr>
            <p:spPr>
              <a:xfrm>
                <a:off x="203828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0" name="Google Shape;860;p9"/>
              <p:cNvSpPr/>
              <p:nvPr/>
            </p:nvSpPr>
            <p:spPr>
              <a:xfrm>
                <a:off x="212234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1" name="Google Shape;861;p9"/>
              <p:cNvSpPr/>
              <p:nvPr/>
            </p:nvSpPr>
            <p:spPr>
              <a:xfrm>
                <a:off x="195412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2" name="Google Shape;862;p9"/>
              <p:cNvSpPr/>
              <p:nvPr/>
            </p:nvSpPr>
            <p:spPr>
              <a:xfrm>
                <a:off x="220629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3" name="Google Shape;863;p9"/>
              <p:cNvSpPr/>
              <p:nvPr/>
            </p:nvSpPr>
            <p:spPr>
              <a:xfrm>
                <a:off x="187006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4" name="Google Shape;864;p9"/>
              <p:cNvSpPr/>
              <p:nvPr/>
            </p:nvSpPr>
            <p:spPr>
              <a:xfrm>
                <a:off x="17859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5" name="Google Shape;865;p9"/>
              <p:cNvSpPr/>
              <p:nvPr/>
            </p:nvSpPr>
            <p:spPr>
              <a:xfrm>
                <a:off x="161799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6" name="Google Shape;866;p9"/>
              <p:cNvSpPr/>
              <p:nvPr/>
            </p:nvSpPr>
            <p:spPr>
              <a:xfrm>
                <a:off x="170195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7" name="Google Shape;867;p9"/>
              <p:cNvSpPr/>
              <p:nvPr/>
            </p:nvSpPr>
            <p:spPr>
              <a:xfrm>
                <a:off x="15338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8" name="Google Shape;868;p9"/>
              <p:cNvSpPr/>
              <p:nvPr/>
            </p:nvSpPr>
            <p:spPr>
              <a:xfrm>
                <a:off x="2710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69" name="Google Shape;869;p9"/>
              <p:cNvSpPr/>
              <p:nvPr/>
            </p:nvSpPr>
            <p:spPr>
              <a:xfrm>
                <a:off x="2626686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0" name="Google Shape;870;p9"/>
              <p:cNvSpPr/>
              <p:nvPr/>
            </p:nvSpPr>
            <p:spPr>
              <a:xfrm>
                <a:off x="27946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1" name="Google Shape;871;p9"/>
              <p:cNvSpPr/>
              <p:nvPr/>
            </p:nvSpPr>
            <p:spPr>
              <a:xfrm>
                <a:off x="2290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2" name="Google Shape;872;p9"/>
              <p:cNvSpPr/>
              <p:nvPr/>
            </p:nvSpPr>
            <p:spPr>
              <a:xfrm>
                <a:off x="28787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3" name="Google Shape;873;p9"/>
              <p:cNvSpPr/>
              <p:nvPr/>
            </p:nvSpPr>
            <p:spPr>
              <a:xfrm>
                <a:off x="29629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4" name="Google Shape;874;p9"/>
              <p:cNvSpPr/>
              <p:nvPr/>
            </p:nvSpPr>
            <p:spPr>
              <a:xfrm>
                <a:off x="245846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5" name="Google Shape;875;p9"/>
              <p:cNvSpPr/>
              <p:nvPr/>
            </p:nvSpPr>
            <p:spPr>
              <a:xfrm>
                <a:off x="2542525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6" name="Google Shape;876;p9"/>
              <p:cNvSpPr/>
              <p:nvPr/>
            </p:nvSpPr>
            <p:spPr>
              <a:xfrm>
                <a:off x="2374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7" name="Google Shape;877;p9"/>
              <p:cNvSpPr/>
              <p:nvPr/>
            </p:nvSpPr>
            <p:spPr>
              <a:xfrm>
                <a:off x="44119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8" name="Google Shape;878;p9"/>
              <p:cNvSpPr/>
              <p:nvPr/>
            </p:nvSpPr>
            <p:spPr>
              <a:xfrm>
                <a:off x="27298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79" name="Google Shape;879;p9"/>
              <p:cNvSpPr/>
              <p:nvPr/>
            </p:nvSpPr>
            <p:spPr>
              <a:xfrm>
                <a:off x="35703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0" name="Google Shape;880;p9"/>
              <p:cNvSpPr/>
              <p:nvPr/>
            </p:nvSpPr>
            <p:spPr>
              <a:xfrm>
                <a:off x="5252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1" name="Google Shape;881;p9"/>
              <p:cNvSpPr/>
              <p:nvPr/>
            </p:nvSpPr>
            <p:spPr>
              <a:xfrm>
                <a:off x="10496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2" name="Google Shape;882;p9"/>
              <p:cNvSpPr/>
              <p:nvPr/>
            </p:nvSpPr>
            <p:spPr>
              <a:xfrm>
                <a:off x="1889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3" name="Google Shape;883;p9"/>
              <p:cNvSpPr/>
              <p:nvPr/>
            </p:nvSpPr>
            <p:spPr>
              <a:xfrm>
                <a:off x="14498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4" name="Google Shape;884;p9"/>
              <p:cNvSpPr/>
              <p:nvPr/>
            </p:nvSpPr>
            <p:spPr>
              <a:xfrm>
                <a:off x="6092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5" name="Google Shape;885;p9"/>
              <p:cNvSpPr/>
              <p:nvPr/>
            </p:nvSpPr>
            <p:spPr>
              <a:xfrm>
                <a:off x="2080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6" name="Google Shape;886;p9"/>
              <p:cNvSpPr/>
              <p:nvPr/>
            </p:nvSpPr>
            <p:spPr>
              <a:xfrm>
                <a:off x="12816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7" name="Google Shape;887;p9"/>
              <p:cNvSpPr/>
              <p:nvPr/>
            </p:nvSpPr>
            <p:spPr>
              <a:xfrm>
                <a:off x="11975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8" name="Google Shape;888;p9"/>
              <p:cNvSpPr/>
              <p:nvPr/>
            </p:nvSpPr>
            <p:spPr>
              <a:xfrm>
                <a:off x="11136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9" name="Google Shape;889;p9"/>
              <p:cNvSpPr/>
              <p:nvPr/>
            </p:nvSpPr>
            <p:spPr>
              <a:xfrm>
                <a:off x="77732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0" name="Google Shape;890;p9"/>
              <p:cNvSpPr/>
              <p:nvPr/>
            </p:nvSpPr>
            <p:spPr>
              <a:xfrm>
                <a:off x="13657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1" name="Google Shape;891;p9"/>
              <p:cNvSpPr/>
              <p:nvPr/>
            </p:nvSpPr>
            <p:spPr>
              <a:xfrm>
                <a:off x="86138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2" name="Google Shape;892;p9"/>
              <p:cNvSpPr/>
              <p:nvPr/>
            </p:nvSpPr>
            <p:spPr>
              <a:xfrm>
                <a:off x="9454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3" name="Google Shape;893;p9"/>
              <p:cNvSpPr/>
              <p:nvPr/>
            </p:nvSpPr>
            <p:spPr>
              <a:xfrm>
                <a:off x="10295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4" name="Google Shape;894;p9"/>
              <p:cNvSpPr/>
              <p:nvPr/>
            </p:nvSpPr>
            <p:spPr>
              <a:xfrm>
                <a:off x="693369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5" name="Google Shape;895;p9"/>
              <p:cNvSpPr/>
              <p:nvPr/>
            </p:nvSpPr>
            <p:spPr>
              <a:xfrm>
                <a:off x="53161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6" name="Google Shape;896;p9"/>
              <p:cNvSpPr/>
              <p:nvPr/>
            </p:nvSpPr>
            <p:spPr>
              <a:xfrm>
                <a:off x="50639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7" name="Google Shape;897;p9"/>
              <p:cNvSpPr/>
              <p:nvPr/>
            </p:nvSpPr>
            <p:spPr>
              <a:xfrm>
                <a:off x="52320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8" name="Google Shape;898;p9"/>
              <p:cNvSpPr/>
              <p:nvPr/>
            </p:nvSpPr>
            <p:spPr>
              <a:xfrm>
                <a:off x="49798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99" name="Google Shape;899;p9"/>
              <p:cNvSpPr/>
              <p:nvPr/>
            </p:nvSpPr>
            <p:spPr>
              <a:xfrm>
                <a:off x="51479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0" name="Google Shape;900;p9"/>
              <p:cNvSpPr/>
              <p:nvPr/>
            </p:nvSpPr>
            <p:spPr>
              <a:xfrm>
                <a:off x="48959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1" name="Google Shape;901;p9"/>
              <p:cNvSpPr/>
              <p:nvPr/>
            </p:nvSpPr>
            <p:spPr>
              <a:xfrm>
                <a:off x="47277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2" name="Google Shape;902;p9"/>
              <p:cNvSpPr/>
              <p:nvPr/>
            </p:nvSpPr>
            <p:spPr>
              <a:xfrm>
                <a:off x="46437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3" name="Google Shape;903;p9"/>
              <p:cNvSpPr/>
              <p:nvPr/>
            </p:nvSpPr>
            <p:spPr>
              <a:xfrm>
                <a:off x="45595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4" name="Google Shape;904;p9"/>
              <p:cNvSpPr/>
              <p:nvPr/>
            </p:nvSpPr>
            <p:spPr>
              <a:xfrm>
                <a:off x="48118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5" name="Google Shape;905;p9"/>
              <p:cNvSpPr/>
              <p:nvPr/>
            </p:nvSpPr>
            <p:spPr>
              <a:xfrm>
                <a:off x="57362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6" name="Google Shape;906;p9"/>
              <p:cNvSpPr/>
              <p:nvPr/>
            </p:nvSpPr>
            <p:spPr>
              <a:xfrm>
                <a:off x="58204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7" name="Google Shape;907;p9"/>
              <p:cNvSpPr/>
              <p:nvPr/>
            </p:nvSpPr>
            <p:spPr>
              <a:xfrm>
                <a:off x="590450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8" name="Google Shape;908;p9"/>
              <p:cNvSpPr/>
              <p:nvPr/>
            </p:nvSpPr>
            <p:spPr>
              <a:xfrm>
                <a:off x="598835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09" name="Google Shape;909;p9"/>
              <p:cNvSpPr/>
              <p:nvPr/>
            </p:nvSpPr>
            <p:spPr>
              <a:xfrm>
                <a:off x="54002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0" name="Google Shape;910;p9"/>
              <p:cNvSpPr/>
              <p:nvPr/>
            </p:nvSpPr>
            <p:spPr>
              <a:xfrm>
                <a:off x="54842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1" name="Google Shape;911;p9"/>
              <p:cNvSpPr/>
              <p:nvPr/>
            </p:nvSpPr>
            <p:spPr>
              <a:xfrm>
                <a:off x="55681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2" name="Google Shape;912;p9"/>
              <p:cNvSpPr/>
              <p:nvPr/>
            </p:nvSpPr>
            <p:spPr>
              <a:xfrm>
                <a:off x="56522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3" name="Google Shape;913;p9"/>
              <p:cNvSpPr/>
              <p:nvPr/>
            </p:nvSpPr>
            <p:spPr>
              <a:xfrm>
                <a:off x="43075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4" name="Google Shape;914;p9"/>
              <p:cNvSpPr/>
              <p:nvPr/>
            </p:nvSpPr>
            <p:spPr>
              <a:xfrm>
                <a:off x="33830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5" name="Google Shape;915;p9"/>
              <p:cNvSpPr/>
              <p:nvPr/>
            </p:nvSpPr>
            <p:spPr>
              <a:xfrm>
                <a:off x="34671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6" name="Google Shape;916;p9"/>
              <p:cNvSpPr/>
              <p:nvPr/>
            </p:nvSpPr>
            <p:spPr>
              <a:xfrm>
                <a:off x="44757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7" name="Google Shape;917;p9"/>
              <p:cNvSpPr/>
              <p:nvPr/>
            </p:nvSpPr>
            <p:spPr>
              <a:xfrm>
                <a:off x="36351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8" name="Google Shape;918;p9"/>
              <p:cNvSpPr/>
              <p:nvPr/>
            </p:nvSpPr>
            <p:spPr>
              <a:xfrm>
                <a:off x="35511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19" name="Google Shape;919;p9"/>
              <p:cNvSpPr/>
              <p:nvPr/>
            </p:nvSpPr>
            <p:spPr>
              <a:xfrm>
                <a:off x="31308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0" name="Google Shape;920;p9"/>
              <p:cNvSpPr/>
              <p:nvPr/>
            </p:nvSpPr>
            <p:spPr>
              <a:xfrm>
                <a:off x="32990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1" name="Google Shape;921;p9"/>
              <p:cNvSpPr/>
              <p:nvPr/>
            </p:nvSpPr>
            <p:spPr>
              <a:xfrm>
                <a:off x="32149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2" name="Google Shape;922;p9"/>
              <p:cNvSpPr/>
              <p:nvPr/>
            </p:nvSpPr>
            <p:spPr>
              <a:xfrm>
                <a:off x="37192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3" name="Google Shape;923;p9"/>
              <p:cNvSpPr/>
              <p:nvPr/>
            </p:nvSpPr>
            <p:spPr>
              <a:xfrm>
                <a:off x="42235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4" name="Google Shape;924;p9"/>
              <p:cNvSpPr/>
              <p:nvPr/>
            </p:nvSpPr>
            <p:spPr>
              <a:xfrm>
                <a:off x="41394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5" name="Google Shape;925;p9"/>
              <p:cNvSpPr/>
              <p:nvPr/>
            </p:nvSpPr>
            <p:spPr>
              <a:xfrm>
                <a:off x="38033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6" name="Google Shape;926;p9"/>
              <p:cNvSpPr/>
              <p:nvPr/>
            </p:nvSpPr>
            <p:spPr>
              <a:xfrm>
                <a:off x="43915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7" name="Google Shape;927;p9"/>
              <p:cNvSpPr/>
              <p:nvPr/>
            </p:nvSpPr>
            <p:spPr>
              <a:xfrm>
                <a:off x="30469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8" name="Google Shape;928;p9"/>
              <p:cNvSpPr/>
              <p:nvPr/>
            </p:nvSpPr>
            <p:spPr>
              <a:xfrm>
                <a:off x="38873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29" name="Google Shape;929;p9"/>
              <p:cNvSpPr/>
              <p:nvPr/>
            </p:nvSpPr>
            <p:spPr>
              <a:xfrm>
                <a:off x="40554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0" name="Google Shape;930;p9"/>
              <p:cNvSpPr/>
              <p:nvPr/>
            </p:nvSpPr>
            <p:spPr>
              <a:xfrm>
                <a:off x="39714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1" name="Google Shape;931;p9"/>
              <p:cNvSpPr/>
              <p:nvPr/>
            </p:nvSpPr>
            <p:spPr>
              <a:xfrm>
                <a:off x="60722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2" name="Google Shape;932;p9"/>
              <p:cNvSpPr/>
              <p:nvPr/>
            </p:nvSpPr>
            <p:spPr>
              <a:xfrm>
                <a:off x="6156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3" name="Google Shape;933;p9"/>
              <p:cNvSpPr/>
              <p:nvPr/>
            </p:nvSpPr>
            <p:spPr>
              <a:xfrm>
                <a:off x="6240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4" name="Google Shape;934;p9"/>
              <p:cNvSpPr/>
              <p:nvPr/>
            </p:nvSpPr>
            <p:spPr>
              <a:xfrm>
                <a:off x="85937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5" name="Google Shape;935;p9"/>
              <p:cNvSpPr/>
              <p:nvPr/>
            </p:nvSpPr>
            <p:spPr>
              <a:xfrm>
                <a:off x="83415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6" name="Google Shape;936;p9"/>
              <p:cNvSpPr/>
              <p:nvPr/>
            </p:nvSpPr>
            <p:spPr>
              <a:xfrm>
                <a:off x="85096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7" name="Google Shape;937;p9"/>
              <p:cNvSpPr/>
              <p:nvPr/>
            </p:nvSpPr>
            <p:spPr>
              <a:xfrm>
                <a:off x="82574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8" name="Google Shape;938;p9"/>
              <p:cNvSpPr/>
              <p:nvPr/>
            </p:nvSpPr>
            <p:spPr>
              <a:xfrm>
                <a:off x="84255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39" name="Google Shape;939;p9"/>
              <p:cNvSpPr/>
              <p:nvPr/>
            </p:nvSpPr>
            <p:spPr>
              <a:xfrm>
                <a:off x="81735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0" name="Google Shape;940;p9"/>
              <p:cNvSpPr/>
              <p:nvPr/>
            </p:nvSpPr>
            <p:spPr>
              <a:xfrm>
                <a:off x="80053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1" name="Google Shape;941;p9"/>
              <p:cNvSpPr/>
              <p:nvPr/>
            </p:nvSpPr>
            <p:spPr>
              <a:xfrm>
                <a:off x="79213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2" name="Google Shape;942;p9"/>
              <p:cNvSpPr/>
              <p:nvPr/>
            </p:nvSpPr>
            <p:spPr>
              <a:xfrm>
                <a:off x="78371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3" name="Google Shape;943;p9"/>
              <p:cNvSpPr/>
              <p:nvPr/>
            </p:nvSpPr>
            <p:spPr>
              <a:xfrm>
                <a:off x="80894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4" name="Google Shape;944;p9"/>
              <p:cNvSpPr/>
              <p:nvPr/>
            </p:nvSpPr>
            <p:spPr>
              <a:xfrm>
                <a:off x="90138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5" name="Google Shape;945;p9"/>
              <p:cNvSpPr/>
              <p:nvPr/>
            </p:nvSpPr>
            <p:spPr>
              <a:xfrm>
                <a:off x="90980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6" name="Google Shape;946;p9"/>
              <p:cNvSpPr/>
              <p:nvPr/>
            </p:nvSpPr>
            <p:spPr>
              <a:xfrm>
                <a:off x="86778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7" name="Google Shape;947;p9"/>
              <p:cNvSpPr/>
              <p:nvPr/>
            </p:nvSpPr>
            <p:spPr>
              <a:xfrm>
                <a:off x="87618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8" name="Google Shape;948;p9"/>
              <p:cNvSpPr/>
              <p:nvPr/>
            </p:nvSpPr>
            <p:spPr>
              <a:xfrm>
                <a:off x="88457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49" name="Google Shape;949;p9"/>
              <p:cNvSpPr/>
              <p:nvPr/>
            </p:nvSpPr>
            <p:spPr>
              <a:xfrm>
                <a:off x="89298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0" name="Google Shape;950;p9"/>
              <p:cNvSpPr/>
              <p:nvPr/>
            </p:nvSpPr>
            <p:spPr>
              <a:xfrm>
                <a:off x="75851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1" name="Google Shape;951;p9"/>
              <p:cNvSpPr/>
              <p:nvPr/>
            </p:nvSpPr>
            <p:spPr>
              <a:xfrm>
                <a:off x="66606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2" name="Google Shape;952;p9"/>
              <p:cNvSpPr/>
              <p:nvPr/>
            </p:nvSpPr>
            <p:spPr>
              <a:xfrm>
                <a:off x="67447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3" name="Google Shape;953;p9"/>
              <p:cNvSpPr/>
              <p:nvPr/>
            </p:nvSpPr>
            <p:spPr>
              <a:xfrm>
                <a:off x="77533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4" name="Google Shape;954;p9"/>
              <p:cNvSpPr/>
              <p:nvPr/>
            </p:nvSpPr>
            <p:spPr>
              <a:xfrm>
                <a:off x="69127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5" name="Google Shape;955;p9"/>
              <p:cNvSpPr/>
              <p:nvPr/>
            </p:nvSpPr>
            <p:spPr>
              <a:xfrm>
                <a:off x="68287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6" name="Google Shape;956;p9"/>
              <p:cNvSpPr/>
              <p:nvPr/>
            </p:nvSpPr>
            <p:spPr>
              <a:xfrm>
                <a:off x="64084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7" name="Google Shape;957;p9"/>
              <p:cNvSpPr/>
              <p:nvPr/>
            </p:nvSpPr>
            <p:spPr>
              <a:xfrm>
                <a:off x="6576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8" name="Google Shape;958;p9"/>
              <p:cNvSpPr/>
              <p:nvPr/>
            </p:nvSpPr>
            <p:spPr>
              <a:xfrm>
                <a:off x="64925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59" name="Google Shape;959;p9"/>
              <p:cNvSpPr/>
              <p:nvPr/>
            </p:nvSpPr>
            <p:spPr>
              <a:xfrm>
                <a:off x="69968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0" name="Google Shape;960;p9"/>
              <p:cNvSpPr/>
              <p:nvPr/>
            </p:nvSpPr>
            <p:spPr>
              <a:xfrm>
                <a:off x="75011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1" name="Google Shape;961;p9"/>
              <p:cNvSpPr/>
              <p:nvPr/>
            </p:nvSpPr>
            <p:spPr>
              <a:xfrm>
                <a:off x="74170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2" name="Google Shape;962;p9"/>
              <p:cNvSpPr/>
              <p:nvPr/>
            </p:nvSpPr>
            <p:spPr>
              <a:xfrm>
                <a:off x="70809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3" name="Google Shape;963;p9"/>
              <p:cNvSpPr/>
              <p:nvPr/>
            </p:nvSpPr>
            <p:spPr>
              <a:xfrm>
                <a:off x="76691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4" name="Google Shape;964;p9"/>
              <p:cNvSpPr/>
              <p:nvPr/>
            </p:nvSpPr>
            <p:spPr>
              <a:xfrm>
                <a:off x="63245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5" name="Google Shape;965;p9"/>
              <p:cNvSpPr/>
              <p:nvPr/>
            </p:nvSpPr>
            <p:spPr>
              <a:xfrm>
                <a:off x="71649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6" name="Google Shape;966;p9"/>
              <p:cNvSpPr/>
              <p:nvPr/>
            </p:nvSpPr>
            <p:spPr>
              <a:xfrm>
                <a:off x="73330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7" name="Google Shape;967;p9"/>
              <p:cNvSpPr/>
              <p:nvPr/>
            </p:nvSpPr>
            <p:spPr>
              <a:xfrm>
                <a:off x="72490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68541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0457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3"/>
          <p:cNvSpPr txBox="1">
            <a:spLocks noGrp="1"/>
          </p:cNvSpPr>
          <p:nvPr>
            <p:ph type="title" hasCustomPrompt="1"/>
          </p:nvPr>
        </p:nvSpPr>
        <p:spPr>
          <a:xfrm>
            <a:off x="3973500" y="1094100"/>
            <a:ext cx="1197000" cy="138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90" name="Google Shape;1090;p13"/>
          <p:cNvSpPr txBox="1">
            <a:spLocks noGrp="1"/>
          </p:cNvSpPr>
          <p:nvPr>
            <p:ph type="subTitle" idx="1"/>
          </p:nvPr>
        </p:nvSpPr>
        <p:spPr>
          <a:xfrm rot="237">
            <a:off x="2391900" y="3597951"/>
            <a:ext cx="4360200" cy="61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13"/>
          <p:cNvSpPr txBox="1">
            <a:spLocks noGrp="1"/>
          </p:cNvSpPr>
          <p:nvPr>
            <p:ph type="title" idx="2"/>
          </p:nvPr>
        </p:nvSpPr>
        <p:spPr>
          <a:xfrm>
            <a:off x="2391900" y="2475333"/>
            <a:ext cx="4360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092" name="Google Shape;1092;p13"/>
          <p:cNvGrpSpPr/>
          <p:nvPr/>
        </p:nvGrpSpPr>
        <p:grpSpPr>
          <a:xfrm>
            <a:off x="-19400" y="6294534"/>
            <a:ext cx="9182806" cy="563468"/>
            <a:chOff x="-14400" y="4936800"/>
            <a:chExt cx="9182806" cy="422601"/>
          </a:xfrm>
        </p:grpSpPr>
        <p:sp>
          <p:nvSpPr>
            <p:cNvPr id="1093" name="Google Shape;1093;p13"/>
            <p:cNvSpPr/>
            <p:nvPr/>
          </p:nvSpPr>
          <p:spPr>
            <a:xfrm>
              <a:off x="-14400" y="4936800"/>
              <a:ext cx="9169800" cy="20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094" name="Google Shape;1094;p13"/>
            <p:cNvGrpSpPr/>
            <p:nvPr/>
          </p:nvGrpSpPr>
          <p:grpSpPr>
            <a:xfrm>
              <a:off x="-1475" y="5143500"/>
              <a:ext cx="9169881" cy="215901"/>
              <a:chOff x="-1475" y="5143500"/>
              <a:chExt cx="9169881" cy="215901"/>
            </a:xfrm>
          </p:grpSpPr>
          <p:sp>
            <p:nvSpPr>
              <p:cNvPr id="1095" name="Google Shape;1095;p13"/>
              <p:cNvSpPr/>
              <p:nvPr/>
            </p:nvSpPr>
            <p:spPr>
              <a:xfrm>
                <a:off x="-1475" y="5152700"/>
                <a:ext cx="9143939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58829" h="2297" fill="none" extrusionOk="0">
                    <a:moveTo>
                      <a:pt x="1" y="0"/>
                    </a:moveTo>
                    <a:lnTo>
                      <a:pt x="58828" y="0"/>
                    </a:lnTo>
                    <a:lnTo>
                      <a:pt x="58828" y="2296"/>
                    </a:lnTo>
                    <a:lnTo>
                      <a:pt x="1" y="229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6" name="Google Shape;1096;p13"/>
              <p:cNvSpPr/>
              <p:nvPr/>
            </p:nvSpPr>
            <p:spPr>
              <a:xfrm>
                <a:off x="203828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7" name="Google Shape;1097;p13"/>
              <p:cNvSpPr/>
              <p:nvPr/>
            </p:nvSpPr>
            <p:spPr>
              <a:xfrm>
                <a:off x="212234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8" name="Google Shape;1098;p13"/>
              <p:cNvSpPr/>
              <p:nvPr/>
            </p:nvSpPr>
            <p:spPr>
              <a:xfrm>
                <a:off x="195412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99" name="Google Shape;1099;p13"/>
              <p:cNvSpPr/>
              <p:nvPr/>
            </p:nvSpPr>
            <p:spPr>
              <a:xfrm>
                <a:off x="220629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0" name="Google Shape;1100;p13"/>
              <p:cNvSpPr/>
              <p:nvPr/>
            </p:nvSpPr>
            <p:spPr>
              <a:xfrm>
                <a:off x="187006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1" name="Google Shape;1101;p13"/>
              <p:cNvSpPr/>
              <p:nvPr/>
            </p:nvSpPr>
            <p:spPr>
              <a:xfrm>
                <a:off x="17859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2" name="Google Shape;1102;p13"/>
              <p:cNvSpPr/>
              <p:nvPr/>
            </p:nvSpPr>
            <p:spPr>
              <a:xfrm>
                <a:off x="161799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3" name="Google Shape;1103;p13"/>
              <p:cNvSpPr/>
              <p:nvPr/>
            </p:nvSpPr>
            <p:spPr>
              <a:xfrm>
                <a:off x="170195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4" name="Google Shape;1104;p13"/>
              <p:cNvSpPr/>
              <p:nvPr/>
            </p:nvSpPr>
            <p:spPr>
              <a:xfrm>
                <a:off x="15338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5" name="Google Shape;1105;p13"/>
              <p:cNvSpPr/>
              <p:nvPr/>
            </p:nvSpPr>
            <p:spPr>
              <a:xfrm>
                <a:off x="2710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6" name="Google Shape;1106;p13"/>
              <p:cNvSpPr/>
              <p:nvPr/>
            </p:nvSpPr>
            <p:spPr>
              <a:xfrm>
                <a:off x="2626686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7" name="Google Shape;1107;p13"/>
              <p:cNvSpPr/>
              <p:nvPr/>
            </p:nvSpPr>
            <p:spPr>
              <a:xfrm>
                <a:off x="27946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8" name="Google Shape;1108;p13"/>
              <p:cNvSpPr/>
              <p:nvPr/>
            </p:nvSpPr>
            <p:spPr>
              <a:xfrm>
                <a:off x="2290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09" name="Google Shape;1109;p13"/>
              <p:cNvSpPr/>
              <p:nvPr/>
            </p:nvSpPr>
            <p:spPr>
              <a:xfrm>
                <a:off x="28787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0" name="Google Shape;1110;p13"/>
              <p:cNvSpPr/>
              <p:nvPr/>
            </p:nvSpPr>
            <p:spPr>
              <a:xfrm>
                <a:off x="29629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1" name="Google Shape;1111;p13"/>
              <p:cNvSpPr/>
              <p:nvPr/>
            </p:nvSpPr>
            <p:spPr>
              <a:xfrm>
                <a:off x="245846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2" name="Google Shape;1112;p13"/>
              <p:cNvSpPr/>
              <p:nvPr/>
            </p:nvSpPr>
            <p:spPr>
              <a:xfrm>
                <a:off x="2542525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3" name="Google Shape;1113;p13"/>
              <p:cNvSpPr/>
              <p:nvPr/>
            </p:nvSpPr>
            <p:spPr>
              <a:xfrm>
                <a:off x="2374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4" name="Google Shape;1114;p13"/>
              <p:cNvSpPr/>
              <p:nvPr/>
            </p:nvSpPr>
            <p:spPr>
              <a:xfrm>
                <a:off x="44119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5" name="Google Shape;1115;p13"/>
              <p:cNvSpPr/>
              <p:nvPr/>
            </p:nvSpPr>
            <p:spPr>
              <a:xfrm>
                <a:off x="27298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6" name="Google Shape;1116;p13"/>
              <p:cNvSpPr/>
              <p:nvPr/>
            </p:nvSpPr>
            <p:spPr>
              <a:xfrm>
                <a:off x="35703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7" name="Google Shape;1117;p13"/>
              <p:cNvSpPr/>
              <p:nvPr/>
            </p:nvSpPr>
            <p:spPr>
              <a:xfrm>
                <a:off x="5252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8" name="Google Shape;1118;p13"/>
              <p:cNvSpPr/>
              <p:nvPr/>
            </p:nvSpPr>
            <p:spPr>
              <a:xfrm>
                <a:off x="10496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19" name="Google Shape;1119;p13"/>
              <p:cNvSpPr/>
              <p:nvPr/>
            </p:nvSpPr>
            <p:spPr>
              <a:xfrm>
                <a:off x="1889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0" name="Google Shape;1120;p13"/>
              <p:cNvSpPr/>
              <p:nvPr/>
            </p:nvSpPr>
            <p:spPr>
              <a:xfrm>
                <a:off x="14498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1" name="Google Shape;1121;p13"/>
              <p:cNvSpPr/>
              <p:nvPr/>
            </p:nvSpPr>
            <p:spPr>
              <a:xfrm>
                <a:off x="6092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2" name="Google Shape;1122;p13"/>
              <p:cNvSpPr/>
              <p:nvPr/>
            </p:nvSpPr>
            <p:spPr>
              <a:xfrm>
                <a:off x="2080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3" name="Google Shape;1123;p13"/>
              <p:cNvSpPr/>
              <p:nvPr/>
            </p:nvSpPr>
            <p:spPr>
              <a:xfrm>
                <a:off x="12816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4" name="Google Shape;1124;p13"/>
              <p:cNvSpPr/>
              <p:nvPr/>
            </p:nvSpPr>
            <p:spPr>
              <a:xfrm>
                <a:off x="11975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5" name="Google Shape;1125;p13"/>
              <p:cNvSpPr/>
              <p:nvPr/>
            </p:nvSpPr>
            <p:spPr>
              <a:xfrm>
                <a:off x="11136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6" name="Google Shape;1126;p13"/>
              <p:cNvSpPr/>
              <p:nvPr/>
            </p:nvSpPr>
            <p:spPr>
              <a:xfrm>
                <a:off x="77732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7" name="Google Shape;1127;p13"/>
              <p:cNvSpPr/>
              <p:nvPr/>
            </p:nvSpPr>
            <p:spPr>
              <a:xfrm>
                <a:off x="13657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8" name="Google Shape;1128;p13"/>
              <p:cNvSpPr/>
              <p:nvPr/>
            </p:nvSpPr>
            <p:spPr>
              <a:xfrm>
                <a:off x="86138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29" name="Google Shape;1129;p13"/>
              <p:cNvSpPr/>
              <p:nvPr/>
            </p:nvSpPr>
            <p:spPr>
              <a:xfrm>
                <a:off x="9454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0" name="Google Shape;1130;p13"/>
              <p:cNvSpPr/>
              <p:nvPr/>
            </p:nvSpPr>
            <p:spPr>
              <a:xfrm>
                <a:off x="10295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1" name="Google Shape;1131;p13"/>
              <p:cNvSpPr/>
              <p:nvPr/>
            </p:nvSpPr>
            <p:spPr>
              <a:xfrm>
                <a:off x="693369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2" name="Google Shape;1132;p13"/>
              <p:cNvSpPr/>
              <p:nvPr/>
            </p:nvSpPr>
            <p:spPr>
              <a:xfrm>
                <a:off x="53161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3" name="Google Shape;1133;p13"/>
              <p:cNvSpPr/>
              <p:nvPr/>
            </p:nvSpPr>
            <p:spPr>
              <a:xfrm>
                <a:off x="50639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4" name="Google Shape;1134;p13"/>
              <p:cNvSpPr/>
              <p:nvPr/>
            </p:nvSpPr>
            <p:spPr>
              <a:xfrm>
                <a:off x="52320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5" name="Google Shape;1135;p13"/>
              <p:cNvSpPr/>
              <p:nvPr/>
            </p:nvSpPr>
            <p:spPr>
              <a:xfrm>
                <a:off x="49798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6" name="Google Shape;1136;p13"/>
              <p:cNvSpPr/>
              <p:nvPr/>
            </p:nvSpPr>
            <p:spPr>
              <a:xfrm>
                <a:off x="51479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7" name="Google Shape;1137;p13"/>
              <p:cNvSpPr/>
              <p:nvPr/>
            </p:nvSpPr>
            <p:spPr>
              <a:xfrm>
                <a:off x="48959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8" name="Google Shape;1138;p13"/>
              <p:cNvSpPr/>
              <p:nvPr/>
            </p:nvSpPr>
            <p:spPr>
              <a:xfrm>
                <a:off x="47277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9" name="Google Shape;1139;p13"/>
              <p:cNvSpPr/>
              <p:nvPr/>
            </p:nvSpPr>
            <p:spPr>
              <a:xfrm>
                <a:off x="46437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0" name="Google Shape;1140;p13"/>
              <p:cNvSpPr/>
              <p:nvPr/>
            </p:nvSpPr>
            <p:spPr>
              <a:xfrm>
                <a:off x="45595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1" name="Google Shape;1141;p13"/>
              <p:cNvSpPr/>
              <p:nvPr/>
            </p:nvSpPr>
            <p:spPr>
              <a:xfrm>
                <a:off x="48118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2" name="Google Shape;1142;p13"/>
              <p:cNvSpPr/>
              <p:nvPr/>
            </p:nvSpPr>
            <p:spPr>
              <a:xfrm>
                <a:off x="57362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3" name="Google Shape;1143;p13"/>
              <p:cNvSpPr/>
              <p:nvPr/>
            </p:nvSpPr>
            <p:spPr>
              <a:xfrm>
                <a:off x="58204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4" name="Google Shape;1144;p13"/>
              <p:cNvSpPr/>
              <p:nvPr/>
            </p:nvSpPr>
            <p:spPr>
              <a:xfrm>
                <a:off x="590450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5" name="Google Shape;1145;p13"/>
              <p:cNvSpPr/>
              <p:nvPr/>
            </p:nvSpPr>
            <p:spPr>
              <a:xfrm>
                <a:off x="598835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6" name="Google Shape;1146;p13"/>
              <p:cNvSpPr/>
              <p:nvPr/>
            </p:nvSpPr>
            <p:spPr>
              <a:xfrm>
                <a:off x="54002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7" name="Google Shape;1147;p13"/>
              <p:cNvSpPr/>
              <p:nvPr/>
            </p:nvSpPr>
            <p:spPr>
              <a:xfrm>
                <a:off x="54842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8" name="Google Shape;1148;p13"/>
              <p:cNvSpPr/>
              <p:nvPr/>
            </p:nvSpPr>
            <p:spPr>
              <a:xfrm>
                <a:off x="55681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9" name="Google Shape;1149;p13"/>
              <p:cNvSpPr/>
              <p:nvPr/>
            </p:nvSpPr>
            <p:spPr>
              <a:xfrm>
                <a:off x="56522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0" name="Google Shape;1150;p13"/>
              <p:cNvSpPr/>
              <p:nvPr/>
            </p:nvSpPr>
            <p:spPr>
              <a:xfrm>
                <a:off x="43075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1" name="Google Shape;1151;p13"/>
              <p:cNvSpPr/>
              <p:nvPr/>
            </p:nvSpPr>
            <p:spPr>
              <a:xfrm>
                <a:off x="33830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2" name="Google Shape;1152;p13"/>
              <p:cNvSpPr/>
              <p:nvPr/>
            </p:nvSpPr>
            <p:spPr>
              <a:xfrm>
                <a:off x="34671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3" name="Google Shape;1153;p13"/>
              <p:cNvSpPr/>
              <p:nvPr/>
            </p:nvSpPr>
            <p:spPr>
              <a:xfrm>
                <a:off x="44757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4" name="Google Shape;1154;p13"/>
              <p:cNvSpPr/>
              <p:nvPr/>
            </p:nvSpPr>
            <p:spPr>
              <a:xfrm>
                <a:off x="36351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5" name="Google Shape;1155;p13"/>
              <p:cNvSpPr/>
              <p:nvPr/>
            </p:nvSpPr>
            <p:spPr>
              <a:xfrm>
                <a:off x="35511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6" name="Google Shape;1156;p13"/>
              <p:cNvSpPr/>
              <p:nvPr/>
            </p:nvSpPr>
            <p:spPr>
              <a:xfrm>
                <a:off x="31308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7" name="Google Shape;1157;p13"/>
              <p:cNvSpPr/>
              <p:nvPr/>
            </p:nvSpPr>
            <p:spPr>
              <a:xfrm>
                <a:off x="32990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8" name="Google Shape;1158;p13"/>
              <p:cNvSpPr/>
              <p:nvPr/>
            </p:nvSpPr>
            <p:spPr>
              <a:xfrm>
                <a:off x="32149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9" name="Google Shape;1159;p13"/>
              <p:cNvSpPr/>
              <p:nvPr/>
            </p:nvSpPr>
            <p:spPr>
              <a:xfrm>
                <a:off x="37192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0" name="Google Shape;1160;p13"/>
              <p:cNvSpPr/>
              <p:nvPr/>
            </p:nvSpPr>
            <p:spPr>
              <a:xfrm>
                <a:off x="42235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1" name="Google Shape;1161;p13"/>
              <p:cNvSpPr/>
              <p:nvPr/>
            </p:nvSpPr>
            <p:spPr>
              <a:xfrm>
                <a:off x="41394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2" name="Google Shape;1162;p13"/>
              <p:cNvSpPr/>
              <p:nvPr/>
            </p:nvSpPr>
            <p:spPr>
              <a:xfrm>
                <a:off x="38033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3" name="Google Shape;1163;p13"/>
              <p:cNvSpPr/>
              <p:nvPr/>
            </p:nvSpPr>
            <p:spPr>
              <a:xfrm>
                <a:off x="43915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4" name="Google Shape;1164;p13"/>
              <p:cNvSpPr/>
              <p:nvPr/>
            </p:nvSpPr>
            <p:spPr>
              <a:xfrm>
                <a:off x="30469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5" name="Google Shape;1165;p13"/>
              <p:cNvSpPr/>
              <p:nvPr/>
            </p:nvSpPr>
            <p:spPr>
              <a:xfrm>
                <a:off x="38873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6" name="Google Shape;1166;p13"/>
              <p:cNvSpPr/>
              <p:nvPr/>
            </p:nvSpPr>
            <p:spPr>
              <a:xfrm>
                <a:off x="40554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7" name="Google Shape;1167;p13"/>
              <p:cNvSpPr/>
              <p:nvPr/>
            </p:nvSpPr>
            <p:spPr>
              <a:xfrm>
                <a:off x="39714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8" name="Google Shape;1168;p13"/>
              <p:cNvSpPr/>
              <p:nvPr/>
            </p:nvSpPr>
            <p:spPr>
              <a:xfrm>
                <a:off x="60722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9" name="Google Shape;1169;p13"/>
              <p:cNvSpPr/>
              <p:nvPr/>
            </p:nvSpPr>
            <p:spPr>
              <a:xfrm>
                <a:off x="6156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0" name="Google Shape;1170;p13"/>
              <p:cNvSpPr/>
              <p:nvPr/>
            </p:nvSpPr>
            <p:spPr>
              <a:xfrm>
                <a:off x="6240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1" name="Google Shape;1171;p13"/>
              <p:cNvSpPr/>
              <p:nvPr/>
            </p:nvSpPr>
            <p:spPr>
              <a:xfrm>
                <a:off x="85937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2" name="Google Shape;1172;p13"/>
              <p:cNvSpPr/>
              <p:nvPr/>
            </p:nvSpPr>
            <p:spPr>
              <a:xfrm>
                <a:off x="83415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3" name="Google Shape;1173;p13"/>
              <p:cNvSpPr/>
              <p:nvPr/>
            </p:nvSpPr>
            <p:spPr>
              <a:xfrm>
                <a:off x="85096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4" name="Google Shape;1174;p13"/>
              <p:cNvSpPr/>
              <p:nvPr/>
            </p:nvSpPr>
            <p:spPr>
              <a:xfrm>
                <a:off x="82574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5" name="Google Shape;1175;p13"/>
              <p:cNvSpPr/>
              <p:nvPr/>
            </p:nvSpPr>
            <p:spPr>
              <a:xfrm>
                <a:off x="84255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6" name="Google Shape;1176;p13"/>
              <p:cNvSpPr/>
              <p:nvPr/>
            </p:nvSpPr>
            <p:spPr>
              <a:xfrm>
                <a:off x="81735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7" name="Google Shape;1177;p13"/>
              <p:cNvSpPr/>
              <p:nvPr/>
            </p:nvSpPr>
            <p:spPr>
              <a:xfrm>
                <a:off x="80053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8" name="Google Shape;1178;p13"/>
              <p:cNvSpPr/>
              <p:nvPr/>
            </p:nvSpPr>
            <p:spPr>
              <a:xfrm>
                <a:off x="79213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9" name="Google Shape;1179;p13"/>
              <p:cNvSpPr/>
              <p:nvPr/>
            </p:nvSpPr>
            <p:spPr>
              <a:xfrm>
                <a:off x="78371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0" name="Google Shape;1180;p13"/>
              <p:cNvSpPr/>
              <p:nvPr/>
            </p:nvSpPr>
            <p:spPr>
              <a:xfrm>
                <a:off x="80894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1" name="Google Shape;1181;p13"/>
              <p:cNvSpPr/>
              <p:nvPr/>
            </p:nvSpPr>
            <p:spPr>
              <a:xfrm>
                <a:off x="90138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2" name="Google Shape;1182;p13"/>
              <p:cNvSpPr/>
              <p:nvPr/>
            </p:nvSpPr>
            <p:spPr>
              <a:xfrm>
                <a:off x="90980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3" name="Google Shape;1183;p13"/>
              <p:cNvSpPr/>
              <p:nvPr/>
            </p:nvSpPr>
            <p:spPr>
              <a:xfrm>
                <a:off x="86778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4" name="Google Shape;1184;p13"/>
              <p:cNvSpPr/>
              <p:nvPr/>
            </p:nvSpPr>
            <p:spPr>
              <a:xfrm>
                <a:off x="87618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5" name="Google Shape;1185;p13"/>
              <p:cNvSpPr/>
              <p:nvPr/>
            </p:nvSpPr>
            <p:spPr>
              <a:xfrm>
                <a:off x="88457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6" name="Google Shape;1186;p13"/>
              <p:cNvSpPr/>
              <p:nvPr/>
            </p:nvSpPr>
            <p:spPr>
              <a:xfrm>
                <a:off x="89298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7" name="Google Shape;1187;p13"/>
              <p:cNvSpPr/>
              <p:nvPr/>
            </p:nvSpPr>
            <p:spPr>
              <a:xfrm>
                <a:off x="75851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8" name="Google Shape;1188;p13"/>
              <p:cNvSpPr/>
              <p:nvPr/>
            </p:nvSpPr>
            <p:spPr>
              <a:xfrm>
                <a:off x="66606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89" name="Google Shape;1189;p13"/>
              <p:cNvSpPr/>
              <p:nvPr/>
            </p:nvSpPr>
            <p:spPr>
              <a:xfrm>
                <a:off x="67447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0" name="Google Shape;1190;p13"/>
              <p:cNvSpPr/>
              <p:nvPr/>
            </p:nvSpPr>
            <p:spPr>
              <a:xfrm>
                <a:off x="77533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1" name="Google Shape;1191;p13"/>
              <p:cNvSpPr/>
              <p:nvPr/>
            </p:nvSpPr>
            <p:spPr>
              <a:xfrm>
                <a:off x="69127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2" name="Google Shape;1192;p13"/>
              <p:cNvSpPr/>
              <p:nvPr/>
            </p:nvSpPr>
            <p:spPr>
              <a:xfrm>
                <a:off x="68287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3" name="Google Shape;1193;p13"/>
              <p:cNvSpPr/>
              <p:nvPr/>
            </p:nvSpPr>
            <p:spPr>
              <a:xfrm>
                <a:off x="64084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4" name="Google Shape;1194;p13"/>
              <p:cNvSpPr/>
              <p:nvPr/>
            </p:nvSpPr>
            <p:spPr>
              <a:xfrm>
                <a:off x="6576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5" name="Google Shape;1195;p13"/>
              <p:cNvSpPr/>
              <p:nvPr/>
            </p:nvSpPr>
            <p:spPr>
              <a:xfrm>
                <a:off x="64925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6" name="Google Shape;1196;p13"/>
              <p:cNvSpPr/>
              <p:nvPr/>
            </p:nvSpPr>
            <p:spPr>
              <a:xfrm>
                <a:off x="69968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7" name="Google Shape;1197;p13"/>
              <p:cNvSpPr/>
              <p:nvPr/>
            </p:nvSpPr>
            <p:spPr>
              <a:xfrm>
                <a:off x="75011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8" name="Google Shape;1198;p13"/>
              <p:cNvSpPr/>
              <p:nvPr/>
            </p:nvSpPr>
            <p:spPr>
              <a:xfrm>
                <a:off x="74170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99" name="Google Shape;1199;p13"/>
              <p:cNvSpPr/>
              <p:nvPr/>
            </p:nvSpPr>
            <p:spPr>
              <a:xfrm>
                <a:off x="70809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0" name="Google Shape;1200;p13"/>
              <p:cNvSpPr/>
              <p:nvPr/>
            </p:nvSpPr>
            <p:spPr>
              <a:xfrm>
                <a:off x="76691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1" name="Google Shape;1201;p13"/>
              <p:cNvSpPr/>
              <p:nvPr/>
            </p:nvSpPr>
            <p:spPr>
              <a:xfrm>
                <a:off x="63245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2" name="Google Shape;1202;p13"/>
              <p:cNvSpPr/>
              <p:nvPr/>
            </p:nvSpPr>
            <p:spPr>
              <a:xfrm>
                <a:off x="71649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3" name="Google Shape;1203;p13"/>
              <p:cNvSpPr/>
              <p:nvPr/>
            </p:nvSpPr>
            <p:spPr>
              <a:xfrm>
                <a:off x="73330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04" name="Google Shape;1204;p13"/>
              <p:cNvSpPr/>
              <p:nvPr/>
            </p:nvSpPr>
            <p:spPr>
              <a:xfrm>
                <a:off x="72490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5829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p19"/>
          <p:cNvSpPr txBox="1">
            <a:spLocks noGrp="1"/>
          </p:cNvSpPr>
          <p:nvPr>
            <p:ph type="subTitle" idx="1"/>
          </p:nvPr>
        </p:nvSpPr>
        <p:spPr>
          <a:xfrm>
            <a:off x="4572000" y="3344184"/>
            <a:ext cx="3852000" cy="10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9"/>
          <p:cNvSpPr txBox="1">
            <a:spLocks noGrp="1"/>
          </p:cNvSpPr>
          <p:nvPr>
            <p:ph type="title"/>
          </p:nvPr>
        </p:nvSpPr>
        <p:spPr>
          <a:xfrm>
            <a:off x="4572000" y="2450617"/>
            <a:ext cx="3852000" cy="8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842" name="Google Shape;1842;p19"/>
          <p:cNvGrpSpPr/>
          <p:nvPr/>
        </p:nvGrpSpPr>
        <p:grpSpPr>
          <a:xfrm>
            <a:off x="-19400" y="6294534"/>
            <a:ext cx="9182806" cy="563468"/>
            <a:chOff x="-14400" y="4936800"/>
            <a:chExt cx="9182806" cy="422601"/>
          </a:xfrm>
        </p:grpSpPr>
        <p:sp>
          <p:nvSpPr>
            <p:cNvPr id="1843" name="Google Shape;1843;p19"/>
            <p:cNvSpPr/>
            <p:nvPr/>
          </p:nvSpPr>
          <p:spPr>
            <a:xfrm>
              <a:off x="-14400" y="4936800"/>
              <a:ext cx="9169800" cy="20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844" name="Google Shape;1844;p19"/>
            <p:cNvGrpSpPr/>
            <p:nvPr/>
          </p:nvGrpSpPr>
          <p:grpSpPr>
            <a:xfrm>
              <a:off x="-1475" y="5143500"/>
              <a:ext cx="9169881" cy="215901"/>
              <a:chOff x="-1475" y="5143500"/>
              <a:chExt cx="9169881" cy="215901"/>
            </a:xfrm>
          </p:grpSpPr>
          <p:sp>
            <p:nvSpPr>
              <p:cNvPr id="1845" name="Google Shape;1845;p19"/>
              <p:cNvSpPr/>
              <p:nvPr/>
            </p:nvSpPr>
            <p:spPr>
              <a:xfrm>
                <a:off x="-1475" y="5152700"/>
                <a:ext cx="9143939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58829" h="2297" fill="none" extrusionOk="0">
                    <a:moveTo>
                      <a:pt x="1" y="0"/>
                    </a:moveTo>
                    <a:lnTo>
                      <a:pt x="58828" y="0"/>
                    </a:lnTo>
                    <a:lnTo>
                      <a:pt x="58828" y="2296"/>
                    </a:lnTo>
                    <a:lnTo>
                      <a:pt x="1" y="229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6" name="Google Shape;1846;p19"/>
              <p:cNvSpPr/>
              <p:nvPr/>
            </p:nvSpPr>
            <p:spPr>
              <a:xfrm>
                <a:off x="203828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7" name="Google Shape;1847;p19"/>
              <p:cNvSpPr/>
              <p:nvPr/>
            </p:nvSpPr>
            <p:spPr>
              <a:xfrm>
                <a:off x="212234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8" name="Google Shape;1848;p19"/>
              <p:cNvSpPr/>
              <p:nvPr/>
            </p:nvSpPr>
            <p:spPr>
              <a:xfrm>
                <a:off x="195412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49" name="Google Shape;1849;p19"/>
              <p:cNvSpPr/>
              <p:nvPr/>
            </p:nvSpPr>
            <p:spPr>
              <a:xfrm>
                <a:off x="220629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0" name="Google Shape;1850;p19"/>
              <p:cNvSpPr/>
              <p:nvPr/>
            </p:nvSpPr>
            <p:spPr>
              <a:xfrm>
                <a:off x="187006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1" name="Google Shape;1851;p19"/>
              <p:cNvSpPr/>
              <p:nvPr/>
            </p:nvSpPr>
            <p:spPr>
              <a:xfrm>
                <a:off x="17859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2" name="Google Shape;1852;p19"/>
              <p:cNvSpPr/>
              <p:nvPr/>
            </p:nvSpPr>
            <p:spPr>
              <a:xfrm>
                <a:off x="161799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3" name="Google Shape;1853;p19"/>
              <p:cNvSpPr/>
              <p:nvPr/>
            </p:nvSpPr>
            <p:spPr>
              <a:xfrm>
                <a:off x="170195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4" name="Google Shape;1854;p19"/>
              <p:cNvSpPr/>
              <p:nvPr/>
            </p:nvSpPr>
            <p:spPr>
              <a:xfrm>
                <a:off x="15338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5" name="Google Shape;1855;p19"/>
              <p:cNvSpPr/>
              <p:nvPr/>
            </p:nvSpPr>
            <p:spPr>
              <a:xfrm>
                <a:off x="2710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6" name="Google Shape;1856;p19"/>
              <p:cNvSpPr/>
              <p:nvPr/>
            </p:nvSpPr>
            <p:spPr>
              <a:xfrm>
                <a:off x="2626686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7" name="Google Shape;1857;p19"/>
              <p:cNvSpPr/>
              <p:nvPr/>
            </p:nvSpPr>
            <p:spPr>
              <a:xfrm>
                <a:off x="27946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8" name="Google Shape;1858;p19"/>
              <p:cNvSpPr/>
              <p:nvPr/>
            </p:nvSpPr>
            <p:spPr>
              <a:xfrm>
                <a:off x="2290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59" name="Google Shape;1859;p19"/>
              <p:cNvSpPr/>
              <p:nvPr/>
            </p:nvSpPr>
            <p:spPr>
              <a:xfrm>
                <a:off x="28787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0" name="Google Shape;1860;p19"/>
              <p:cNvSpPr/>
              <p:nvPr/>
            </p:nvSpPr>
            <p:spPr>
              <a:xfrm>
                <a:off x="29629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1" name="Google Shape;1861;p19"/>
              <p:cNvSpPr/>
              <p:nvPr/>
            </p:nvSpPr>
            <p:spPr>
              <a:xfrm>
                <a:off x="245846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2" name="Google Shape;1862;p19"/>
              <p:cNvSpPr/>
              <p:nvPr/>
            </p:nvSpPr>
            <p:spPr>
              <a:xfrm>
                <a:off x="2542525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3" name="Google Shape;1863;p19"/>
              <p:cNvSpPr/>
              <p:nvPr/>
            </p:nvSpPr>
            <p:spPr>
              <a:xfrm>
                <a:off x="2374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4" name="Google Shape;1864;p19"/>
              <p:cNvSpPr/>
              <p:nvPr/>
            </p:nvSpPr>
            <p:spPr>
              <a:xfrm>
                <a:off x="44119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5" name="Google Shape;1865;p19"/>
              <p:cNvSpPr/>
              <p:nvPr/>
            </p:nvSpPr>
            <p:spPr>
              <a:xfrm>
                <a:off x="27298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6" name="Google Shape;1866;p19"/>
              <p:cNvSpPr/>
              <p:nvPr/>
            </p:nvSpPr>
            <p:spPr>
              <a:xfrm>
                <a:off x="35703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7" name="Google Shape;1867;p19"/>
              <p:cNvSpPr/>
              <p:nvPr/>
            </p:nvSpPr>
            <p:spPr>
              <a:xfrm>
                <a:off x="5252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8" name="Google Shape;1868;p19"/>
              <p:cNvSpPr/>
              <p:nvPr/>
            </p:nvSpPr>
            <p:spPr>
              <a:xfrm>
                <a:off x="10496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69" name="Google Shape;1869;p19"/>
              <p:cNvSpPr/>
              <p:nvPr/>
            </p:nvSpPr>
            <p:spPr>
              <a:xfrm>
                <a:off x="1889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0" name="Google Shape;1870;p19"/>
              <p:cNvSpPr/>
              <p:nvPr/>
            </p:nvSpPr>
            <p:spPr>
              <a:xfrm>
                <a:off x="14498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1" name="Google Shape;1871;p19"/>
              <p:cNvSpPr/>
              <p:nvPr/>
            </p:nvSpPr>
            <p:spPr>
              <a:xfrm>
                <a:off x="6092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2" name="Google Shape;1872;p19"/>
              <p:cNvSpPr/>
              <p:nvPr/>
            </p:nvSpPr>
            <p:spPr>
              <a:xfrm>
                <a:off x="2080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3" name="Google Shape;1873;p19"/>
              <p:cNvSpPr/>
              <p:nvPr/>
            </p:nvSpPr>
            <p:spPr>
              <a:xfrm>
                <a:off x="12816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4" name="Google Shape;1874;p19"/>
              <p:cNvSpPr/>
              <p:nvPr/>
            </p:nvSpPr>
            <p:spPr>
              <a:xfrm>
                <a:off x="11975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5" name="Google Shape;1875;p19"/>
              <p:cNvSpPr/>
              <p:nvPr/>
            </p:nvSpPr>
            <p:spPr>
              <a:xfrm>
                <a:off x="11136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6" name="Google Shape;1876;p19"/>
              <p:cNvSpPr/>
              <p:nvPr/>
            </p:nvSpPr>
            <p:spPr>
              <a:xfrm>
                <a:off x="77732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7" name="Google Shape;1877;p19"/>
              <p:cNvSpPr/>
              <p:nvPr/>
            </p:nvSpPr>
            <p:spPr>
              <a:xfrm>
                <a:off x="13657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8" name="Google Shape;1878;p19"/>
              <p:cNvSpPr/>
              <p:nvPr/>
            </p:nvSpPr>
            <p:spPr>
              <a:xfrm>
                <a:off x="86138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79" name="Google Shape;1879;p19"/>
              <p:cNvSpPr/>
              <p:nvPr/>
            </p:nvSpPr>
            <p:spPr>
              <a:xfrm>
                <a:off x="9454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0" name="Google Shape;1880;p19"/>
              <p:cNvSpPr/>
              <p:nvPr/>
            </p:nvSpPr>
            <p:spPr>
              <a:xfrm>
                <a:off x="10295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1" name="Google Shape;1881;p19"/>
              <p:cNvSpPr/>
              <p:nvPr/>
            </p:nvSpPr>
            <p:spPr>
              <a:xfrm>
                <a:off x="693369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2" name="Google Shape;1882;p19"/>
              <p:cNvSpPr/>
              <p:nvPr/>
            </p:nvSpPr>
            <p:spPr>
              <a:xfrm>
                <a:off x="53161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3" name="Google Shape;1883;p19"/>
              <p:cNvSpPr/>
              <p:nvPr/>
            </p:nvSpPr>
            <p:spPr>
              <a:xfrm>
                <a:off x="50639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4" name="Google Shape;1884;p19"/>
              <p:cNvSpPr/>
              <p:nvPr/>
            </p:nvSpPr>
            <p:spPr>
              <a:xfrm>
                <a:off x="52320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5" name="Google Shape;1885;p19"/>
              <p:cNvSpPr/>
              <p:nvPr/>
            </p:nvSpPr>
            <p:spPr>
              <a:xfrm>
                <a:off x="49798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6" name="Google Shape;1886;p19"/>
              <p:cNvSpPr/>
              <p:nvPr/>
            </p:nvSpPr>
            <p:spPr>
              <a:xfrm>
                <a:off x="51479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7" name="Google Shape;1887;p19"/>
              <p:cNvSpPr/>
              <p:nvPr/>
            </p:nvSpPr>
            <p:spPr>
              <a:xfrm>
                <a:off x="48959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8" name="Google Shape;1888;p19"/>
              <p:cNvSpPr/>
              <p:nvPr/>
            </p:nvSpPr>
            <p:spPr>
              <a:xfrm>
                <a:off x="47277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89" name="Google Shape;1889;p19"/>
              <p:cNvSpPr/>
              <p:nvPr/>
            </p:nvSpPr>
            <p:spPr>
              <a:xfrm>
                <a:off x="46437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0" name="Google Shape;1890;p19"/>
              <p:cNvSpPr/>
              <p:nvPr/>
            </p:nvSpPr>
            <p:spPr>
              <a:xfrm>
                <a:off x="45595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1" name="Google Shape;1891;p19"/>
              <p:cNvSpPr/>
              <p:nvPr/>
            </p:nvSpPr>
            <p:spPr>
              <a:xfrm>
                <a:off x="48118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2" name="Google Shape;1892;p19"/>
              <p:cNvSpPr/>
              <p:nvPr/>
            </p:nvSpPr>
            <p:spPr>
              <a:xfrm>
                <a:off x="57362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3" name="Google Shape;1893;p19"/>
              <p:cNvSpPr/>
              <p:nvPr/>
            </p:nvSpPr>
            <p:spPr>
              <a:xfrm>
                <a:off x="58204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4" name="Google Shape;1894;p19"/>
              <p:cNvSpPr/>
              <p:nvPr/>
            </p:nvSpPr>
            <p:spPr>
              <a:xfrm>
                <a:off x="590450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5" name="Google Shape;1895;p19"/>
              <p:cNvSpPr/>
              <p:nvPr/>
            </p:nvSpPr>
            <p:spPr>
              <a:xfrm>
                <a:off x="598835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6" name="Google Shape;1896;p19"/>
              <p:cNvSpPr/>
              <p:nvPr/>
            </p:nvSpPr>
            <p:spPr>
              <a:xfrm>
                <a:off x="54002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7" name="Google Shape;1897;p19"/>
              <p:cNvSpPr/>
              <p:nvPr/>
            </p:nvSpPr>
            <p:spPr>
              <a:xfrm>
                <a:off x="54842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8" name="Google Shape;1898;p19"/>
              <p:cNvSpPr/>
              <p:nvPr/>
            </p:nvSpPr>
            <p:spPr>
              <a:xfrm>
                <a:off x="55681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899" name="Google Shape;1899;p19"/>
              <p:cNvSpPr/>
              <p:nvPr/>
            </p:nvSpPr>
            <p:spPr>
              <a:xfrm>
                <a:off x="56522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0" name="Google Shape;1900;p19"/>
              <p:cNvSpPr/>
              <p:nvPr/>
            </p:nvSpPr>
            <p:spPr>
              <a:xfrm>
                <a:off x="43075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1" name="Google Shape;1901;p19"/>
              <p:cNvSpPr/>
              <p:nvPr/>
            </p:nvSpPr>
            <p:spPr>
              <a:xfrm>
                <a:off x="33830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2" name="Google Shape;1902;p19"/>
              <p:cNvSpPr/>
              <p:nvPr/>
            </p:nvSpPr>
            <p:spPr>
              <a:xfrm>
                <a:off x="34671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3" name="Google Shape;1903;p19"/>
              <p:cNvSpPr/>
              <p:nvPr/>
            </p:nvSpPr>
            <p:spPr>
              <a:xfrm>
                <a:off x="44757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4" name="Google Shape;1904;p19"/>
              <p:cNvSpPr/>
              <p:nvPr/>
            </p:nvSpPr>
            <p:spPr>
              <a:xfrm>
                <a:off x="36351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5" name="Google Shape;1905;p19"/>
              <p:cNvSpPr/>
              <p:nvPr/>
            </p:nvSpPr>
            <p:spPr>
              <a:xfrm>
                <a:off x="35511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6" name="Google Shape;1906;p19"/>
              <p:cNvSpPr/>
              <p:nvPr/>
            </p:nvSpPr>
            <p:spPr>
              <a:xfrm>
                <a:off x="31308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7" name="Google Shape;1907;p19"/>
              <p:cNvSpPr/>
              <p:nvPr/>
            </p:nvSpPr>
            <p:spPr>
              <a:xfrm>
                <a:off x="32990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8" name="Google Shape;1908;p19"/>
              <p:cNvSpPr/>
              <p:nvPr/>
            </p:nvSpPr>
            <p:spPr>
              <a:xfrm>
                <a:off x="32149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9" name="Google Shape;1909;p19"/>
              <p:cNvSpPr/>
              <p:nvPr/>
            </p:nvSpPr>
            <p:spPr>
              <a:xfrm>
                <a:off x="37192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0" name="Google Shape;1910;p19"/>
              <p:cNvSpPr/>
              <p:nvPr/>
            </p:nvSpPr>
            <p:spPr>
              <a:xfrm>
                <a:off x="42235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1" name="Google Shape;1911;p19"/>
              <p:cNvSpPr/>
              <p:nvPr/>
            </p:nvSpPr>
            <p:spPr>
              <a:xfrm>
                <a:off x="41394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2" name="Google Shape;1912;p19"/>
              <p:cNvSpPr/>
              <p:nvPr/>
            </p:nvSpPr>
            <p:spPr>
              <a:xfrm>
                <a:off x="38033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3" name="Google Shape;1913;p19"/>
              <p:cNvSpPr/>
              <p:nvPr/>
            </p:nvSpPr>
            <p:spPr>
              <a:xfrm>
                <a:off x="43915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4" name="Google Shape;1914;p19"/>
              <p:cNvSpPr/>
              <p:nvPr/>
            </p:nvSpPr>
            <p:spPr>
              <a:xfrm>
                <a:off x="30469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5" name="Google Shape;1915;p19"/>
              <p:cNvSpPr/>
              <p:nvPr/>
            </p:nvSpPr>
            <p:spPr>
              <a:xfrm>
                <a:off x="38873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6" name="Google Shape;1916;p19"/>
              <p:cNvSpPr/>
              <p:nvPr/>
            </p:nvSpPr>
            <p:spPr>
              <a:xfrm>
                <a:off x="40554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7" name="Google Shape;1917;p19"/>
              <p:cNvSpPr/>
              <p:nvPr/>
            </p:nvSpPr>
            <p:spPr>
              <a:xfrm>
                <a:off x="39714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8" name="Google Shape;1918;p19"/>
              <p:cNvSpPr/>
              <p:nvPr/>
            </p:nvSpPr>
            <p:spPr>
              <a:xfrm>
                <a:off x="60722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9" name="Google Shape;1919;p19"/>
              <p:cNvSpPr/>
              <p:nvPr/>
            </p:nvSpPr>
            <p:spPr>
              <a:xfrm>
                <a:off x="6156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0" name="Google Shape;1920;p19"/>
              <p:cNvSpPr/>
              <p:nvPr/>
            </p:nvSpPr>
            <p:spPr>
              <a:xfrm>
                <a:off x="6240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1" name="Google Shape;1921;p19"/>
              <p:cNvSpPr/>
              <p:nvPr/>
            </p:nvSpPr>
            <p:spPr>
              <a:xfrm>
                <a:off x="85937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2" name="Google Shape;1922;p19"/>
              <p:cNvSpPr/>
              <p:nvPr/>
            </p:nvSpPr>
            <p:spPr>
              <a:xfrm>
                <a:off x="83415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3" name="Google Shape;1923;p19"/>
              <p:cNvSpPr/>
              <p:nvPr/>
            </p:nvSpPr>
            <p:spPr>
              <a:xfrm>
                <a:off x="85096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4" name="Google Shape;1924;p19"/>
              <p:cNvSpPr/>
              <p:nvPr/>
            </p:nvSpPr>
            <p:spPr>
              <a:xfrm>
                <a:off x="82574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5" name="Google Shape;1925;p19"/>
              <p:cNvSpPr/>
              <p:nvPr/>
            </p:nvSpPr>
            <p:spPr>
              <a:xfrm>
                <a:off x="84255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6" name="Google Shape;1926;p19"/>
              <p:cNvSpPr/>
              <p:nvPr/>
            </p:nvSpPr>
            <p:spPr>
              <a:xfrm>
                <a:off x="81735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7" name="Google Shape;1927;p19"/>
              <p:cNvSpPr/>
              <p:nvPr/>
            </p:nvSpPr>
            <p:spPr>
              <a:xfrm>
                <a:off x="80053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8" name="Google Shape;1928;p19"/>
              <p:cNvSpPr/>
              <p:nvPr/>
            </p:nvSpPr>
            <p:spPr>
              <a:xfrm>
                <a:off x="79213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9" name="Google Shape;1929;p19"/>
              <p:cNvSpPr/>
              <p:nvPr/>
            </p:nvSpPr>
            <p:spPr>
              <a:xfrm>
                <a:off x="78371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0" name="Google Shape;1930;p19"/>
              <p:cNvSpPr/>
              <p:nvPr/>
            </p:nvSpPr>
            <p:spPr>
              <a:xfrm>
                <a:off x="80894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1" name="Google Shape;1931;p19"/>
              <p:cNvSpPr/>
              <p:nvPr/>
            </p:nvSpPr>
            <p:spPr>
              <a:xfrm>
                <a:off x="90138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2" name="Google Shape;1932;p19"/>
              <p:cNvSpPr/>
              <p:nvPr/>
            </p:nvSpPr>
            <p:spPr>
              <a:xfrm>
                <a:off x="90980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3" name="Google Shape;1933;p19"/>
              <p:cNvSpPr/>
              <p:nvPr/>
            </p:nvSpPr>
            <p:spPr>
              <a:xfrm>
                <a:off x="86778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4" name="Google Shape;1934;p19"/>
              <p:cNvSpPr/>
              <p:nvPr/>
            </p:nvSpPr>
            <p:spPr>
              <a:xfrm>
                <a:off x="87618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5" name="Google Shape;1935;p19"/>
              <p:cNvSpPr/>
              <p:nvPr/>
            </p:nvSpPr>
            <p:spPr>
              <a:xfrm>
                <a:off x="88457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6" name="Google Shape;1936;p19"/>
              <p:cNvSpPr/>
              <p:nvPr/>
            </p:nvSpPr>
            <p:spPr>
              <a:xfrm>
                <a:off x="89298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7" name="Google Shape;1937;p19"/>
              <p:cNvSpPr/>
              <p:nvPr/>
            </p:nvSpPr>
            <p:spPr>
              <a:xfrm>
                <a:off x="75851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8" name="Google Shape;1938;p19"/>
              <p:cNvSpPr/>
              <p:nvPr/>
            </p:nvSpPr>
            <p:spPr>
              <a:xfrm>
                <a:off x="66606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9" name="Google Shape;1939;p19"/>
              <p:cNvSpPr/>
              <p:nvPr/>
            </p:nvSpPr>
            <p:spPr>
              <a:xfrm>
                <a:off x="67447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0" name="Google Shape;1940;p19"/>
              <p:cNvSpPr/>
              <p:nvPr/>
            </p:nvSpPr>
            <p:spPr>
              <a:xfrm>
                <a:off x="77533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1" name="Google Shape;1941;p19"/>
              <p:cNvSpPr/>
              <p:nvPr/>
            </p:nvSpPr>
            <p:spPr>
              <a:xfrm>
                <a:off x="69127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2" name="Google Shape;1942;p19"/>
              <p:cNvSpPr/>
              <p:nvPr/>
            </p:nvSpPr>
            <p:spPr>
              <a:xfrm>
                <a:off x="68287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3" name="Google Shape;1943;p19"/>
              <p:cNvSpPr/>
              <p:nvPr/>
            </p:nvSpPr>
            <p:spPr>
              <a:xfrm>
                <a:off x="64084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4" name="Google Shape;1944;p19"/>
              <p:cNvSpPr/>
              <p:nvPr/>
            </p:nvSpPr>
            <p:spPr>
              <a:xfrm>
                <a:off x="6576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5" name="Google Shape;1945;p19"/>
              <p:cNvSpPr/>
              <p:nvPr/>
            </p:nvSpPr>
            <p:spPr>
              <a:xfrm>
                <a:off x="64925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6" name="Google Shape;1946;p19"/>
              <p:cNvSpPr/>
              <p:nvPr/>
            </p:nvSpPr>
            <p:spPr>
              <a:xfrm>
                <a:off x="69968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7" name="Google Shape;1947;p19"/>
              <p:cNvSpPr/>
              <p:nvPr/>
            </p:nvSpPr>
            <p:spPr>
              <a:xfrm>
                <a:off x="75011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8" name="Google Shape;1948;p19"/>
              <p:cNvSpPr/>
              <p:nvPr/>
            </p:nvSpPr>
            <p:spPr>
              <a:xfrm>
                <a:off x="74170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49" name="Google Shape;1949;p19"/>
              <p:cNvSpPr/>
              <p:nvPr/>
            </p:nvSpPr>
            <p:spPr>
              <a:xfrm>
                <a:off x="70809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0" name="Google Shape;1950;p19"/>
              <p:cNvSpPr/>
              <p:nvPr/>
            </p:nvSpPr>
            <p:spPr>
              <a:xfrm>
                <a:off x="76691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1" name="Google Shape;1951;p19"/>
              <p:cNvSpPr/>
              <p:nvPr/>
            </p:nvSpPr>
            <p:spPr>
              <a:xfrm>
                <a:off x="63245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2" name="Google Shape;1952;p19"/>
              <p:cNvSpPr/>
              <p:nvPr/>
            </p:nvSpPr>
            <p:spPr>
              <a:xfrm>
                <a:off x="71649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3" name="Google Shape;1953;p19"/>
              <p:cNvSpPr/>
              <p:nvPr/>
            </p:nvSpPr>
            <p:spPr>
              <a:xfrm>
                <a:off x="73330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4" name="Google Shape;1954;p19"/>
              <p:cNvSpPr/>
              <p:nvPr/>
            </p:nvSpPr>
            <p:spPr>
              <a:xfrm>
                <a:off x="72490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65701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p2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74" name="Google Shape;2074;p21"/>
          <p:cNvSpPr txBox="1">
            <a:spLocks noGrp="1"/>
          </p:cNvSpPr>
          <p:nvPr>
            <p:ph type="body" idx="1"/>
          </p:nvPr>
        </p:nvSpPr>
        <p:spPr>
          <a:xfrm>
            <a:off x="720000" y="1566000"/>
            <a:ext cx="7704000" cy="12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075" name="Google Shape;2075;p21"/>
          <p:cNvGrpSpPr/>
          <p:nvPr/>
        </p:nvGrpSpPr>
        <p:grpSpPr>
          <a:xfrm>
            <a:off x="-19400" y="6294534"/>
            <a:ext cx="9182806" cy="563468"/>
            <a:chOff x="-14400" y="4936800"/>
            <a:chExt cx="9182806" cy="422601"/>
          </a:xfrm>
        </p:grpSpPr>
        <p:sp>
          <p:nvSpPr>
            <p:cNvPr id="2076" name="Google Shape;2076;p21"/>
            <p:cNvSpPr/>
            <p:nvPr/>
          </p:nvSpPr>
          <p:spPr>
            <a:xfrm>
              <a:off x="-14400" y="4936800"/>
              <a:ext cx="9169800" cy="20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077" name="Google Shape;2077;p21"/>
            <p:cNvGrpSpPr/>
            <p:nvPr/>
          </p:nvGrpSpPr>
          <p:grpSpPr>
            <a:xfrm>
              <a:off x="-1475" y="5143500"/>
              <a:ext cx="9169881" cy="215901"/>
              <a:chOff x="-1475" y="5143500"/>
              <a:chExt cx="9169881" cy="215901"/>
            </a:xfrm>
          </p:grpSpPr>
          <p:sp>
            <p:nvSpPr>
              <p:cNvPr id="2078" name="Google Shape;2078;p21"/>
              <p:cNvSpPr/>
              <p:nvPr/>
            </p:nvSpPr>
            <p:spPr>
              <a:xfrm>
                <a:off x="-1475" y="5152700"/>
                <a:ext cx="9143939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58829" h="2297" fill="none" extrusionOk="0">
                    <a:moveTo>
                      <a:pt x="1" y="0"/>
                    </a:moveTo>
                    <a:lnTo>
                      <a:pt x="58828" y="0"/>
                    </a:lnTo>
                    <a:lnTo>
                      <a:pt x="58828" y="2296"/>
                    </a:lnTo>
                    <a:lnTo>
                      <a:pt x="1" y="229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9" name="Google Shape;2079;p21"/>
              <p:cNvSpPr/>
              <p:nvPr/>
            </p:nvSpPr>
            <p:spPr>
              <a:xfrm>
                <a:off x="203828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0" name="Google Shape;2080;p21"/>
              <p:cNvSpPr/>
              <p:nvPr/>
            </p:nvSpPr>
            <p:spPr>
              <a:xfrm>
                <a:off x="212234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1" name="Google Shape;2081;p21"/>
              <p:cNvSpPr/>
              <p:nvPr/>
            </p:nvSpPr>
            <p:spPr>
              <a:xfrm>
                <a:off x="195412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2" name="Google Shape;2082;p21"/>
              <p:cNvSpPr/>
              <p:nvPr/>
            </p:nvSpPr>
            <p:spPr>
              <a:xfrm>
                <a:off x="220629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3" name="Google Shape;2083;p21"/>
              <p:cNvSpPr/>
              <p:nvPr/>
            </p:nvSpPr>
            <p:spPr>
              <a:xfrm>
                <a:off x="187006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4" name="Google Shape;2084;p21"/>
              <p:cNvSpPr/>
              <p:nvPr/>
            </p:nvSpPr>
            <p:spPr>
              <a:xfrm>
                <a:off x="17859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5" name="Google Shape;2085;p21"/>
              <p:cNvSpPr/>
              <p:nvPr/>
            </p:nvSpPr>
            <p:spPr>
              <a:xfrm>
                <a:off x="161799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6" name="Google Shape;2086;p21"/>
              <p:cNvSpPr/>
              <p:nvPr/>
            </p:nvSpPr>
            <p:spPr>
              <a:xfrm>
                <a:off x="170195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7" name="Google Shape;2087;p21"/>
              <p:cNvSpPr/>
              <p:nvPr/>
            </p:nvSpPr>
            <p:spPr>
              <a:xfrm>
                <a:off x="15338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8" name="Google Shape;2088;p21"/>
              <p:cNvSpPr/>
              <p:nvPr/>
            </p:nvSpPr>
            <p:spPr>
              <a:xfrm>
                <a:off x="2710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9" name="Google Shape;2089;p21"/>
              <p:cNvSpPr/>
              <p:nvPr/>
            </p:nvSpPr>
            <p:spPr>
              <a:xfrm>
                <a:off x="2626686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0" name="Google Shape;2090;p21"/>
              <p:cNvSpPr/>
              <p:nvPr/>
            </p:nvSpPr>
            <p:spPr>
              <a:xfrm>
                <a:off x="27946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1" name="Google Shape;2091;p21"/>
              <p:cNvSpPr/>
              <p:nvPr/>
            </p:nvSpPr>
            <p:spPr>
              <a:xfrm>
                <a:off x="2290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2" name="Google Shape;2092;p21"/>
              <p:cNvSpPr/>
              <p:nvPr/>
            </p:nvSpPr>
            <p:spPr>
              <a:xfrm>
                <a:off x="28787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3" name="Google Shape;2093;p21"/>
              <p:cNvSpPr/>
              <p:nvPr/>
            </p:nvSpPr>
            <p:spPr>
              <a:xfrm>
                <a:off x="29629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4" name="Google Shape;2094;p21"/>
              <p:cNvSpPr/>
              <p:nvPr/>
            </p:nvSpPr>
            <p:spPr>
              <a:xfrm>
                <a:off x="245846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5" name="Google Shape;2095;p21"/>
              <p:cNvSpPr/>
              <p:nvPr/>
            </p:nvSpPr>
            <p:spPr>
              <a:xfrm>
                <a:off x="2542525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6" name="Google Shape;2096;p21"/>
              <p:cNvSpPr/>
              <p:nvPr/>
            </p:nvSpPr>
            <p:spPr>
              <a:xfrm>
                <a:off x="2374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7" name="Google Shape;2097;p21"/>
              <p:cNvSpPr/>
              <p:nvPr/>
            </p:nvSpPr>
            <p:spPr>
              <a:xfrm>
                <a:off x="44119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8" name="Google Shape;2098;p21"/>
              <p:cNvSpPr/>
              <p:nvPr/>
            </p:nvSpPr>
            <p:spPr>
              <a:xfrm>
                <a:off x="27298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9" name="Google Shape;2099;p21"/>
              <p:cNvSpPr/>
              <p:nvPr/>
            </p:nvSpPr>
            <p:spPr>
              <a:xfrm>
                <a:off x="35703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0" name="Google Shape;2100;p21"/>
              <p:cNvSpPr/>
              <p:nvPr/>
            </p:nvSpPr>
            <p:spPr>
              <a:xfrm>
                <a:off x="5252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1" name="Google Shape;2101;p21"/>
              <p:cNvSpPr/>
              <p:nvPr/>
            </p:nvSpPr>
            <p:spPr>
              <a:xfrm>
                <a:off x="10496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2" name="Google Shape;2102;p21"/>
              <p:cNvSpPr/>
              <p:nvPr/>
            </p:nvSpPr>
            <p:spPr>
              <a:xfrm>
                <a:off x="1889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3" name="Google Shape;2103;p21"/>
              <p:cNvSpPr/>
              <p:nvPr/>
            </p:nvSpPr>
            <p:spPr>
              <a:xfrm>
                <a:off x="14498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4" name="Google Shape;2104;p21"/>
              <p:cNvSpPr/>
              <p:nvPr/>
            </p:nvSpPr>
            <p:spPr>
              <a:xfrm>
                <a:off x="6092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5" name="Google Shape;2105;p21"/>
              <p:cNvSpPr/>
              <p:nvPr/>
            </p:nvSpPr>
            <p:spPr>
              <a:xfrm>
                <a:off x="2080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6" name="Google Shape;2106;p21"/>
              <p:cNvSpPr/>
              <p:nvPr/>
            </p:nvSpPr>
            <p:spPr>
              <a:xfrm>
                <a:off x="12816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7" name="Google Shape;2107;p21"/>
              <p:cNvSpPr/>
              <p:nvPr/>
            </p:nvSpPr>
            <p:spPr>
              <a:xfrm>
                <a:off x="11975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8" name="Google Shape;2108;p21"/>
              <p:cNvSpPr/>
              <p:nvPr/>
            </p:nvSpPr>
            <p:spPr>
              <a:xfrm>
                <a:off x="11136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9" name="Google Shape;2109;p21"/>
              <p:cNvSpPr/>
              <p:nvPr/>
            </p:nvSpPr>
            <p:spPr>
              <a:xfrm>
                <a:off x="77732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0" name="Google Shape;2110;p21"/>
              <p:cNvSpPr/>
              <p:nvPr/>
            </p:nvSpPr>
            <p:spPr>
              <a:xfrm>
                <a:off x="13657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1" name="Google Shape;2111;p21"/>
              <p:cNvSpPr/>
              <p:nvPr/>
            </p:nvSpPr>
            <p:spPr>
              <a:xfrm>
                <a:off x="86138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2" name="Google Shape;2112;p21"/>
              <p:cNvSpPr/>
              <p:nvPr/>
            </p:nvSpPr>
            <p:spPr>
              <a:xfrm>
                <a:off x="9454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3" name="Google Shape;2113;p21"/>
              <p:cNvSpPr/>
              <p:nvPr/>
            </p:nvSpPr>
            <p:spPr>
              <a:xfrm>
                <a:off x="10295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4" name="Google Shape;2114;p21"/>
              <p:cNvSpPr/>
              <p:nvPr/>
            </p:nvSpPr>
            <p:spPr>
              <a:xfrm>
                <a:off x="693369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5" name="Google Shape;2115;p21"/>
              <p:cNvSpPr/>
              <p:nvPr/>
            </p:nvSpPr>
            <p:spPr>
              <a:xfrm>
                <a:off x="53161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6" name="Google Shape;2116;p21"/>
              <p:cNvSpPr/>
              <p:nvPr/>
            </p:nvSpPr>
            <p:spPr>
              <a:xfrm>
                <a:off x="50639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7" name="Google Shape;2117;p21"/>
              <p:cNvSpPr/>
              <p:nvPr/>
            </p:nvSpPr>
            <p:spPr>
              <a:xfrm>
                <a:off x="52320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8" name="Google Shape;2118;p21"/>
              <p:cNvSpPr/>
              <p:nvPr/>
            </p:nvSpPr>
            <p:spPr>
              <a:xfrm>
                <a:off x="49798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19" name="Google Shape;2119;p21"/>
              <p:cNvSpPr/>
              <p:nvPr/>
            </p:nvSpPr>
            <p:spPr>
              <a:xfrm>
                <a:off x="51479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0" name="Google Shape;2120;p21"/>
              <p:cNvSpPr/>
              <p:nvPr/>
            </p:nvSpPr>
            <p:spPr>
              <a:xfrm>
                <a:off x="48959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1" name="Google Shape;2121;p21"/>
              <p:cNvSpPr/>
              <p:nvPr/>
            </p:nvSpPr>
            <p:spPr>
              <a:xfrm>
                <a:off x="47277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2" name="Google Shape;2122;p21"/>
              <p:cNvSpPr/>
              <p:nvPr/>
            </p:nvSpPr>
            <p:spPr>
              <a:xfrm>
                <a:off x="46437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3" name="Google Shape;2123;p21"/>
              <p:cNvSpPr/>
              <p:nvPr/>
            </p:nvSpPr>
            <p:spPr>
              <a:xfrm>
                <a:off x="45595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4" name="Google Shape;2124;p21"/>
              <p:cNvSpPr/>
              <p:nvPr/>
            </p:nvSpPr>
            <p:spPr>
              <a:xfrm>
                <a:off x="48118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5" name="Google Shape;2125;p21"/>
              <p:cNvSpPr/>
              <p:nvPr/>
            </p:nvSpPr>
            <p:spPr>
              <a:xfrm>
                <a:off x="57362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6" name="Google Shape;2126;p21"/>
              <p:cNvSpPr/>
              <p:nvPr/>
            </p:nvSpPr>
            <p:spPr>
              <a:xfrm>
                <a:off x="58204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7" name="Google Shape;2127;p21"/>
              <p:cNvSpPr/>
              <p:nvPr/>
            </p:nvSpPr>
            <p:spPr>
              <a:xfrm>
                <a:off x="590450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8" name="Google Shape;2128;p21"/>
              <p:cNvSpPr/>
              <p:nvPr/>
            </p:nvSpPr>
            <p:spPr>
              <a:xfrm>
                <a:off x="598835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29" name="Google Shape;2129;p21"/>
              <p:cNvSpPr/>
              <p:nvPr/>
            </p:nvSpPr>
            <p:spPr>
              <a:xfrm>
                <a:off x="54002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0" name="Google Shape;2130;p21"/>
              <p:cNvSpPr/>
              <p:nvPr/>
            </p:nvSpPr>
            <p:spPr>
              <a:xfrm>
                <a:off x="54842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1" name="Google Shape;2131;p21"/>
              <p:cNvSpPr/>
              <p:nvPr/>
            </p:nvSpPr>
            <p:spPr>
              <a:xfrm>
                <a:off x="55681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2" name="Google Shape;2132;p21"/>
              <p:cNvSpPr/>
              <p:nvPr/>
            </p:nvSpPr>
            <p:spPr>
              <a:xfrm>
                <a:off x="56522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3" name="Google Shape;2133;p21"/>
              <p:cNvSpPr/>
              <p:nvPr/>
            </p:nvSpPr>
            <p:spPr>
              <a:xfrm>
                <a:off x="43075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4" name="Google Shape;2134;p21"/>
              <p:cNvSpPr/>
              <p:nvPr/>
            </p:nvSpPr>
            <p:spPr>
              <a:xfrm>
                <a:off x="33830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5" name="Google Shape;2135;p21"/>
              <p:cNvSpPr/>
              <p:nvPr/>
            </p:nvSpPr>
            <p:spPr>
              <a:xfrm>
                <a:off x="34671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6" name="Google Shape;2136;p21"/>
              <p:cNvSpPr/>
              <p:nvPr/>
            </p:nvSpPr>
            <p:spPr>
              <a:xfrm>
                <a:off x="44757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7" name="Google Shape;2137;p21"/>
              <p:cNvSpPr/>
              <p:nvPr/>
            </p:nvSpPr>
            <p:spPr>
              <a:xfrm>
                <a:off x="36351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8" name="Google Shape;2138;p21"/>
              <p:cNvSpPr/>
              <p:nvPr/>
            </p:nvSpPr>
            <p:spPr>
              <a:xfrm>
                <a:off x="35511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39" name="Google Shape;2139;p21"/>
              <p:cNvSpPr/>
              <p:nvPr/>
            </p:nvSpPr>
            <p:spPr>
              <a:xfrm>
                <a:off x="31308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0" name="Google Shape;2140;p21"/>
              <p:cNvSpPr/>
              <p:nvPr/>
            </p:nvSpPr>
            <p:spPr>
              <a:xfrm>
                <a:off x="32990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1" name="Google Shape;2141;p21"/>
              <p:cNvSpPr/>
              <p:nvPr/>
            </p:nvSpPr>
            <p:spPr>
              <a:xfrm>
                <a:off x="32149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2" name="Google Shape;2142;p21"/>
              <p:cNvSpPr/>
              <p:nvPr/>
            </p:nvSpPr>
            <p:spPr>
              <a:xfrm>
                <a:off x="37192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3" name="Google Shape;2143;p21"/>
              <p:cNvSpPr/>
              <p:nvPr/>
            </p:nvSpPr>
            <p:spPr>
              <a:xfrm>
                <a:off x="42235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4" name="Google Shape;2144;p21"/>
              <p:cNvSpPr/>
              <p:nvPr/>
            </p:nvSpPr>
            <p:spPr>
              <a:xfrm>
                <a:off x="41394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5" name="Google Shape;2145;p21"/>
              <p:cNvSpPr/>
              <p:nvPr/>
            </p:nvSpPr>
            <p:spPr>
              <a:xfrm>
                <a:off x="38033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6" name="Google Shape;2146;p21"/>
              <p:cNvSpPr/>
              <p:nvPr/>
            </p:nvSpPr>
            <p:spPr>
              <a:xfrm>
                <a:off x="43915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7" name="Google Shape;2147;p21"/>
              <p:cNvSpPr/>
              <p:nvPr/>
            </p:nvSpPr>
            <p:spPr>
              <a:xfrm>
                <a:off x="30469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8" name="Google Shape;2148;p21"/>
              <p:cNvSpPr/>
              <p:nvPr/>
            </p:nvSpPr>
            <p:spPr>
              <a:xfrm>
                <a:off x="38873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49" name="Google Shape;2149;p21"/>
              <p:cNvSpPr/>
              <p:nvPr/>
            </p:nvSpPr>
            <p:spPr>
              <a:xfrm>
                <a:off x="40554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0" name="Google Shape;2150;p21"/>
              <p:cNvSpPr/>
              <p:nvPr/>
            </p:nvSpPr>
            <p:spPr>
              <a:xfrm>
                <a:off x="39714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1" name="Google Shape;2151;p21"/>
              <p:cNvSpPr/>
              <p:nvPr/>
            </p:nvSpPr>
            <p:spPr>
              <a:xfrm>
                <a:off x="60722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2" name="Google Shape;2152;p21"/>
              <p:cNvSpPr/>
              <p:nvPr/>
            </p:nvSpPr>
            <p:spPr>
              <a:xfrm>
                <a:off x="6156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3" name="Google Shape;2153;p21"/>
              <p:cNvSpPr/>
              <p:nvPr/>
            </p:nvSpPr>
            <p:spPr>
              <a:xfrm>
                <a:off x="6240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4" name="Google Shape;2154;p21"/>
              <p:cNvSpPr/>
              <p:nvPr/>
            </p:nvSpPr>
            <p:spPr>
              <a:xfrm>
                <a:off x="85937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5" name="Google Shape;2155;p21"/>
              <p:cNvSpPr/>
              <p:nvPr/>
            </p:nvSpPr>
            <p:spPr>
              <a:xfrm>
                <a:off x="83415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6" name="Google Shape;2156;p21"/>
              <p:cNvSpPr/>
              <p:nvPr/>
            </p:nvSpPr>
            <p:spPr>
              <a:xfrm>
                <a:off x="85096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7" name="Google Shape;2157;p21"/>
              <p:cNvSpPr/>
              <p:nvPr/>
            </p:nvSpPr>
            <p:spPr>
              <a:xfrm>
                <a:off x="82574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8" name="Google Shape;2158;p21"/>
              <p:cNvSpPr/>
              <p:nvPr/>
            </p:nvSpPr>
            <p:spPr>
              <a:xfrm>
                <a:off x="84255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59" name="Google Shape;2159;p21"/>
              <p:cNvSpPr/>
              <p:nvPr/>
            </p:nvSpPr>
            <p:spPr>
              <a:xfrm>
                <a:off x="81735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0" name="Google Shape;2160;p21"/>
              <p:cNvSpPr/>
              <p:nvPr/>
            </p:nvSpPr>
            <p:spPr>
              <a:xfrm>
                <a:off x="80053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1" name="Google Shape;2161;p21"/>
              <p:cNvSpPr/>
              <p:nvPr/>
            </p:nvSpPr>
            <p:spPr>
              <a:xfrm>
                <a:off x="79213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2" name="Google Shape;2162;p21"/>
              <p:cNvSpPr/>
              <p:nvPr/>
            </p:nvSpPr>
            <p:spPr>
              <a:xfrm>
                <a:off x="78371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3" name="Google Shape;2163;p21"/>
              <p:cNvSpPr/>
              <p:nvPr/>
            </p:nvSpPr>
            <p:spPr>
              <a:xfrm>
                <a:off x="80894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4" name="Google Shape;2164;p21"/>
              <p:cNvSpPr/>
              <p:nvPr/>
            </p:nvSpPr>
            <p:spPr>
              <a:xfrm>
                <a:off x="90138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5" name="Google Shape;2165;p21"/>
              <p:cNvSpPr/>
              <p:nvPr/>
            </p:nvSpPr>
            <p:spPr>
              <a:xfrm>
                <a:off x="90980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6" name="Google Shape;2166;p21"/>
              <p:cNvSpPr/>
              <p:nvPr/>
            </p:nvSpPr>
            <p:spPr>
              <a:xfrm>
                <a:off x="86778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7" name="Google Shape;2167;p21"/>
              <p:cNvSpPr/>
              <p:nvPr/>
            </p:nvSpPr>
            <p:spPr>
              <a:xfrm>
                <a:off x="87618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8" name="Google Shape;2168;p21"/>
              <p:cNvSpPr/>
              <p:nvPr/>
            </p:nvSpPr>
            <p:spPr>
              <a:xfrm>
                <a:off x="88457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69" name="Google Shape;2169;p21"/>
              <p:cNvSpPr/>
              <p:nvPr/>
            </p:nvSpPr>
            <p:spPr>
              <a:xfrm>
                <a:off x="89298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0" name="Google Shape;2170;p21"/>
              <p:cNvSpPr/>
              <p:nvPr/>
            </p:nvSpPr>
            <p:spPr>
              <a:xfrm>
                <a:off x="75851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1" name="Google Shape;2171;p21"/>
              <p:cNvSpPr/>
              <p:nvPr/>
            </p:nvSpPr>
            <p:spPr>
              <a:xfrm>
                <a:off x="66606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2" name="Google Shape;2172;p21"/>
              <p:cNvSpPr/>
              <p:nvPr/>
            </p:nvSpPr>
            <p:spPr>
              <a:xfrm>
                <a:off x="67447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3" name="Google Shape;2173;p21"/>
              <p:cNvSpPr/>
              <p:nvPr/>
            </p:nvSpPr>
            <p:spPr>
              <a:xfrm>
                <a:off x="77533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4" name="Google Shape;2174;p21"/>
              <p:cNvSpPr/>
              <p:nvPr/>
            </p:nvSpPr>
            <p:spPr>
              <a:xfrm>
                <a:off x="69127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5" name="Google Shape;2175;p21"/>
              <p:cNvSpPr/>
              <p:nvPr/>
            </p:nvSpPr>
            <p:spPr>
              <a:xfrm>
                <a:off x="68287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6" name="Google Shape;2176;p21"/>
              <p:cNvSpPr/>
              <p:nvPr/>
            </p:nvSpPr>
            <p:spPr>
              <a:xfrm>
                <a:off x="64084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7" name="Google Shape;2177;p21"/>
              <p:cNvSpPr/>
              <p:nvPr/>
            </p:nvSpPr>
            <p:spPr>
              <a:xfrm>
                <a:off x="6576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8" name="Google Shape;2178;p21"/>
              <p:cNvSpPr/>
              <p:nvPr/>
            </p:nvSpPr>
            <p:spPr>
              <a:xfrm>
                <a:off x="64925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79" name="Google Shape;2179;p21"/>
              <p:cNvSpPr/>
              <p:nvPr/>
            </p:nvSpPr>
            <p:spPr>
              <a:xfrm>
                <a:off x="69968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0" name="Google Shape;2180;p21"/>
              <p:cNvSpPr/>
              <p:nvPr/>
            </p:nvSpPr>
            <p:spPr>
              <a:xfrm>
                <a:off x="75011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1" name="Google Shape;2181;p21"/>
              <p:cNvSpPr/>
              <p:nvPr/>
            </p:nvSpPr>
            <p:spPr>
              <a:xfrm>
                <a:off x="74170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2" name="Google Shape;2182;p21"/>
              <p:cNvSpPr/>
              <p:nvPr/>
            </p:nvSpPr>
            <p:spPr>
              <a:xfrm>
                <a:off x="70809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3" name="Google Shape;2183;p21"/>
              <p:cNvSpPr/>
              <p:nvPr/>
            </p:nvSpPr>
            <p:spPr>
              <a:xfrm>
                <a:off x="76691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4" name="Google Shape;2184;p21"/>
              <p:cNvSpPr/>
              <p:nvPr/>
            </p:nvSpPr>
            <p:spPr>
              <a:xfrm>
                <a:off x="63245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5" name="Google Shape;2185;p21"/>
              <p:cNvSpPr/>
              <p:nvPr/>
            </p:nvSpPr>
            <p:spPr>
              <a:xfrm>
                <a:off x="71649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6" name="Google Shape;2186;p21"/>
              <p:cNvSpPr/>
              <p:nvPr/>
            </p:nvSpPr>
            <p:spPr>
              <a:xfrm>
                <a:off x="73330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7" name="Google Shape;2187;p21"/>
              <p:cNvSpPr/>
              <p:nvPr/>
            </p:nvSpPr>
            <p:spPr>
              <a:xfrm>
                <a:off x="72490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2188" name="Google Shape;2188;p21"/>
          <p:cNvGrpSpPr/>
          <p:nvPr/>
        </p:nvGrpSpPr>
        <p:grpSpPr>
          <a:xfrm>
            <a:off x="34588" y="5254774"/>
            <a:ext cx="658694" cy="1045207"/>
            <a:chOff x="1490325" y="1450000"/>
            <a:chExt cx="540400" cy="643125"/>
          </a:xfrm>
        </p:grpSpPr>
        <p:sp>
          <p:nvSpPr>
            <p:cNvPr id="2189" name="Google Shape;2189;p21"/>
            <p:cNvSpPr/>
            <p:nvPr/>
          </p:nvSpPr>
          <p:spPr>
            <a:xfrm>
              <a:off x="1837575" y="1517825"/>
              <a:ext cx="163900" cy="36575"/>
            </a:xfrm>
            <a:custGeom>
              <a:avLst/>
              <a:gdLst/>
              <a:ahLst/>
              <a:cxnLst/>
              <a:rect l="l" t="t" r="r" b="b"/>
              <a:pathLst>
                <a:path w="6556" h="1463" extrusionOk="0">
                  <a:moveTo>
                    <a:pt x="5455" y="1"/>
                  </a:moveTo>
                  <a:cubicBezTo>
                    <a:pt x="5012" y="1"/>
                    <a:pt x="4612" y="196"/>
                    <a:pt x="4386" y="523"/>
                  </a:cubicBezTo>
                  <a:lnTo>
                    <a:pt x="4161" y="847"/>
                  </a:lnTo>
                  <a:cubicBezTo>
                    <a:pt x="3975" y="1119"/>
                    <a:pt x="3644" y="1280"/>
                    <a:pt x="3278" y="1280"/>
                  </a:cubicBezTo>
                  <a:cubicBezTo>
                    <a:pt x="2911" y="1280"/>
                    <a:pt x="2581" y="1119"/>
                    <a:pt x="2395" y="850"/>
                  </a:cubicBezTo>
                  <a:lnTo>
                    <a:pt x="2171" y="525"/>
                  </a:lnTo>
                  <a:cubicBezTo>
                    <a:pt x="1945" y="197"/>
                    <a:pt x="1544" y="2"/>
                    <a:pt x="1101" y="2"/>
                  </a:cubicBezTo>
                  <a:cubicBezTo>
                    <a:pt x="664" y="2"/>
                    <a:pt x="253" y="202"/>
                    <a:pt x="31" y="525"/>
                  </a:cubicBezTo>
                  <a:cubicBezTo>
                    <a:pt x="1" y="567"/>
                    <a:pt x="18" y="623"/>
                    <a:pt x="70" y="649"/>
                  </a:cubicBezTo>
                  <a:cubicBezTo>
                    <a:pt x="87" y="656"/>
                    <a:pt x="105" y="660"/>
                    <a:pt x="124" y="660"/>
                  </a:cubicBezTo>
                  <a:cubicBezTo>
                    <a:pt x="161" y="660"/>
                    <a:pt x="198" y="644"/>
                    <a:pt x="217" y="615"/>
                  </a:cubicBezTo>
                  <a:cubicBezTo>
                    <a:pt x="405" y="343"/>
                    <a:pt x="735" y="182"/>
                    <a:pt x="1101" y="182"/>
                  </a:cubicBezTo>
                  <a:cubicBezTo>
                    <a:pt x="1467" y="182"/>
                    <a:pt x="1796" y="345"/>
                    <a:pt x="1984" y="615"/>
                  </a:cubicBezTo>
                  <a:lnTo>
                    <a:pt x="2208" y="939"/>
                  </a:lnTo>
                  <a:cubicBezTo>
                    <a:pt x="2431" y="1262"/>
                    <a:pt x="2841" y="1462"/>
                    <a:pt x="3278" y="1462"/>
                  </a:cubicBezTo>
                  <a:cubicBezTo>
                    <a:pt x="3714" y="1462"/>
                    <a:pt x="4125" y="1263"/>
                    <a:pt x="4348" y="938"/>
                  </a:cubicBezTo>
                  <a:lnTo>
                    <a:pt x="4572" y="614"/>
                  </a:lnTo>
                  <a:cubicBezTo>
                    <a:pt x="4759" y="342"/>
                    <a:pt x="5089" y="181"/>
                    <a:pt x="5455" y="181"/>
                  </a:cubicBezTo>
                  <a:cubicBezTo>
                    <a:pt x="5823" y="181"/>
                    <a:pt x="6152" y="343"/>
                    <a:pt x="6339" y="614"/>
                  </a:cubicBezTo>
                  <a:cubicBezTo>
                    <a:pt x="6360" y="643"/>
                    <a:pt x="6396" y="659"/>
                    <a:pt x="6433" y="659"/>
                  </a:cubicBezTo>
                  <a:cubicBezTo>
                    <a:pt x="6452" y="659"/>
                    <a:pt x="6470" y="655"/>
                    <a:pt x="6487" y="647"/>
                  </a:cubicBezTo>
                  <a:cubicBezTo>
                    <a:pt x="6539" y="623"/>
                    <a:pt x="6555" y="566"/>
                    <a:pt x="6525" y="523"/>
                  </a:cubicBezTo>
                  <a:cubicBezTo>
                    <a:pt x="6301" y="201"/>
                    <a:pt x="5892" y="1"/>
                    <a:pt x="5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0" name="Google Shape;2190;p21"/>
            <p:cNvSpPr/>
            <p:nvPr/>
          </p:nvSpPr>
          <p:spPr>
            <a:xfrm>
              <a:off x="1837575" y="1552850"/>
              <a:ext cx="163900" cy="36525"/>
            </a:xfrm>
            <a:custGeom>
              <a:avLst/>
              <a:gdLst/>
              <a:ahLst/>
              <a:cxnLst/>
              <a:rect l="l" t="t" r="r" b="b"/>
              <a:pathLst>
                <a:path w="6556" h="1461" extrusionOk="0">
                  <a:moveTo>
                    <a:pt x="1101" y="1"/>
                  </a:moveTo>
                  <a:cubicBezTo>
                    <a:pt x="664" y="1"/>
                    <a:pt x="253" y="202"/>
                    <a:pt x="31" y="523"/>
                  </a:cubicBezTo>
                  <a:cubicBezTo>
                    <a:pt x="1" y="566"/>
                    <a:pt x="18" y="621"/>
                    <a:pt x="70" y="647"/>
                  </a:cubicBezTo>
                  <a:cubicBezTo>
                    <a:pt x="87" y="655"/>
                    <a:pt x="105" y="659"/>
                    <a:pt x="124" y="659"/>
                  </a:cubicBezTo>
                  <a:cubicBezTo>
                    <a:pt x="161" y="659"/>
                    <a:pt x="198" y="643"/>
                    <a:pt x="217" y="614"/>
                  </a:cubicBezTo>
                  <a:cubicBezTo>
                    <a:pt x="405" y="342"/>
                    <a:pt x="735" y="181"/>
                    <a:pt x="1101" y="181"/>
                  </a:cubicBezTo>
                  <a:cubicBezTo>
                    <a:pt x="1467" y="181"/>
                    <a:pt x="1796" y="343"/>
                    <a:pt x="1984" y="614"/>
                  </a:cubicBezTo>
                  <a:lnTo>
                    <a:pt x="2208" y="938"/>
                  </a:lnTo>
                  <a:cubicBezTo>
                    <a:pt x="2431" y="1259"/>
                    <a:pt x="2841" y="1460"/>
                    <a:pt x="3278" y="1460"/>
                  </a:cubicBezTo>
                  <a:cubicBezTo>
                    <a:pt x="3714" y="1460"/>
                    <a:pt x="4125" y="1259"/>
                    <a:pt x="4348" y="938"/>
                  </a:cubicBezTo>
                  <a:lnTo>
                    <a:pt x="4572" y="614"/>
                  </a:lnTo>
                  <a:cubicBezTo>
                    <a:pt x="4759" y="342"/>
                    <a:pt x="5089" y="181"/>
                    <a:pt x="5455" y="181"/>
                  </a:cubicBezTo>
                  <a:cubicBezTo>
                    <a:pt x="5821" y="181"/>
                    <a:pt x="6152" y="343"/>
                    <a:pt x="6339" y="614"/>
                  </a:cubicBezTo>
                  <a:cubicBezTo>
                    <a:pt x="6360" y="643"/>
                    <a:pt x="6396" y="659"/>
                    <a:pt x="6433" y="659"/>
                  </a:cubicBezTo>
                  <a:cubicBezTo>
                    <a:pt x="6452" y="659"/>
                    <a:pt x="6470" y="655"/>
                    <a:pt x="6487" y="647"/>
                  </a:cubicBezTo>
                  <a:cubicBezTo>
                    <a:pt x="6539" y="622"/>
                    <a:pt x="6555" y="567"/>
                    <a:pt x="6525" y="523"/>
                  </a:cubicBezTo>
                  <a:cubicBezTo>
                    <a:pt x="6301" y="199"/>
                    <a:pt x="5892" y="1"/>
                    <a:pt x="5455" y="1"/>
                  </a:cubicBezTo>
                  <a:cubicBezTo>
                    <a:pt x="5017" y="1"/>
                    <a:pt x="4608" y="202"/>
                    <a:pt x="4386" y="523"/>
                  </a:cubicBezTo>
                  <a:lnTo>
                    <a:pt x="4161" y="847"/>
                  </a:lnTo>
                  <a:cubicBezTo>
                    <a:pt x="3975" y="1118"/>
                    <a:pt x="3644" y="1279"/>
                    <a:pt x="3278" y="1279"/>
                  </a:cubicBezTo>
                  <a:cubicBezTo>
                    <a:pt x="2911" y="1279"/>
                    <a:pt x="2581" y="1118"/>
                    <a:pt x="2395" y="847"/>
                  </a:cubicBezTo>
                  <a:lnTo>
                    <a:pt x="2171" y="523"/>
                  </a:lnTo>
                  <a:cubicBezTo>
                    <a:pt x="1945" y="194"/>
                    <a:pt x="1544" y="1"/>
                    <a:pt x="1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1" name="Google Shape;2191;p21"/>
            <p:cNvSpPr/>
            <p:nvPr/>
          </p:nvSpPr>
          <p:spPr>
            <a:xfrm>
              <a:off x="1837575" y="1587800"/>
              <a:ext cx="163900" cy="36575"/>
            </a:xfrm>
            <a:custGeom>
              <a:avLst/>
              <a:gdLst/>
              <a:ahLst/>
              <a:cxnLst/>
              <a:rect l="l" t="t" r="r" b="b"/>
              <a:pathLst>
                <a:path w="6556" h="1463" extrusionOk="0">
                  <a:moveTo>
                    <a:pt x="1101" y="0"/>
                  </a:moveTo>
                  <a:cubicBezTo>
                    <a:pt x="664" y="0"/>
                    <a:pt x="253" y="201"/>
                    <a:pt x="31" y="524"/>
                  </a:cubicBezTo>
                  <a:cubicBezTo>
                    <a:pt x="1" y="567"/>
                    <a:pt x="18" y="623"/>
                    <a:pt x="70" y="648"/>
                  </a:cubicBezTo>
                  <a:cubicBezTo>
                    <a:pt x="87" y="657"/>
                    <a:pt x="105" y="660"/>
                    <a:pt x="124" y="660"/>
                  </a:cubicBezTo>
                  <a:cubicBezTo>
                    <a:pt x="161" y="660"/>
                    <a:pt x="198" y="644"/>
                    <a:pt x="217" y="614"/>
                  </a:cubicBezTo>
                  <a:cubicBezTo>
                    <a:pt x="405" y="345"/>
                    <a:pt x="735" y="184"/>
                    <a:pt x="1101" y="184"/>
                  </a:cubicBezTo>
                  <a:cubicBezTo>
                    <a:pt x="1467" y="184"/>
                    <a:pt x="1796" y="345"/>
                    <a:pt x="1984" y="614"/>
                  </a:cubicBezTo>
                  <a:lnTo>
                    <a:pt x="2208" y="939"/>
                  </a:lnTo>
                  <a:cubicBezTo>
                    <a:pt x="2431" y="1262"/>
                    <a:pt x="2841" y="1462"/>
                    <a:pt x="3278" y="1462"/>
                  </a:cubicBezTo>
                  <a:cubicBezTo>
                    <a:pt x="3714" y="1462"/>
                    <a:pt x="4124" y="1261"/>
                    <a:pt x="4348" y="939"/>
                  </a:cubicBezTo>
                  <a:lnTo>
                    <a:pt x="4572" y="614"/>
                  </a:lnTo>
                  <a:cubicBezTo>
                    <a:pt x="4759" y="345"/>
                    <a:pt x="5089" y="184"/>
                    <a:pt x="5455" y="184"/>
                  </a:cubicBezTo>
                  <a:cubicBezTo>
                    <a:pt x="5823" y="184"/>
                    <a:pt x="6152" y="345"/>
                    <a:pt x="6339" y="614"/>
                  </a:cubicBezTo>
                  <a:cubicBezTo>
                    <a:pt x="6360" y="644"/>
                    <a:pt x="6396" y="660"/>
                    <a:pt x="6433" y="660"/>
                  </a:cubicBezTo>
                  <a:cubicBezTo>
                    <a:pt x="6452" y="660"/>
                    <a:pt x="6470" y="657"/>
                    <a:pt x="6487" y="648"/>
                  </a:cubicBezTo>
                  <a:cubicBezTo>
                    <a:pt x="6539" y="623"/>
                    <a:pt x="6555" y="567"/>
                    <a:pt x="6525" y="524"/>
                  </a:cubicBezTo>
                  <a:cubicBezTo>
                    <a:pt x="6301" y="200"/>
                    <a:pt x="5892" y="0"/>
                    <a:pt x="5455" y="0"/>
                  </a:cubicBezTo>
                  <a:cubicBezTo>
                    <a:pt x="5012" y="0"/>
                    <a:pt x="4612" y="196"/>
                    <a:pt x="4386" y="524"/>
                  </a:cubicBezTo>
                  <a:lnTo>
                    <a:pt x="4161" y="848"/>
                  </a:lnTo>
                  <a:cubicBezTo>
                    <a:pt x="3975" y="1120"/>
                    <a:pt x="3644" y="1281"/>
                    <a:pt x="3278" y="1281"/>
                  </a:cubicBezTo>
                  <a:cubicBezTo>
                    <a:pt x="2911" y="1281"/>
                    <a:pt x="2581" y="1118"/>
                    <a:pt x="2395" y="848"/>
                  </a:cubicBezTo>
                  <a:lnTo>
                    <a:pt x="2171" y="524"/>
                  </a:lnTo>
                  <a:cubicBezTo>
                    <a:pt x="1945" y="196"/>
                    <a:pt x="1544" y="0"/>
                    <a:pt x="1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2" name="Google Shape;2192;p21"/>
            <p:cNvSpPr/>
            <p:nvPr/>
          </p:nvSpPr>
          <p:spPr>
            <a:xfrm>
              <a:off x="1837575" y="1622775"/>
              <a:ext cx="163900" cy="36550"/>
            </a:xfrm>
            <a:custGeom>
              <a:avLst/>
              <a:gdLst/>
              <a:ahLst/>
              <a:cxnLst/>
              <a:rect l="l" t="t" r="r" b="b"/>
              <a:pathLst>
                <a:path w="6556" h="1462" extrusionOk="0">
                  <a:moveTo>
                    <a:pt x="1101" y="0"/>
                  </a:moveTo>
                  <a:cubicBezTo>
                    <a:pt x="664" y="0"/>
                    <a:pt x="253" y="201"/>
                    <a:pt x="31" y="523"/>
                  </a:cubicBezTo>
                  <a:cubicBezTo>
                    <a:pt x="1" y="565"/>
                    <a:pt x="18" y="620"/>
                    <a:pt x="70" y="646"/>
                  </a:cubicBezTo>
                  <a:cubicBezTo>
                    <a:pt x="87" y="655"/>
                    <a:pt x="106" y="659"/>
                    <a:pt x="125" y="659"/>
                  </a:cubicBezTo>
                  <a:cubicBezTo>
                    <a:pt x="162" y="659"/>
                    <a:pt x="198" y="643"/>
                    <a:pt x="217" y="614"/>
                  </a:cubicBezTo>
                  <a:cubicBezTo>
                    <a:pt x="405" y="342"/>
                    <a:pt x="735" y="182"/>
                    <a:pt x="1101" y="182"/>
                  </a:cubicBezTo>
                  <a:cubicBezTo>
                    <a:pt x="1467" y="182"/>
                    <a:pt x="1796" y="344"/>
                    <a:pt x="1984" y="614"/>
                  </a:cubicBezTo>
                  <a:lnTo>
                    <a:pt x="2208" y="939"/>
                  </a:lnTo>
                  <a:cubicBezTo>
                    <a:pt x="2431" y="1262"/>
                    <a:pt x="2841" y="1462"/>
                    <a:pt x="3278" y="1462"/>
                  </a:cubicBezTo>
                  <a:cubicBezTo>
                    <a:pt x="3714" y="1462"/>
                    <a:pt x="4124" y="1262"/>
                    <a:pt x="4348" y="939"/>
                  </a:cubicBezTo>
                  <a:lnTo>
                    <a:pt x="4572" y="614"/>
                  </a:lnTo>
                  <a:cubicBezTo>
                    <a:pt x="4759" y="342"/>
                    <a:pt x="5089" y="182"/>
                    <a:pt x="5455" y="182"/>
                  </a:cubicBezTo>
                  <a:cubicBezTo>
                    <a:pt x="5823" y="182"/>
                    <a:pt x="6152" y="344"/>
                    <a:pt x="6339" y="614"/>
                  </a:cubicBezTo>
                  <a:cubicBezTo>
                    <a:pt x="6359" y="642"/>
                    <a:pt x="6394" y="658"/>
                    <a:pt x="6431" y="658"/>
                  </a:cubicBezTo>
                  <a:cubicBezTo>
                    <a:pt x="6449" y="658"/>
                    <a:pt x="6468" y="654"/>
                    <a:pt x="6485" y="646"/>
                  </a:cubicBezTo>
                  <a:cubicBezTo>
                    <a:pt x="6539" y="621"/>
                    <a:pt x="6555" y="567"/>
                    <a:pt x="6525" y="523"/>
                  </a:cubicBezTo>
                  <a:cubicBezTo>
                    <a:pt x="6303" y="201"/>
                    <a:pt x="5892" y="0"/>
                    <a:pt x="5455" y="0"/>
                  </a:cubicBezTo>
                  <a:cubicBezTo>
                    <a:pt x="5011" y="0"/>
                    <a:pt x="4612" y="196"/>
                    <a:pt x="4386" y="523"/>
                  </a:cubicBezTo>
                  <a:lnTo>
                    <a:pt x="4161" y="847"/>
                  </a:lnTo>
                  <a:cubicBezTo>
                    <a:pt x="3975" y="1119"/>
                    <a:pt x="3644" y="1280"/>
                    <a:pt x="3278" y="1280"/>
                  </a:cubicBezTo>
                  <a:cubicBezTo>
                    <a:pt x="2911" y="1280"/>
                    <a:pt x="2581" y="1118"/>
                    <a:pt x="2395" y="847"/>
                  </a:cubicBezTo>
                  <a:lnTo>
                    <a:pt x="2171" y="523"/>
                  </a:lnTo>
                  <a:cubicBezTo>
                    <a:pt x="1945" y="196"/>
                    <a:pt x="1544" y="0"/>
                    <a:pt x="1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3" name="Google Shape;2193;p21"/>
            <p:cNvSpPr/>
            <p:nvPr/>
          </p:nvSpPr>
          <p:spPr>
            <a:xfrm>
              <a:off x="1741400" y="1681625"/>
              <a:ext cx="38250" cy="411500"/>
            </a:xfrm>
            <a:custGeom>
              <a:avLst/>
              <a:gdLst/>
              <a:ahLst/>
              <a:cxnLst/>
              <a:rect l="l" t="t" r="r" b="b"/>
              <a:pathLst>
                <a:path w="1530" h="16460" extrusionOk="0">
                  <a:moveTo>
                    <a:pt x="471" y="0"/>
                  </a:moveTo>
                  <a:lnTo>
                    <a:pt x="0" y="16460"/>
                  </a:lnTo>
                  <a:lnTo>
                    <a:pt x="1529" y="16460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4" name="Google Shape;2194;p21"/>
            <p:cNvSpPr/>
            <p:nvPr/>
          </p:nvSpPr>
          <p:spPr>
            <a:xfrm>
              <a:off x="1741275" y="1450000"/>
              <a:ext cx="38525" cy="235675"/>
            </a:xfrm>
            <a:custGeom>
              <a:avLst/>
              <a:gdLst/>
              <a:ahLst/>
              <a:cxnLst/>
              <a:rect l="l" t="t" r="r" b="b"/>
              <a:pathLst>
                <a:path w="1541" h="9427" extrusionOk="0">
                  <a:moveTo>
                    <a:pt x="401" y="1"/>
                  </a:moveTo>
                  <a:lnTo>
                    <a:pt x="0" y="8538"/>
                  </a:lnTo>
                  <a:lnTo>
                    <a:pt x="586" y="9427"/>
                  </a:lnTo>
                  <a:lnTo>
                    <a:pt x="955" y="9427"/>
                  </a:lnTo>
                  <a:lnTo>
                    <a:pt x="1540" y="8538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5" name="Google Shape;2195;p21"/>
            <p:cNvSpPr/>
            <p:nvPr/>
          </p:nvSpPr>
          <p:spPr>
            <a:xfrm>
              <a:off x="1760525" y="1679675"/>
              <a:ext cx="270200" cy="89400"/>
            </a:xfrm>
            <a:custGeom>
              <a:avLst/>
              <a:gdLst/>
              <a:ahLst/>
              <a:cxnLst/>
              <a:rect l="l" t="t" r="r" b="b"/>
              <a:pathLst>
                <a:path w="10808" h="3576" extrusionOk="0">
                  <a:moveTo>
                    <a:pt x="1301" y="1"/>
                  </a:moveTo>
                  <a:lnTo>
                    <a:pt x="115" y="191"/>
                  </a:lnTo>
                  <a:lnTo>
                    <a:pt x="1" y="486"/>
                  </a:lnTo>
                  <a:lnTo>
                    <a:pt x="821" y="1233"/>
                  </a:lnTo>
                  <a:lnTo>
                    <a:pt x="10577" y="3575"/>
                  </a:lnTo>
                  <a:lnTo>
                    <a:pt x="10807" y="2985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6" name="Google Shape;2196;p21"/>
            <p:cNvSpPr/>
            <p:nvPr/>
          </p:nvSpPr>
          <p:spPr>
            <a:xfrm>
              <a:off x="1490325" y="1679675"/>
              <a:ext cx="270225" cy="89400"/>
            </a:xfrm>
            <a:custGeom>
              <a:avLst/>
              <a:gdLst/>
              <a:ahLst/>
              <a:cxnLst/>
              <a:rect l="l" t="t" r="r" b="b"/>
              <a:pathLst>
                <a:path w="10809" h="3576" extrusionOk="0">
                  <a:moveTo>
                    <a:pt x="9507" y="1"/>
                  </a:moveTo>
                  <a:lnTo>
                    <a:pt x="0" y="2985"/>
                  </a:lnTo>
                  <a:lnTo>
                    <a:pt x="231" y="3575"/>
                  </a:lnTo>
                  <a:lnTo>
                    <a:pt x="9987" y="1233"/>
                  </a:lnTo>
                  <a:lnTo>
                    <a:pt x="10809" y="486"/>
                  </a:lnTo>
                  <a:lnTo>
                    <a:pt x="10694" y="191"/>
                  </a:lnTo>
                  <a:lnTo>
                    <a:pt x="95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7" name="Google Shape;2197;p21"/>
            <p:cNvSpPr/>
            <p:nvPr/>
          </p:nvSpPr>
          <p:spPr>
            <a:xfrm>
              <a:off x="1736125" y="1667150"/>
              <a:ext cx="48825" cy="41125"/>
            </a:xfrm>
            <a:custGeom>
              <a:avLst/>
              <a:gdLst/>
              <a:ahLst/>
              <a:cxnLst/>
              <a:rect l="l" t="t" r="r" b="b"/>
              <a:pathLst>
                <a:path w="1953" h="1645" extrusionOk="0">
                  <a:moveTo>
                    <a:pt x="977" y="0"/>
                  </a:moveTo>
                  <a:cubicBezTo>
                    <a:pt x="437" y="0"/>
                    <a:pt x="0" y="369"/>
                    <a:pt x="0" y="822"/>
                  </a:cubicBezTo>
                  <a:cubicBezTo>
                    <a:pt x="0" y="1276"/>
                    <a:pt x="437" y="1644"/>
                    <a:pt x="977" y="1644"/>
                  </a:cubicBezTo>
                  <a:cubicBezTo>
                    <a:pt x="1517" y="1644"/>
                    <a:pt x="1952" y="1275"/>
                    <a:pt x="1952" y="822"/>
                  </a:cubicBezTo>
                  <a:cubicBezTo>
                    <a:pt x="1952" y="369"/>
                    <a:pt x="1514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8" name="Google Shape;2198;p21"/>
            <p:cNvSpPr/>
            <p:nvPr/>
          </p:nvSpPr>
          <p:spPr>
            <a:xfrm>
              <a:off x="1730775" y="1662650"/>
              <a:ext cx="59550" cy="50175"/>
            </a:xfrm>
            <a:custGeom>
              <a:avLst/>
              <a:gdLst/>
              <a:ahLst/>
              <a:cxnLst/>
              <a:rect l="l" t="t" r="r" b="b"/>
              <a:pathLst>
                <a:path w="2382" h="2007" extrusionOk="0">
                  <a:moveTo>
                    <a:pt x="1191" y="364"/>
                  </a:moveTo>
                  <a:cubicBezTo>
                    <a:pt x="1609" y="364"/>
                    <a:pt x="1950" y="651"/>
                    <a:pt x="1950" y="1003"/>
                  </a:cubicBezTo>
                  <a:cubicBezTo>
                    <a:pt x="1950" y="1356"/>
                    <a:pt x="1609" y="1644"/>
                    <a:pt x="1191" y="1644"/>
                  </a:cubicBezTo>
                  <a:cubicBezTo>
                    <a:pt x="773" y="1644"/>
                    <a:pt x="431" y="1356"/>
                    <a:pt x="431" y="1003"/>
                  </a:cubicBezTo>
                  <a:cubicBezTo>
                    <a:pt x="431" y="651"/>
                    <a:pt x="771" y="364"/>
                    <a:pt x="1191" y="364"/>
                  </a:cubicBezTo>
                  <a:close/>
                  <a:moveTo>
                    <a:pt x="1191" y="1"/>
                  </a:moveTo>
                  <a:cubicBezTo>
                    <a:pt x="534" y="1"/>
                    <a:pt x="0" y="450"/>
                    <a:pt x="0" y="1003"/>
                  </a:cubicBezTo>
                  <a:cubicBezTo>
                    <a:pt x="0" y="1556"/>
                    <a:pt x="534" y="2006"/>
                    <a:pt x="1191" y="2006"/>
                  </a:cubicBezTo>
                  <a:cubicBezTo>
                    <a:pt x="1847" y="2006"/>
                    <a:pt x="2382" y="1556"/>
                    <a:pt x="2382" y="1003"/>
                  </a:cubicBezTo>
                  <a:cubicBezTo>
                    <a:pt x="2382" y="450"/>
                    <a:pt x="1847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99" name="Google Shape;2199;p21"/>
            <p:cNvSpPr/>
            <p:nvPr/>
          </p:nvSpPr>
          <p:spPr>
            <a:xfrm>
              <a:off x="1723300" y="1656375"/>
              <a:ext cx="74500" cy="62725"/>
            </a:xfrm>
            <a:custGeom>
              <a:avLst/>
              <a:gdLst/>
              <a:ahLst/>
              <a:cxnLst/>
              <a:rect l="l" t="t" r="r" b="b"/>
              <a:pathLst>
                <a:path w="2980" h="2509" extrusionOk="0">
                  <a:moveTo>
                    <a:pt x="1490" y="363"/>
                  </a:moveTo>
                  <a:cubicBezTo>
                    <a:pt x="2073" y="363"/>
                    <a:pt x="2548" y="763"/>
                    <a:pt x="2548" y="1254"/>
                  </a:cubicBezTo>
                  <a:cubicBezTo>
                    <a:pt x="2548" y="1747"/>
                    <a:pt x="2073" y="2145"/>
                    <a:pt x="1490" y="2145"/>
                  </a:cubicBezTo>
                  <a:cubicBezTo>
                    <a:pt x="907" y="2145"/>
                    <a:pt x="431" y="1747"/>
                    <a:pt x="431" y="1254"/>
                  </a:cubicBezTo>
                  <a:cubicBezTo>
                    <a:pt x="431" y="763"/>
                    <a:pt x="907" y="363"/>
                    <a:pt x="1490" y="363"/>
                  </a:cubicBezTo>
                  <a:close/>
                  <a:moveTo>
                    <a:pt x="1490" y="1"/>
                  </a:moveTo>
                  <a:cubicBezTo>
                    <a:pt x="668" y="1"/>
                    <a:pt x="0" y="563"/>
                    <a:pt x="0" y="1254"/>
                  </a:cubicBezTo>
                  <a:cubicBezTo>
                    <a:pt x="0" y="1946"/>
                    <a:pt x="668" y="2509"/>
                    <a:pt x="1490" y="2509"/>
                  </a:cubicBezTo>
                  <a:cubicBezTo>
                    <a:pt x="2311" y="2509"/>
                    <a:pt x="2979" y="1946"/>
                    <a:pt x="2979" y="1254"/>
                  </a:cubicBezTo>
                  <a:cubicBezTo>
                    <a:pt x="2979" y="563"/>
                    <a:pt x="2311" y="1"/>
                    <a:pt x="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451972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22"/>
          <p:cNvSpPr txBox="1">
            <a:spLocks noGrp="1"/>
          </p:cNvSpPr>
          <p:nvPr>
            <p:ph type="body" idx="1"/>
          </p:nvPr>
        </p:nvSpPr>
        <p:spPr>
          <a:xfrm>
            <a:off x="720000" y="1566000"/>
            <a:ext cx="37533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02" name="Google Shape;2202;p22"/>
          <p:cNvSpPr txBox="1">
            <a:spLocks noGrp="1"/>
          </p:cNvSpPr>
          <p:nvPr>
            <p:ph type="body" idx="2"/>
          </p:nvPr>
        </p:nvSpPr>
        <p:spPr>
          <a:xfrm>
            <a:off x="4670700" y="1566000"/>
            <a:ext cx="3753300" cy="4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03" name="Google Shape;2203;p22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204" name="Google Shape;2204;p22"/>
          <p:cNvGrpSpPr/>
          <p:nvPr/>
        </p:nvGrpSpPr>
        <p:grpSpPr>
          <a:xfrm>
            <a:off x="-19400" y="6294534"/>
            <a:ext cx="9182806" cy="563468"/>
            <a:chOff x="-14400" y="4936800"/>
            <a:chExt cx="9182806" cy="422601"/>
          </a:xfrm>
        </p:grpSpPr>
        <p:sp>
          <p:nvSpPr>
            <p:cNvPr id="2205" name="Google Shape;2205;p22"/>
            <p:cNvSpPr/>
            <p:nvPr/>
          </p:nvSpPr>
          <p:spPr>
            <a:xfrm>
              <a:off x="-14400" y="4936800"/>
              <a:ext cx="9169800" cy="20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206" name="Google Shape;2206;p22"/>
            <p:cNvGrpSpPr/>
            <p:nvPr/>
          </p:nvGrpSpPr>
          <p:grpSpPr>
            <a:xfrm>
              <a:off x="-1475" y="5143500"/>
              <a:ext cx="9169881" cy="215901"/>
              <a:chOff x="-1475" y="5143500"/>
              <a:chExt cx="9169881" cy="215901"/>
            </a:xfrm>
          </p:grpSpPr>
          <p:sp>
            <p:nvSpPr>
              <p:cNvPr id="2207" name="Google Shape;2207;p22"/>
              <p:cNvSpPr/>
              <p:nvPr/>
            </p:nvSpPr>
            <p:spPr>
              <a:xfrm>
                <a:off x="-1475" y="5152700"/>
                <a:ext cx="9143939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58829" h="2297" fill="none" extrusionOk="0">
                    <a:moveTo>
                      <a:pt x="1" y="0"/>
                    </a:moveTo>
                    <a:lnTo>
                      <a:pt x="58828" y="0"/>
                    </a:lnTo>
                    <a:lnTo>
                      <a:pt x="58828" y="2296"/>
                    </a:lnTo>
                    <a:lnTo>
                      <a:pt x="1" y="229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8" name="Google Shape;2208;p22"/>
              <p:cNvSpPr/>
              <p:nvPr/>
            </p:nvSpPr>
            <p:spPr>
              <a:xfrm>
                <a:off x="203828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9" name="Google Shape;2209;p22"/>
              <p:cNvSpPr/>
              <p:nvPr/>
            </p:nvSpPr>
            <p:spPr>
              <a:xfrm>
                <a:off x="212234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0" name="Google Shape;2210;p22"/>
              <p:cNvSpPr/>
              <p:nvPr/>
            </p:nvSpPr>
            <p:spPr>
              <a:xfrm>
                <a:off x="195412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1" name="Google Shape;2211;p22"/>
              <p:cNvSpPr/>
              <p:nvPr/>
            </p:nvSpPr>
            <p:spPr>
              <a:xfrm>
                <a:off x="220629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2" name="Google Shape;2212;p22"/>
              <p:cNvSpPr/>
              <p:nvPr/>
            </p:nvSpPr>
            <p:spPr>
              <a:xfrm>
                <a:off x="187006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3" name="Google Shape;2213;p22"/>
              <p:cNvSpPr/>
              <p:nvPr/>
            </p:nvSpPr>
            <p:spPr>
              <a:xfrm>
                <a:off x="17859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4" name="Google Shape;2214;p22"/>
              <p:cNvSpPr/>
              <p:nvPr/>
            </p:nvSpPr>
            <p:spPr>
              <a:xfrm>
                <a:off x="161799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5" name="Google Shape;2215;p22"/>
              <p:cNvSpPr/>
              <p:nvPr/>
            </p:nvSpPr>
            <p:spPr>
              <a:xfrm>
                <a:off x="170195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6" name="Google Shape;2216;p22"/>
              <p:cNvSpPr/>
              <p:nvPr/>
            </p:nvSpPr>
            <p:spPr>
              <a:xfrm>
                <a:off x="15338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7" name="Google Shape;2217;p22"/>
              <p:cNvSpPr/>
              <p:nvPr/>
            </p:nvSpPr>
            <p:spPr>
              <a:xfrm>
                <a:off x="2710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8" name="Google Shape;2218;p22"/>
              <p:cNvSpPr/>
              <p:nvPr/>
            </p:nvSpPr>
            <p:spPr>
              <a:xfrm>
                <a:off x="2626686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9" name="Google Shape;2219;p22"/>
              <p:cNvSpPr/>
              <p:nvPr/>
            </p:nvSpPr>
            <p:spPr>
              <a:xfrm>
                <a:off x="27946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0" name="Google Shape;2220;p22"/>
              <p:cNvSpPr/>
              <p:nvPr/>
            </p:nvSpPr>
            <p:spPr>
              <a:xfrm>
                <a:off x="2290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1" name="Google Shape;2221;p22"/>
              <p:cNvSpPr/>
              <p:nvPr/>
            </p:nvSpPr>
            <p:spPr>
              <a:xfrm>
                <a:off x="28787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2" name="Google Shape;2222;p22"/>
              <p:cNvSpPr/>
              <p:nvPr/>
            </p:nvSpPr>
            <p:spPr>
              <a:xfrm>
                <a:off x="29629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3" name="Google Shape;2223;p22"/>
              <p:cNvSpPr/>
              <p:nvPr/>
            </p:nvSpPr>
            <p:spPr>
              <a:xfrm>
                <a:off x="245846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4" name="Google Shape;2224;p22"/>
              <p:cNvSpPr/>
              <p:nvPr/>
            </p:nvSpPr>
            <p:spPr>
              <a:xfrm>
                <a:off x="2542525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5" name="Google Shape;2225;p22"/>
              <p:cNvSpPr/>
              <p:nvPr/>
            </p:nvSpPr>
            <p:spPr>
              <a:xfrm>
                <a:off x="2374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6" name="Google Shape;2226;p22"/>
              <p:cNvSpPr/>
              <p:nvPr/>
            </p:nvSpPr>
            <p:spPr>
              <a:xfrm>
                <a:off x="44119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7" name="Google Shape;2227;p22"/>
              <p:cNvSpPr/>
              <p:nvPr/>
            </p:nvSpPr>
            <p:spPr>
              <a:xfrm>
                <a:off x="27298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8" name="Google Shape;2228;p22"/>
              <p:cNvSpPr/>
              <p:nvPr/>
            </p:nvSpPr>
            <p:spPr>
              <a:xfrm>
                <a:off x="35703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29" name="Google Shape;2229;p22"/>
              <p:cNvSpPr/>
              <p:nvPr/>
            </p:nvSpPr>
            <p:spPr>
              <a:xfrm>
                <a:off x="5252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0" name="Google Shape;2230;p22"/>
              <p:cNvSpPr/>
              <p:nvPr/>
            </p:nvSpPr>
            <p:spPr>
              <a:xfrm>
                <a:off x="10496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1" name="Google Shape;2231;p22"/>
              <p:cNvSpPr/>
              <p:nvPr/>
            </p:nvSpPr>
            <p:spPr>
              <a:xfrm>
                <a:off x="1889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2" name="Google Shape;2232;p22"/>
              <p:cNvSpPr/>
              <p:nvPr/>
            </p:nvSpPr>
            <p:spPr>
              <a:xfrm>
                <a:off x="14498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3" name="Google Shape;2233;p22"/>
              <p:cNvSpPr/>
              <p:nvPr/>
            </p:nvSpPr>
            <p:spPr>
              <a:xfrm>
                <a:off x="6092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4" name="Google Shape;2234;p22"/>
              <p:cNvSpPr/>
              <p:nvPr/>
            </p:nvSpPr>
            <p:spPr>
              <a:xfrm>
                <a:off x="2080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5" name="Google Shape;2235;p22"/>
              <p:cNvSpPr/>
              <p:nvPr/>
            </p:nvSpPr>
            <p:spPr>
              <a:xfrm>
                <a:off x="12816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6" name="Google Shape;2236;p22"/>
              <p:cNvSpPr/>
              <p:nvPr/>
            </p:nvSpPr>
            <p:spPr>
              <a:xfrm>
                <a:off x="11975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7" name="Google Shape;2237;p22"/>
              <p:cNvSpPr/>
              <p:nvPr/>
            </p:nvSpPr>
            <p:spPr>
              <a:xfrm>
                <a:off x="11136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8" name="Google Shape;2238;p22"/>
              <p:cNvSpPr/>
              <p:nvPr/>
            </p:nvSpPr>
            <p:spPr>
              <a:xfrm>
                <a:off x="77732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39" name="Google Shape;2239;p22"/>
              <p:cNvSpPr/>
              <p:nvPr/>
            </p:nvSpPr>
            <p:spPr>
              <a:xfrm>
                <a:off x="13657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0" name="Google Shape;2240;p22"/>
              <p:cNvSpPr/>
              <p:nvPr/>
            </p:nvSpPr>
            <p:spPr>
              <a:xfrm>
                <a:off x="86138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1" name="Google Shape;2241;p22"/>
              <p:cNvSpPr/>
              <p:nvPr/>
            </p:nvSpPr>
            <p:spPr>
              <a:xfrm>
                <a:off x="9454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2" name="Google Shape;2242;p22"/>
              <p:cNvSpPr/>
              <p:nvPr/>
            </p:nvSpPr>
            <p:spPr>
              <a:xfrm>
                <a:off x="10295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3" name="Google Shape;2243;p22"/>
              <p:cNvSpPr/>
              <p:nvPr/>
            </p:nvSpPr>
            <p:spPr>
              <a:xfrm>
                <a:off x="693369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4" name="Google Shape;2244;p22"/>
              <p:cNvSpPr/>
              <p:nvPr/>
            </p:nvSpPr>
            <p:spPr>
              <a:xfrm>
                <a:off x="53161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5" name="Google Shape;2245;p22"/>
              <p:cNvSpPr/>
              <p:nvPr/>
            </p:nvSpPr>
            <p:spPr>
              <a:xfrm>
                <a:off x="50639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6" name="Google Shape;2246;p22"/>
              <p:cNvSpPr/>
              <p:nvPr/>
            </p:nvSpPr>
            <p:spPr>
              <a:xfrm>
                <a:off x="52320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7" name="Google Shape;2247;p22"/>
              <p:cNvSpPr/>
              <p:nvPr/>
            </p:nvSpPr>
            <p:spPr>
              <a:xfrm>
                <a:off x="49798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8" name="Google Shape;2248;p22"/>
              <p:cNvSpPr/>
              <p:nvPr/>
            </p:nvSpPr>
            <p:spPr>
              <a:xfrm>
                <a:off x="51479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49" name="Google Shape;2249;p22"/>
              <p:cNvSpPr/>
              <p:nvPr/>
            </p:nvSpPr>
            <p:spPr>
              <a:xfrm>
                <a:off x="48959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0" name="Google Shape;2250;p22"/>
              <p:cNvSpPr/>
              <p:nvPr/>
            </p:nvSpPr>
            <p:spPr>
              <a:xfrm>
                <a:off x="47277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1" name="Google Shape;2251;p22"/>
              <p:cNvSpPr/>
              <p:nvPr/>
            </p:nvSpPr>
            <p:spPr>
              <a:xfrm>
                <a:off x="46437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2" name="Google Shape;2252;p22"/>
              <p:cNvSpPr/>
              <p:nvPr/>
            </p:nvSpPr>
            <p:spPr>
              <a:xfrm>
                <a:off x="45595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3" name="Google Shape;2253;p22"/>
              <p:cNvSpPr/>
              <p:nvPr/>
            </p:nvSpPr>
            <p:spPr>
              <a:xfrm>
                <a:off x="48118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4" name="Google Shape;2254;p22"/>
              <p:cNvSpPr/>
              <p:nvPr/>
            </p:nvSpPr>
            <p:spPr>
              <a:xfrm>
                <a:off x="57362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5" name="Google Shape;2255;p22"/>
              <p:cNvSpPr/>
              <p:nvPr/>
            </p:nvSpPr>
            <p:spPr>
              <a:xfrm>
                <a:off x="58204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6" name="Google Shape;2256;p22"/>
              <p:cNvSpPr/>
              <p:nvPr/>
            </p:nvSpPr>
            <p:spPr>
              <a:xfrm>
                <a:off x="590450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7" name="Google Shape;2257;p22"/>
              <p:cNvSpPr/>
              <p:nvPr/>
            </p:nvSpPr>
            <p:spPr>
              <a:xfrm>
                <a:off x="598835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8" name="Google Shape;2258;p22"/>
              <p:cNvSpPr/>
              <p:nvPr/>
            </p:nvSpPr>
            <p:spPr>
              <a:xfrm>
                <a:off x="54002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59" name="Google Shape;2259;p22"/>
              <p:cNvSpPr/>
              <p:nvPr/>
            </p:nvSpPr>
            <p:spPr>
              <a:xfrm>
                <a:off x="54842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0" name="Google Shape;2260;p22"/>
              <p:cNvSpPr/>
              <p:nvPr/>
            </p:nvSpPr>
            <p:spPr>
              <a:xfrm>
                <a:off x="55681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1" name="Google Shape;2261;p22"/>
              <p:cNvSpPr/>
              <p:nvPr/>
            </p:nvSpPr>
            <p:spPr>
              <a:xfrm>
                <a:off x="56522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2" name="Google Shape;2262;p22"/>
              <p:cNvSpPr/>
              <p:nvPr/>
            </p:nvSpPr>
            <p:spPr>
              <a:xfrm>
                <a:off x="43075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3" name="Google Shape;2263;p22"/>
              <p:cNvSpPr/>
              <p:nvPr/>
            </p:nvSpPr>
            <p:spPr>
              <a:xfrm>
                <a:off x="33830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4" name="Google Shape;2264;p22"/>
              <p:cNvSpPr/>
              <p:nvPr/>
            </p:nvSpPr>
            <p:spPr>
              <a:xfrm>
                <a:off x="34671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5" name="Google Shape;2265;p22"/>
              <p:cNvSpPr/>
              <p:nvPr/>
            </p:nvSpPr>
            <p:spPr>
              <a:xfrm>
                <a:off x="44757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6" name="Google Shape;2266;p22"/>
              <p:cNvSpPr/>
              <p:nvPr/>
            </p:nvSpPr>
            <p:spPr>
              <a:xfrm>
                <a:off x="36351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7" name="Google Shape;2267;p22"/>
              <p:cNvSpPr/>
              <p:nvPr/>
            </p:nvSpPr>
            <p:spPr>
              <a:xfrm>
                <a:off x="35511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8" name="Google Shape;2268;p22"/>
              <p:cNvSpPr/>
              <p:nvPr/>
            </p:nvSpPr>
            <p:spPr>
              <a:xfrm>
                <a:off x="31308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69" name="Google Shape;2269;p22"/>
              <p:cNvSpPr/>
              <p:nvPr/>
            </p:nvSpPr>
            <p:spPr>
              <a:xfrm>
                <a:off x="32990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0" name="Google Shape;2270;p22"/>
              <p:cNvSpPr/>
              <p:nvPr/>
            </p:nvSpPr>
            <p:spPr>
              <a:xfrm>
                <a:off x="32149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1" name="Google Shape;2271;p22"/>
              <p:cNvSpPr/>
              <p:nvPr/>
            </p:nvSpPr>
            <p:spPr>
              <a:xfrm>
                <a:off x="37192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2" name="Google Shape;2272;p22"/>
              <p:cNvSpPr/>
              <p:nvPr/>
            </p:nvSpPr>
            <p:spPr>
              <a:xfrm>
                <a:off x="42235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3" name="Google Shape;2273;p22"/>
              <p:cNvSpPr/>
              <p:nvPr/>
            </p:nvSpPr>
            <p:spPr>
              <a:xfrm>
                <a:off x="41394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4" name="Google Shape;2274;p22"/>
              <p:cNvSpPr/>
              <p:nvPr/>
            </p:nvSpPr>
            <p:spPr>
              <a:xfrm>
                <a:off x="38033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5" name="Google Shape;2275;p22"/>
              <p:cNvSpPr/>
              <p:nvPr/>
            </p:nvSpPr>
            <p:spPr>
              <a:xfrm>
                <a:off x="43915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6" name="Google Shape;2276;p22"/>
              <p:cNvSpPr/>
              <p:nvPr/>
            </p:nvSpPr>
            <p:spPr>
              <a:xfrm>
                <a:off x="30469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7" name="Google Shape;2277;p22"/>
              <p:cNvSpPr/>
              <p:nvPr/>
            </p:nvSpPr>
            <p:spPr>
              <a:xfrm>
                <a:off x="38873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8" name="Google Shape;2278;p22"/>
              <p:cNvSpPr/>
              <p:nvPr/>
            </p:nvSpPr>
            <p:spPr>
              <a:xfrm>
                <a:off x="40554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79" name="Google Shape;2279;p22"/>
              <p:cNvSpPr/>
              <p:nvPr/>
            </p:nvSpPr>
            <p:spPr>
              <a:xfrm>
                <a:off x="39714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0" name="Google Shape;2280;p22"/>
              <p:cNvSpPr/>
              <p:nvPr/>
            </p:nvSpPr>
            <p:spPr>
              <a:xfrm>
                <a:off x="60722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1" name="Google Shape;2281;p22"/>
              <p:cNvSpPr/>
              <p:nvPr/>
            </p:nvSpPr>
            <p:spPr>
              <a:xfrm>
                <a:off x="6156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2" name="Google Shape;2282;p22"/>
              <p:cNvSpPr/>
              <p:nvPr/>
            </p:nvSpPr>
            <p:spPr>
              <a:xfrm>
                <a:off x="6240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3" name="Google Shape;2283;p22"/>
              <p:cNvSpPr/>
              <p:nvPr/>
            </p:nvSpPr>
            <p:spPr>
              <a:xfrm>
                <a:off x="85937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4" name="Google Shape;2284;p22"/>
              <p:cNvSpPr/>
              <p:nvPr/>
            </p:nvSpPr>
            <p:spPr>
              <a:xfrm>
                <a:off x="83415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5" name="Google Shape;2285;p22"/>
              <p:cNvSpPr/>
              <p:nvPr/>
            </p:nvSpPr>
            <p:spPr>
              <a:xfrm>
                <a:off x="85096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6" name="Google Shape;2286;p22"/>
              <p:cNvSpPr/>
              <p:nvPr/>
            </p:nvSpPr>
            <p:spPr>
              <a:xfrm>
                <a:off x="82574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7" name="Google Shape;2287;p22"/>
              <p:cNvSpPr/>
              <p:nvPr/>
            </p:nvSpPr>
            <p:spPr>
              <a:xfrm>
                <a:off x="84255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8" name="Google Shape;2288;p22"/>
              <p:cNvSpPr/>
              <p:nvPr/>
            </p:nvSpPr>
            <p:spPr>
              <a:xfrm>
                <a:off x="81735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89" name="Google Shape;2289;p22"/>
              <p:cNvSpPr/>
              <p:nvPr/>
            </p:nvSpPr>
            <p:spPr>
              <a:xfrm>
                <a:off x="80053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0" name="Google Shape;2290;p22"/>
              <p:cNvSpPr/>
              <p:nvPr/>
            </p:nvSpPr>
            <p:spPr>
              <a:xfrm>
                <a:off x="79213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1" name="Google Shape;2291;p22"/>
              <p:cNvSpPr/>
              <p:nvPr/>
            </p:nvSpPr>
            <p:spPr>
              <a:xfrm>
                <a:off x="78371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2" name="Google Shape;2292;p22"/>
              <p:cNvSpPr/>
              <p:nvPr/>
            </p:nvSpPr>
            <p:spPr>
              <a:xfrm>
                <a:off x="80894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3" name="Google Shape;2293;p22"/>
              <p:cNvSpPr/>
              <p:nvPr/>
            </p:nvSpPr>
            <p:spPr>
              <a:xfrm>
                <a:off x="90138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4" name="Google Shape;2294;p22"/>
              <p:cNvSpPr/>
              <p:nvPr/>
            </p:nvSpPr>
            <p:spPr>
              <a:xfrm>
                <a:off x="90980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5" name="Google Shape;2295;p22"/>
              <p:cNvSpPr/>
              <p:nvPr/>
            </p:nvSpPr>
            <p:spPr>
              <a:xfrm>
                <a:off x="86778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6" name="Google Shape;2296;p22"/>
              <p:cNvSpPr/>
              <p:nvPr/>
            </p:nvSpPr>
            <p:spPr>
              <a:xfrm>
                <a:off x="87618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7" name="Google Shape;2297;p22"/>
              <p:cNvSpPr/>
              <p:nvPr/>
            </p:nvSpPr>
            <p:spPr>
              <a:xfrm>
                <a:off x="88457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8" name="Google Shape;2298;p22"/>
              <p:cNvSpPr/>
              <p:nvPr/>
            </p:nvSpPr>
            <p:spPr>
              <a:xfrm>
                <a:off x="89298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99" name="Google Shape;2299;p22"/>
              <p:cNvSpPr/>
              <p:nvPr/>
            </p:nvSpPr>
            <p:spPr>
              <a:xfrm>
                <a:off x="75851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0" name="Google Shape;2300;p22"/>
              <p:cNvSpPr/>
              <p:nvPr/>
            </p:nvSpPr>
            <p:spPr>
              <a:xfrm>
                <a:off x="66606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1" name="Google Shape;2301;p22"/>
              <p:cNvSpPr/>
              <p:nvPr/>
            </p:nvSpPr>
            <p:spPr>
              <a:xfrm>
                <a:off x="67447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2" name="Google Shape;2302;p22"/>
              <p:cNvSpPr/>
              <p:nvPr/>
            </p:nvSpPr>
            <p:spPr>
              <a:xfrm>
                <a:off x="77533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3" name="Google Shape;2303;p22"/>
              <p:cNvSpPr/>
              <p:nvPr/>
            </p:nvSpPr>
            <p:spPr>
              <a:xfrm>
                <a:off x="69127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4" name="Google Shape;2304;p22"/>
              <p:cNvSpPr/>
              <p:nvPr/>
            </p:nvSpPr>
            <p:spPr>
              <a:xfrm>
                <a:off x="68287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5" name="Google Shape;2305;p22"/>
              <p:cNvSpPr/>
              <p:nvPr/>
            </p:nvSpPr>
            <p:spPr>
              <a:xfrm>
                <a:off x="64084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6" name="Google Shape;2306;p22"/>
              <p:cNvSpPr/>
              <p:nvPr/>
            </p:nvSpPr>
            <p:spPr>
              <a:xfrm>
                <a:off x="6576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7" name="Google Shape;2307;p22"/>
              <p:cNvSpPr/>
              <p:nvPr/>
            </p:nvSpPr>
            <p:spPr>
              <a:xfrm>
                <a:off x="64925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8" name="Google Shape;2308;p22"/>
              <p:cNvSpPr/>
              <p:nvPr/>
            </p:nvSpPr>
            <p:spPr>
              <a:xfrm>
                <a:off x="69968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09" name="Google Shape;2309;p22"/>
              <p:cNvSpPr/>
              <p:nvPr/>
            </p:nvSpPr>
            <p:spPr>
              <a:xfrm>
                <a:off x="75011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0" name="Google Shape;2310;p22"/>
              <p:cNvSpPr/>
              <p:nvPr/>
            </p:nvSpPr>
            <p:spPr>
              <a:xfrm>
                <a:off x="74170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1" name="Google Shape;2311;p22"/>
              <p:cNvSpPr/>
              <p:nvPr/>
            </p:nvSpPr>
            <p:spPr>
              <a:xfrm>
                <a:off x="70809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2" name="Google Shape;2312;p22"/>
              <p:cNvSpPr/>
              <p:nvPr/>
            </p:nvSpPr>
            <p:spPr>
              <a:xfrm>
                <a:off x="76691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3" name="Google Shape;2313;p22"/>
              <p:cNvSpPr/>
              <p:nvPr/>
            </p:nvSpPr>
            <p:spPr>
              <a:xfrm>
                <a:off x="63245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4" name="Google Shape;2314;p22"/>
              <p:cNvSpPr/>
              <p:nvPr/>
            </p:nvSpPr>
            <p:spPr>
              <a:xfrm>
                <a:off x="71649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5" name="Google Shape;2315;p22"/>
              <p:cNvSpPr/>
              <p:nvPr/>
            </p:nvSpPr>
            <p:spPr>
              <a:xfrm>
                <a:off x="73330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16" name="Google Shape;2316;p22"/>
              <p:cNvSpPr/>
              <p:nvPr/>
            </p:nvSpPr>
            <p:spPr>
              <a:xfrm>
                <a:off x="72490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2317" name="Google Shape;2317;p22"/>
          <p:cNvGrpSpPr/>
          <p:nvPr/>
        </p:nvGrpSpPr>
        <p:grpSpPr>
          <a:xfrm>
            <a:off x="8049236" y="5613117"/>
            <a:ext cx="994543" cy="676559"/>
            <a:chOff x="1644550" y="3983250"/>
            <a:chExt cx="705650" cy="360025"/>
          </a:xfrm>
        </p:grpSpPr>
        <p:sp>
          <p:nvSpPr>
            <p:cNvPr id="2318" name="Google Shape;2318;p22"/>
            <p:cNvSpPr/>
            <p:nvPr/>
          </p:nvSpPr>
          <p:spPr>
            <a:xfrm>
              <a:off x="1644550" y="4116075"/>
              <a:ext cx="269850" cy="227200"/>
            </a:xfrm>
            <a:custGeom>
              <a:avLst/>
              <a:gdLst/>
              <a:ahLst/>
              <a:cxnLst/>
              <a:rect l="l" t="t" r="r" b="b"/>
              <a:pathLst>
                <a:path w="10794" h="9088" extrusionOk="0">
                  <a:moveTo>
                    <a:pt x="5397" y="311"/>
                  </a:moveTo>
                  <a:cubicBezTo>
                    <a:pt x="8169" y="311"/>
                    <a:pt x="10425" y="2210"/>
                    <a:pt x="10425" y="4544"/>
                  </a:cubicBezTo>
                  <a:cubicBezTo>
                    <a:pt x="10425" y="6878"/>
                    <a:pt x="8169" y="8778"/>
                    <a:pt x="5397" y="8778"/>
                  </a:cubicBezTo>
                  <a:cubicBezTo>
                    <a:pt x="2625" y="8778"/>
                    <a:pt x="369" y="6878"/>
                    <a:pt x="369" y="4544"/>
                  </a:cubicBezTo>
                  <a:cubicBezTo>
                    <a:pt x="369" y="2210"/>
                    <a:pt x="2625" y="311"/>
                    <a:pt x="5397" y="311"/>
                  </a:cubicBezTo>
                  <a:close/>
                  <a:moveTo>
                    <a:pt x="5397" y="1"/>
                  </a:moveTo>
                  <a:cubicBezTo>
                    <a:pt x="2421" y="1"/>
                    <a:pt x="0" y="2039"/>
                    <a:pt x="0" y="4544"/>
                  </a:cubicBezTo>
                  <a:cubicBezTo>
                    <a:pt x="0" y="7050"/>
                    <a:pt x="2421" y="9088"/>
                    <a:pt x="5397" y="9088"/>
                  </a:cubicBezTo>
                  <a:cubicBezTo>
                    <a:pt x="8373" y="9088"/>
                    <a:pt x="10793" y="7050"/>
                    <a:pt x="10792" y="4544"/>
                  </a:cubicBezTo>
                  <a:cubicBezTo>
                    <a:pt x="10792" y="2039"/>
                    <a:pt x="8372" y="1"/>
                    <a:pt x="5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19" name="Google Shape;2319;p22"/>
            <p:cNvSpPr/>
            <p:nvPr/>
          </p:nvSpPr>
          <p:spPr>
            <a:xfrm>
              <a:off x="1668875" y="4136600"/>
              <a:ext cx="221200" cy="186225"/>
            </a:xfrm>
            <a:custGeom>
              <a:avLst/>
              <a:gdLst/>
              <a:ahLst/>
              <a:cxnLst/>
              <a:rect l="l" t="t" r="r" b="b"/>
              <a:pathLst>
                <a:path w="8848" h="7449" extrusionOk="0">
                  <a:moveTo>
                    <a:pt x="4424" y="309"/>
                  </a:moveTo>
                  <a:cubicBezTo>
                    <a:pt x="6660" y="309"/>
                    <a:pt x="8478" y="1841"/>
                    <a:pt x="8478" y="3723"/>
                  </a:cubicBezTo>
                  <a:cubicBezTo>
                    <a:pt x="8478" y="5606"/>
                    <a:pt x="6659" y="7138"/>
                    <a:pt x="4424" y="7138"/>
                  </a:cubicBezTo>
                  <a:cubicBezTo>
                    <a:pt x="2189" y="7138"/>
                    <a:pt x="370" y="5606"/>
                    <a:pt x="370" y="3723"/>
                  </a:cubicBezTo>
                  <a:cubicBezTo>
                    <a:pt x="370" y="1839"/>
                    <a:pt x="2188" y="309"/>
                    <a:pt x="4424" y="309"/>
                  </a:cubicBezTo>
                  <a:close/>
                  <a:moveTo>
                    <a:pt x="4424" y="1"/>
                  </a:moveTo>
                  <a:cubicBezTo>
                    <a:pt x="1985" y="1"/>
                    <a:pt x="1" y="1670"/>
                    <a:pt x="1" y="3724"/>
                  </a:cubicBezTo>
                  <a:cubicBezTo>
                    <a:pt x="1" y="5777"/>
                    <a:pt x="1985" y="7448"/>
                    <a:pt x="4424" y="7448"/>
                  </a:cubicBezTo>
                  <a:cubicBezTo>
                    <a:pt x="6862" y="7448"/>
                    <a:pt x="8847" y="5777"/>
                    <a:pt x="8847" y="3724"/>
                  </a:cubicBezTo>
                  <a:cubicBezTo>
                    <a:pt x="8847" y="1672"/>
                    <a:pt x="6862" y="1"/>
                    <a:pt x="4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0" name="Google Shape;2320;p22"/>
            <p:cNvSpPr/>
            <p:nvPr/>
          </p:nvSpPr>
          <p:spPr>
            <a:xfrm>
              <a:off x="1777175" y="4138525"/>
              <a:ext cx="4625" cy="182350"/>
            </a:xfrm>
            <a:custGeom>
              <a:avLst/>
              <a:gdLst/>
              <a:ahLst/>
              <a:cxnLst/>
              <a:rect l="l" t="t" r="r" b="b"/>
              <a:pathLst>
                <a:path w="185" h="7294" extrusionOk="0">
                  <a:moveTo>
                    <a:pt x="92" y="1"/>
                  </a:moveTo>
                  <a:cubicBezTo>
                    <a:pt x="41" y="1"/>
                    <a:pt x="0" y="36"/>
                    <a:pt x="0" y="78"/>
                  </a:cubicBezTo>
                  <a:lnTo>
                    <a:pt x="0" y="7217"/>
                  </a:lnTo>
                  <a:cubicBezTo>
                    <a:pt x="0" y="7259"/>
                    <a:pt x="41" y="7294"/>
                    <a:pt x="92" y="7294"/>
                  </a:cubicBezTo>
                  <a:cubicBezTo>
                    <a:pt x="143" y="7294"/>
                    <a:pt x="185" y="7258"/>
                    <a:pt x="184" y="7217"/>
                  </a:cubicBezTo>
                  <a:lnTo>
                    <a:pt x="184" y="78"/>
                  </a:lnTo>
                  <a:cubicBezTo>
                    <a:pt x="184" y="36"/>
                    <a:pt x="142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1" name="Google Shape;2321;p22"/>
            <p:cNvSpPr/>
            <p:nvPr/>
          </p:nvSpPr>
          <p:spPr>
            <a:xfrm>
              <a:off x="1671200" y="4227725"/>
              <a:ext cx="216575" cy="3900"/>
            </a:xfrm>
            <a:custGeom>
              <a:avLst/>
              <a:gdLst/>
              <a:ahLst/>
              <a:cxnLst/>
              <a:rect l="l" t="t" r="r" b="b"/>
              <a:pathLst>
                <a:path w="8663" h="156" extrusionOk="0">
                  <a:moveTo>
                    <a:pt x="92" y="1"/>
                  </a:moveTo>
                  <a:cubicBezTo>
                    <a:pt x="42" y="1"/>
                    <a:pt x="0" y="36"/>
                    <a:pt x="0" y="78"/>
                  </a:cubicBezTo>
                  <a:cubicBezTo>
                    <a:pt x="0" y="120"/>
                    <a:pt x="42" y="156"/>
                    <a:pt x="92" y="156"/>
                  </a:cubicBezTo>
                  <a:lnTo>
                    <a:pt x="8570" y="156"/>
                  </a:lnTo>
                  <a:cubicBezTo>
                    <a:pt x="8621" y="156"/>
                    <a:pt x="8662" y="120"/>
                    <a:pt x="8662" y="78"/>
                  </a:cubicBezTo>
                  <a:cubicBezTo>
                    <a:pt x="8662" y="36"/>
                    <a:pt x="8621" y="1"/>
                    <a:pt x="8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2" name="Google Shape;2322;p22"/>
            <p:cNvSpPr/>
            <p:nvPr/>
          </p:nvSpPr>
          <p:spPr>
            <a:xfrm>
              <a:off x="1702000" y="4164600"/>
              <a:ext cx="154975" cy="130125"/>
            </a:xfrm>
            <a:custGeom>
              <a:avLst/>
              <a:gdLst/>
              <a:ahLst/>
              <a:cxnLst/>
              <a:rect l="l" t="t" r="r" b="b"/>
              <a:pathLst>
                <a:path w="6199" h="5205" extrusionOk="0">
                  <a:moveTo>
                    <a:pt x="6097" y="1"/>
                  </a:moveTo>
                  <a:cubicBezTo>
                    <a:pt x="6073" y="1"/>
                    <a:pt x="6050" y="8"/>
                    <a:pt x="6032" y="24"/>
                  </a:cubicBezTo>
                  <a:lnTo>
                    <a:pt x="36" y="5071"/>
                  </a:lnTo>
                  <a:cubicBezTo>
                    <a:pt x="0" y="5102"/>
                    <a:pt x="0" y="5152"/>
                    <a:pt x="36" y="5182"/>
                  </a:cubicBezTo>
                  <a:cubicBezTo>
                    <a:pt x="54" y="5197"/>
                    <a:pt x="78" y="5204"/>
                    <a:pt x="101" y="5204"/>
                  </a:cubicBezTo>
                  <a:cubicBezTo>
                    <a:pt x="126" y="5204"/>
                    <a:pt x="149" y="5198"/>
                    <a:pt x="167" y="5182"/>
                  </a:cubicBezTo>
                  <a:lnTo>
                    <a:pt x="6161" y="134"/>
                  </a:lnTo>
                  <a:cubicBezTo>
                    <a:pt x="6198" y="103"/>
                    <a:pt x="6198" y="54"/>
                    <a:pt x="6161" y="24"/>
                  </a:cubicBezTo>
                  <a:cubicBezTo>
                    <a:pt x="6144" y="8"/>
                    <a:pt x="6120" y="1"/>
                    <a:pt x="6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3" name="Google Shape;2323;p22"/>
            <p:cNvSpPr/>
            <p:nvPr/>
          </p:nvSpPr>
          <p:spPr>
            <a:xfrm>
              <a:off x="1702000" y="4164600"/>
              <a:ext cx="154975" cy="130125"/>
            </a:xfrm>
            <a:custGeom>
              <a:avLst/>
              <a:gdLst/>
              <a:ahLst/>
              <a:cxnLst/>
              <a:rect l="l" t="t" r="r" b="b"/>
              <a:pathLst>
                <a:path w="6199" h="5205" extrusionOk="0">
                  <a:moveTo>
                    <a:pt x="102" y="1"/>
                  </a:moveTo>
                  <a:cubicBezTo>
                    <a:pt x="78" y="1"/>
                    <a:pt x="54" y="8"/>
                    <a:pt x="36" y="24"/>
                  </a:cubicBezTo>
                  <a:cubicBezTo>
                    <a:pt x="0" y="54"/>
                    <a:pt x="0" y="103"/>
                    <a:pt x="36" y="134"/>
                  </a:cubicBezTo>
                  <a:lnTo>
                    <a:pt x="6032" y="5182"/>
                  </a:lnTo>
                  <a:cubicBezTo>
                    <a:pt x="6049" y="5197"/>
                    <a:pt x="6073" y="5204"/>
                    <a:pt x="6096" y="5204"/>
                  </a:cubicBezTo>
                  <a:cubicBezTo>
                    <a:pt x="6119" y="5204"/>
                    <a:pt x="6144" y="5198"/>
                    <a:pt x="6161" y="5182"/>
                  </a:cubicBezTo>
                  <a:cubicBezTo>
                    <a:pt x="6198" y="5152"/>
                    <a:pt x="6198" y="5102"/>
                    <a:pt x="6161" y="5071"/>
                  </a:cubicBezTo>
                  <a:lnTo>
                    <a:pt x="167" y="24"/>
                  </a:lnTo>
                  <a:cubicBezTo>
                    <a:pt x="149" y="8"/>
                    <a:pt x="126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4" name="Google Shape;2324;p22"/>
            <p:cNvSpPr/>
            <p:nvPr/>
          </p:nvSpPr>
          <p:spPr>
            <a:xfrm>
              <a:off x="1735650" y="4145525"/>
              <a:ext cx="87675" cy="168325"/>
            </a:xfrm>
            <a:custGeom>
              <a:avLst/>
              <a:gdLst/>
              <a:ahLst/>
              <a:cxnLst/>
              <a:rect l="l" t="t" r="r" b="b"/>
              <a:pathLst>
                <a:path w="3507" h="6733" extrusionOk="0">
                  <a:moveTo>
                    <a:pt x="3403" y="1"/>
                  </a:moveTo>
                  <a:cubicBezTo>
                    <a:pt x="3366" y="1"/>
                    <a:pt x="3332" y="18"/>
                    <a:pt x="3318" y="47"/>
                  </a:cubicBezTo>
                  <a:lnTo>
                    <a:pt x="19" y="6624"/>
                  </a:lnTo>
                  <a:cubicBezTo>
                    <a:pt x="1" y="6664"/>
                    <a:pt x="22" y="6709"/>
                    <a:pt x="69" y="6725"/>
                  </a:cubicBezTo>
                  <a:cubicBezTo>
                    <a:pt x="80" y="6730"/>
                    <a:pt x="93" y="6733"/>
                    <a:pt x="105" y="6733"/>
                  </a:cubicBezTo>
                  <a:cubicBezTo>
                    <a:pt x="141" y="6733"/>
                    <a:pt x="174" y="6714"/>
                    <a:pt x="189" y="6684"/>
                  </a:cubicBezTo>
                  <a:lnTo>
                    <a:pt x="3488" y="107"/>
                  </a:lnTo>
                  <a:cubicBezTo>
                    <a:pt x="3506" y="68"/>
                    <a:pt x="3484" y="23"/>
                    <a:pt x="3438" y="6"/>
                  </a:cubicBezTo>
                  <a:cubicBezTo>
                    <a:pt x="3427" y="2"/>
                    <a:pt x="3414" y="1"/>
                    <a:pt x="3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5" name="Google Shape;2325;p22"/>
            <p:cNvSpPr/>
            <p:nvPr/>
          </p:nvSpPr>
          <p:spPr>
            <a:xfrm>
              <a:off x="1679200" y="4193000"/>
              <a:ext cx="200500" cy="73350"/>
            </a:xfrm>
            <a:custGeom>
              <a:avLst/>
              <a:gdLst/>
              <a:ahLst/>
              <a:cxnLst/>
              <a:rect l="l" t="t" r="r" b="b"/>
              <a:pathLst>
                <a:path w="8020" h="2934" extrusionOk="0">
                  <a:moveTo>
                    <a:pt x="106" y="1"/>
                  </a:moveTo>
                  <a:cubicBezTo>
                    <a:pt x="69" y="1"/>
                    <a:pt x="35" y="19"/>
                    <a:pt x="20" y="49"/>
                  </a:cubicBezTo>
                  <a:cubicBezTo>
                    <a:pt x="1" y="88"/>
                    <a:pt x="23" y="133"/>
                    <a:pt x="69" y="150"/>
                  </a:cubicBezTo>
                  <a:lnTo>
                    <a:pt x="7880" y="2926"/>
                  </a:lnTo>
                  <a:cubicBezTo>
                    <a:pt x="7891" y="2930"/>
                    <a:pt x="7905" y="2933"/>
                    <a:pt x="7916" y="2933"/>
                  </a:cubicBezTo>
                  <a:cubicBezTo>
                    <a:pt x="7952" y="2933"/>
                    <a:pt x="7987" y="2916"/>
                    <a:pt x="8001" y="2885"/>
                  </a:cubicBezTo>
                  <a:cubicBezTo>
                    <a:pt x="8020" y="2844"/>
                    <a:pt x="7998" y="2800"/>
                    <a:pt x="7952" y="2784"/>
                  </a:cubicBezTo>
                  <a:lnTo>
                    <a:pt x="142" y="7"/>
                  </a:lnTo>
                  <a:cubicBezTo>
                    <a:pt x="130" y="3"/>
                    <a:pt x="118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6" name="Google Shape;2326;p22"/>
            <p:cNvSpPr/>
            <p:nvPr/>
          </p:nvSpPr>
          <p:spPr>
            <a:xfrm>
              <a:off x="1678675" y="4194150"/>
              <a:ext cx="201600" cy="71075"/>
            </a:xfrm>
            <a:custGeom>
              <a:avLst/>
              <a:gdLst/>
              <a:ahLst/>
              <a:cxnLst/>
              <a:rect l="l" t="t" r="r" b="b"/>
              <a:pathLst>
                <a:path w="8064" h="2843" extrusionOk="0">
                  <a:moveTo>
                    <a:pt x="7959" y="0"/>
                  </a:moveTo>
                  <a:cubicBezTo>
                    <a:pt x="7947" y="0"/>
                    <a:pt x="7936" y="2"/>
                    <a:pt x="7925" y="6"/>
                  </a:cubicBezTo>
                  <a:lnTo>
                    <a:pt x="70" y="2693"/>
                  </a:lnTo>
                  <a:cubicBezTo>
                    <a:pt x="24" y="2710"/>
                    <a:pt x="0" y="2755"/>
                    <a:pt x="20" y="2795"/>
                  </a:cubicBezTo>
                  <a:cubicBezTo>
                    <a:pt x="34" y="2825"/>
                    <a:pt x="68" y="2843"/>
                    <a:pt x="104" y="2843"/>
                  </a:cubicBezTo>
                  <a:cubicBezTo>
                    <a:pt x="117" y="2843"/>
                    <a:pt x="128" y="2841"/>
                    <a:pt x="139" y="2837"/>
                  </a:cubicBezTo>
                  <a:lnTo>
                    <a:pt x="7994" y="149"/>
                  </a:lnTo>
                  <a:cubicBezTo>
                    <a:pt x="8040" y="134"/>
                    <a:pt x="8064" y="88"/>
                    <a:pt x="8044" y="48"/>
                  </a:cubicBezTo>
                  <a:cubicBezTo>
                    <a:pt x="8029" y="18"/>
                    <a:pt x="7995" y="0"/>
                    <a:pt x="7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7" name="Google Shape;2327;p22"/>
            <p:cNvSpPr/>
            <p:nvPr/>
          </p:nvSpPr>
          <p:spPr>
            <a:xfrm>
              <a:off x="1736975" y="4145050"/>
              <a:ext cx="85025" cy="169275"/>
            </a:xfrm>
            <a:custGeom>
              <a:avLst/>
              <a:gdLst/>
              <a:ahLst/>
              <a:cxnLst/>
              <a:rect l="l" t="t" r="r" b="b"/>
              <a:pathLst>
                <a:path w="3401" h="6771" extrusionOk="0">
                  <a:moveTo>
                    <a:pt x="104" y="1"/>
                  </a:moveTo>
                  <a:cubicBezTo>
                    <a:pt x="92" y="1"/>
                    <a:pt x="80" y="3"/>
                    <a:pt x="69" y="7"/>
                  </a:cubicBezTo>
                  <a:cubicBezTo>
                    <a:pt x="23" y="22"/>
                    <a:pt x="0" y="67"/>
                    <a:pt x="20" y="108"/>
                  </a:cubicBezTo>
                  <a:lnTo>
                    <a:pt x="3211" y="6722"/>
                  </a:lnTo>
                  <a:cubicBezTo>
                    <a:pt x="3225" y="6753"/>
                    <a:pt x="3260" y="6770"/>
                    <a:pt x="3297" y="6770"/>
                  </a:cubicBezTo>
                  <a:cubicBezTo>
                    <a:pt x="3308" y="6770"/>
                    <a:pt x="3319" y="6768"/>
                    <a:pt x="3332" y="6763"/>
                  </a:cubicBezTo>
                  <a:cubicBezTo>
                    <a:pt x="3378" y="6747"/>
                    <a:pt x="3401" y="6702"/>
                    <a:pt x="3381" y="6662"/>
                  </a:cubicBezTo>
                  <a:lnTo>
                    <a:pt x="190" y="49"/>
                  </a:lnTo>
                  <a:cubicBezTo>
                    <a:pt x="175" y="19"/>
                    <a:pt x="14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8" name="Google Shape;2328;p22"/>
            <p:cNvSpPr/>
            <p:nvPr/>
          </p:nvSpPr>
          <p:spPr>
            <a:xfrm>
              <a:off x="2080375" y="4116075"/>
              <a:ext cx="269825" cy="227200"/>
            </a:xfrm>
            <a:custGeom>
              <a:avLst/>
              <a:gdLst/>
              <a:ahLst/>
              <a:cxnLst/>
              <a:rect l="l" t="t" r="r" b="b"/>
              <a:pathLst>
                <a:path w="10793" h="9088" extrusionOk="0">
                  <a:moveTo>
                    <a:pt x="5397" y="311"/>
                  </a:moveTo>
                  <a:cubicBezTo>
                    <a:pt x="8169" y="311"/>
                    <a:pt x="10425" y="2210"/>
                    <a:pt x="10425" y="4544"/>
                  </a:cubicBezTo>
                  <a:cubicBezTo>
                    <a:pt x="10425" y="6878"/>
                    <a:pt x="8169" y="8778"/>
                    <a:pt x="5397" y="8778"/>
                  </a:cubicBezTo>
                  <a:cubicBezTo>
                    <a:pt x="2624" y="8778"/>
                    <a:pt x="368" y="6878"/>
                    <a:pt x="368" y="4544"/>
                  </a:cubicBezTo>
                  <a:cubicBezTo>
                    <a:pt x="368" y="2210"/>
                    <a:pt x="2624" y="311"/>
                    <a:pt x="5397" y="311"/>
                  </a:cubicBezTo>
                  <a:close/>
                  <a:moveTo>
                    <a:pt x="5397" y="1"/>
                  </a:moveTo>
                  <a:cubicBezTo>
                    <a:pt x="2421" y="1"/>
                    <a:pt x="0" y="2039"/>
                    <a:pt x="0" y="4544"/>
                  </a:cubicBezTo>
                  <a:cubicBezTo>
                    <a:pt x="0" y="7050"/>
                    <a:pt x="2421" y="9088"/>
                    <a:pt x="5397" y="9088"/>
                  </a:cubicBezTo>
                  <a:cubicBezTo>
                    <a:pt x="8372" y="9088"/>
                    <a:pt x="10792" y="7050"/>
                    <a:pt x="10792" y="4544"/>
                  </a:cubicBezTo>
                  <a:cubicBezTo>
                    <a:pt x="10792" y="2039"/>
                    <a:pt x="8372" y="1"/>
                    <a:pt x="5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29" name="Google Shape;2329;p22"/>
            <p:cNvSpPr/>
            <p:nvPr/>
          </p:nvSpPr>
          <p:spPr>
            <a:xfrm>
              <a:off x="2104700" y="4136600"/>
              <a:ext cx="221175" cy="186225"/>
            </a:xfrm>
            <a:custGeom>
              <a:avLst/>
              <a:gdLst/>
              <a:ahLst/>
              <a:cxnLst/>
              <a:rect l="l" t="t" r="r" b="b"/>
              <a:pathLst>
                <a:path w="8847" h="7449" extrusionOk="0">
                  <a:moveTo>
                    <a:pt x="4424" y="309"/>
                  </a:moveTo>
                  <a:cubicBezTo>
                    <a:pt x="6660" y="309"/>
                    <a:pt x="8478" y="1841"/>
                    <a:pt x="8478" y="3723"/>
                  </a:cubicBezTo>
                  <a:cubicBezTo>
                    <a:pt x="8478" y="5606"/>
                    <a:pt x="6660" y="7138"/>
                    <a:pt x="4424" y="7138"/>
                  </a:cubicBezTo>
                  <a:cubicBezTo>
                    <a:pt x="2189" y="7138"/>
                    <a:pt x="369" y="5606"/>
                    <a:pt x="369" y="3723"/>
                  </a:cubicBezTo>
                  <a:cubicBezTo>
                    <a:pt x="369" y="1839"/>
                    <a:pt x="2189" y="309"/>
                    <a:pt x="4424" y="309"/>
                  </a:cubicBezTo>
                  <a:close/>
                  <a:moveTo>
                    <a:pt x="4424" y="1"/>
                  </a:moveTo>
                  <a:cubicBezTo>
                    <a:pt x="1985" y="1"/>
                    <a:pt x="1" y="1670"/>
                    <a:pt x="1" y="3724"/>
                  </a:cubicBezTo>
                  <a:cubicBezTo>
                    <a:pt x="1" y="5777"/>
                    <a:pt x="1985" y="7448"/>
                    <a:pt x="4424" y="7448"/>
                  </a:cubicBezTo>
                  <a:cubicBezTo>
                    <a:pt x="6862" y="7448"/>
                    <a:pt x="8846" y="5777"/>
                    <a:pt x="8846" y="3724"/>
                  </a:cubicBezTo>
                  <a:cubicBezTo>
                    <a:pt x="8846" y="1672"/>
                    <a:pt x="6862" y="1"/>
                    <a:pt x="4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0" name="Google Shape;2330;p22"/>
            <p:cNvSpPr/>
            <p:nvPr/>
          </p:nvSpPr>
          <p:spPr>
            <a:xfrm>
              <a:off x="2213000" y="4138525"/>
              <a:ext cx="4600" cy="182350"/>
            </a:xfrm>
            <a:custGeom>
              <a:avLst/>
              <a:gdLst/>
              <a:ahLst/>
              <a:cxnLst/>
              <a:rect l="l" t="t" r="r" b="b"/>
              <a:pathLst>
                <a:path w="184" h="7294" extrusionOk="0">
                  <a:moveTo>
                    <a:pt x="92" y="1"/>
                  </a:moveTo>
                  <a:cubicBezTo>
                    <a:pt x="41" y="1"/>
                    <a:pt x="0" y="36"/>
                    <a:pt x="0" y="78"/>
                  </a:cubicBezTo>
                  <a:lnTo>
                    <a:pt x="0" y="7217"/>
                  </a:lnTo>
                  <a:cubicBezTo>
                    <a:pt x="0" y="7259"/>
                    <a:pt x="41" y="7294"/>
                    <a:pt x="92" y="7294"/>
                  </a:cubicBezTo>
                  <a:cubicBezTo>
                    <a:pt x="141" y="7294"/>
                    <a:pt x="183" y="7258"/>
                    <a:pt x="184" y="7217"/>
                  </a:cubicBezTo>
                  <a:lnTo>
                    <a:pt x="184" y="78"/>
                  </a:lnTo>
                  <a:cubicBezTo>
                    <a:pt x="184" y="36"/>
                    <a:pt x="141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1" name="Google Shape;2331;p22"/>
            <p:cNvSpPr/>
            <p:nvPr/>
          </p:nvSpPr>
          <p:spPr>
            <a:xfrm>
              <a:off x="2107025" y="4227725"/>
              <a:ext cx="216575" cy="3900"/>
            </a:xfrm>
            <a:custGeom>
              <a:avLst/>
              <a:gdLst/>
              <a:ahLst/>
              <a:cxnLst/>
              <a:rect l="l" t="t" r="r" b="b"/>
              <a:pathLst>
                <a:path w="8663" h="156" extrusionOk="0">
                  <a:moveTo>
                    <a:pt x="92" y="1"/>
                  </a:moveTo>
                  <a:cubicBezTo>
                    <a:pt x="42" y="1"/>
                    <a:pt x="0" y="36"/>
                    <a:pt x="0" y="78"/>
                  </a:cubicBezTo>
                  <a:cubicBezTo>
                    <a:pt x="0" y="120"/>
                    <a:pt x="42" y="156"/>
                    <a:pt x="92" y="156"/>
                  </a:cubicBezTo>
                  <a:lnTo>
                    <a:pt x="8570" y="156"/>
                  </a:lnTo>
                  <a:cubicBezTo>
                    <a:pt x="8621" y="156"/>
                    <a:pt x="8662" y="120"/>
                    <a:pt x="8662" y="78"/>
                  </a:cubicBezTo>
                  <a:cubicBezTo>
                    <a:pt x="8662" y="36"/>
                    <a:pt x="8619" y="1"/>
                    <a:pt x="8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2" name="Google Shape;2332;p22"/>
            <p:cNvSpPr/>
            <p:nvPr/>
          </p:nvSpPr>
          <p:spPr>
            <a:xfrm>
              <a:off x="2137825" y="4164600"/>
              <a:ext cx="154950" cy="130125"/>
            </a:xfrm>
            <a:custGeom>
              <a:avLst/>
              <a:gdLst/>
              <a:ahLst/>
              <a:cxnLst/>
              <a:rect l="l" t="t" r="r" b="b"/>
              <a:pathLst>
                <a:path w="6198" h="5205" extrusionOk="0">
                  <a:moveTo>
                    <a:pt x="6096" y="1"/>
                  </a:moveTo>
                  <a:cubicBezTo>
                    <a:pt x="6073" y="1"/>
                    <a:pt x="6050" y="8"/>
                    <a:pt x="6032" y="24"/>
                  </a:cubicBezTo>
                  <a:lnTo>
                    <a:pt x="37" y="5071"/>
                  </a:lnTo>
                  <a:cubicBezTo>
                    <a:pt x="0" y="5102"/>
                    <a:pt x="0" y="5152"/>
                    <a:pt x="37" y="5182"/>
                  </a:cubicBezTo>
                  <a:cubicBezTo>
                    <a:pt x="53" y="5197"/>
                    <a:pt x="78" y="5204"/>
                    <a:pt x="101" y="5204"/>
                  </a:cubicBezTo>
                  <a:cubicBezTo>
                    <a:pt x="124" y="5204"/>
                    <a:pt x="149" y="5198"/>
                    <a:pt x="166" y="5182"/>
                  </a:cubicBezTo>
                  <a:lnTo>
                    <a:pt x="6161" y="134"/>
                  </a:lnTo>
                  <a:cubicBezTo>
                    <a:pt x="6197" y="103"/>
                    <a:pt x="6197" y="54"/>
                    <a:pt x="6161" y="24"/>
                  </a:cubicBezTo>
                  <a:cubicBezTo>
                    <a:pt x="6143" y="8"/>
                    <a:pt x="6120" y="1"/>
                    <a:pt x="6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3" name="Google Shape;2333;p22"/>
            <p:cNvSpPr/>
            <p:nvPr/>
          </p:nvSpPr>
          <p:spPr>
            <a:xfrm>
              <a:off x="2137800" y="4164600"/>
              <a:ext cx="154950" cy="130125"/>
            </a:xfrm>
            <a:custGeom>
              <a:avLst/>
              <a:gdLst/>
              <a:ahLst/>
              <a:cxnLst/>
              <a:rect l="l" t="t" r="r" b="b"/>
              <a:pathLst>
                <a:path w="6198" h="5205" extrusionOk="0">
                  <a:moveTo>
                    <a:pt x="101" y="1"/>
                  </a:moveTo>
                  <a:cubicBezTo>
                    <a:pt x="78" y="1"/>
                    <a:pt x="54" y="8"/>
                    <a:pt x="36" y="24"/>
                  </a:cubicBezTo>
                  <a:cubicBezTo>
                    <a:pt x="0" y="54"/>
                    <a:pt x="0" y="103"/>
                    <a:pt x="36" y="134"/>
                  </a:cubicBezTo>
                  <a:lnTo>
                    <a:pt x="6032" y="5182"/>
                  </a:lnTo>
                  <a:cubicBezTo>
                    <a:pt x="6049" y="5197"/>
                    <a:pt x="6074" y="5204"/>
                    <a:pt x="6097" y="5204"/>
                  </a:cubicBezTo>
                  <a:cubicBezTo>
                    <a:pt x="6120" y="5204"/>
                    <a:pt x="6144" y="5198"/>
                    <a:pt x="6161" y="5182"/>
                  </a:cubicBezTo>
                  <a:cubicBezTo>
                    <a:pt x="6197" y="5152"/>
                    <a:pt x="6197" y="5102"/>
                    <a:pt x="6161" y="5071"/>
                  </a:cubicBezTo>
                  <a:lnTo>
                    <a:pt x="166" y="24"/>
                  </a:lnTo>
                  <a:cubicBezTo>
                    <a:pt x="148" y="8"/>
                    <a:pt x="125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4" name="Google Shape;2334;p22"/>
            <p:cNvSpPr/>
            <p:nvPr/>
          </p:nvSpPr>
          <p:spPr>
            <a:xfrm>
              <a:off x="2171425" y="4145525"/>
              <a:ext cx="87700" cy="168325"/>
            </a:xfrm>
            <a:custGeom>
              <a:avLst/>
              <a:gdLst/>
              <a:ahLst/>
              <a:cxnLst/>
              <a:rect l="l" t="t" r="r" b="b"/>
              <a:pathLst>
                <a:path w="3508" h="6733" extrusionOk="0">
                  <a:moveTo>
                    <a:pt x="3403" y="1"/>
                  </a:moveTo>
                  <a:cubicBezTo>
                    <a:pt x="3367" y="1"/>
                    <a:pt x="3332" y="18"/>
                    <a:pt x="3318" y="47"/>
                  </a:cubicBezTo>
                  <a:lnTo>
                    <a:pt x="20" y="6624"/>
                  </a:lnTo>
                  <a:cubicBezTo>
                    <a:pt x="1" y="6664"/>
                    <a:pt x="22" y="6709"/>
                    <a:pt x="69" y="6725"/>
                  </a:cubicBezTo>
                  <a:cubicBezTo>
                    <a:pt x="81" y="6730"/>
                    <a:pt x="93" y="6733"/>
                    <a:pt x="105" y="6733"/>
                  </a:cubicBezTo>
                  <a:cubicBezTo>
                    <a:pt x="141" y="6733"/>
                    <a:pt x="176" y="6714"/>
                    <a:pt x="190" y="6684"/>
                  </a:cubicBezTo>
                  <a:lnTo>
                    <a:pt x="3488" y="107"/>
                  </a:lnTo>
                  <a:cubicBezTo>
                    <a:pt x="3507" y="68"/>
                    <a:pt x="3484" y="23"/>
                    <a:pt x="3438" y="6"/>
                  </a:cubicBezTo>
                  <a:cubicBezTo>
                    <a:pt x="3426" y="2"/>
                    <a:pt x="3415" y="1"/>
                    <a:pt x="3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5" name="Google Shape;2335;p22"/>
            <p:cNvSpPr/>
            <p:nvPr/>
          </p:nvSpPr>
          <p:spPr>
            <a:xfrm>
              <a:off x="2115025" y="4193000"/>
              <a:ext cx="200500" cy="73350"/>
            </a:xfrm>
            <a:custGeom>
              <a:avLst/>
              <a:gdLst/>
              <a:ahLst/>
              <a:cxnLst/>
              <a:rect l="l" t="t" r="r" b="b"/>
              <a:pathLst>
                <a:path w="8020" h="2934" extrusionOk="0">
                  <a:moveTo>
                    <a:pt x="105" y="1"/>
                  </a:moveTo>
                  <a:cubicBezTo>
                    <a:pt x="69" y="1"/>
                    <a:pt x="35" y="19"/>
                    <a:pt x="20" y="49"/>
                  </a:cubicBezTo>
                  <a:cubicBezTo>
                    <a:pt x="1" y="88"/>
                    <a:pt x="22" y="133"/>
                    <a:pt x="69" y="150"/>
                  </a:cubicBezTo>
                  <a:lnTo>
                    <a:pt x="7880" y="2926"/>
                  </a:lnTo>
                  <a:cubicBezTo>
                    <a:pt x="7891" y="2930"/>
                    <a:pt x="7905" y="2933"/>
                    <a:pt x="7916" y="2933"/>
                  </a:cubicBezTo>
                  <a:cubicBezTo>
                    <a:pt x="7952" y="2933"/>
                    <a:pt x="7985" y="2916"/>
                    <a:pt x="8000" y="2885"/>
                  </a:cubicBezTo>
                  <a:cubicBezTo>
                    <a:pt x="8020" y="2844"/>
                    <a:pt x="7998" y="2800"/>
                    <a:pt x="7952" y="2784"/>
                  </a:cubicBezTo>
                  <a:lnTo>
                    <a:pt x="141" y="7"/>
                  </a:lnTo>
                  <a:cubicBezTo>
                    <a:pt x="129" y="3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6" name="Google Shape;2336;p22"/>
            <p:cNvSpPr/>
            <p:nvPr/>
          </p:nvSpPr>
          <p:spPr>
            <a:xfrm>
              <a:off x="2114500" y="4194150"/>
              <a:ext cx="201575" cy="71075"/>
            </a:xfrm>
            <a:custGeom>
              <a:avLst/>
              <a:gdLst/>
              <a:ahLst/>
              <a:cxnLst/>
              <a:rect l="l" t="t" r="r" b="b"/>
              <a:pathLst>
                <a:path w="8063" h="2843" extrusionOk="0">
                  <a:moveTo>
                    <a:pt x="7958" y="0"/>
                  </a:moveTo>
                  <a:cubicBezTo>
                    <a:pt x="7946" y="0"/>
                    <a:pt x="7935" y="2"/>
                    <a:pt x="7924" y="6"/>
                  </a:cubicBezTo>
                  <a:lnTo>
                    <a:pt x="69" y="2693"/>
                  </a:lnTo>
                  <a:cubicBezTo>
                    <a:pt x="23" y="2710"/>
                    <a:pt x="0" y="2755"/>
                    <a:pt x="20" y="2795"/>
                  </a:cubicBezTo>
                  <a:cubicBezTo>
                    <a:pt x="33" y="2825"/>
                    <a:pt x="68" y="2843"/>
                    <a:pt x="104" y="2843"/>
                  </a:cubicBezTo>
                  <a:cubicBezTo>
                    <a:pt x="116" y="2843"/>
                    <a:pt x="128" y="2841"/>
                    <a:pt x="139" y="2837"/>
                  </a:cubicBezTo>
                  <a:lnTo>
                    <a:pt x="7994" y="149"/>
                  </a:lnTo>
                  <a:cubicBezTo>
                    <a:pt x="8040" y="134"/>
                    <a:pt x="8063" y="88"/>
                    <a:pt x="8044" y="48"/>
                  </a:cubicBezTo>
                  <a:cubicBezTo>
                    <a:pt x="8029" y="18"/>
                    <a:pt x="7994" y="0"/>
                    <a:pt x="7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7" name="Google Shape;2337;p22"/>
            <p:cNvSpPr/>
            <p:nvPr/>
          </p:nvSpPr>
          <p:spPr>
            <a:xfrm>
              <a:off x="2172750" y="4145050"/>
              <a:ext cx="85050" cy="169275"/>
            </a:xfrm>
            <a:custGeom>
              <a:avLst/>
              <a:gdLst/>
              <a:ahLst/>
              <a:cxnLst/>
              <a:rect l="l" t="t" r="r" b="b"/>
              <a:pathLst>
                <a:path w="3402" h="6771" extrusionOk="0">
                  <a:moveTo>
                    <a:pt x="105" y="1"/>
                  </a:moveTo>
                  <a:cubicBezTo>
                    <a:pt x="94" y="1"/>
                    <a:pt x="82" y="3"/>
                    <a:pt x="70" y="7"/>
                  </a:cubicBezTo>
                  <a:cubicBezTo>
                    <a:pt x="24" y="22"/>
                    <a:pt x="0" y="67"/>
                    <a:pt x="20" y="108"/>
                  </a:cubicBezTo>
                  <a:lnTo>
                    <a:pt x="3212" y="6722"/>
                  </a:lnTo>
                  <a:cubicBezTo>
                    <a:pt x="3226" y="6753"/>
                    <a:pt x="3260" y="6770"/>
                    <a:pt x="3296" y="6770"/>
                  </a:cubicBezTo>
                  <a:cubicBezTo>
                    <a:pt x="3309" y="6770"/>
                    <a:pt x="3320" y="6768"/>
                    <a:pt x="3332" y="6763"/>
                  </a:cubicBezTo>
                  <a:cubicBezTo>
                    <a:pt x="3378" y="6747"/>
                    <a:pt x="3402" y="6702"/>
                    <a:pt x="3382" y="6662"/>
                  </a:cubicBezTo>
                  <a:lnTo>
                    <a:pt x="190" y="49"/>
                  </a:lnTo>
                  <a:cubicBezTo>
                    <a:pt x="175" y="19"/>
                    <a:pt x="141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8" name="Google Shape;2338;p22"/>
            <p:cNvSpPr/>
            <p:nvPr/>
          </p:nvSpPr>
          <p:spPr>
            <a:xfrm>
              <a:off x="1774600" y="4022850"/>
              <a:ext cx="403175" cy="231800"/>
            </a:xfrm>
            <a:custGeom>
              <a:avLst/>
              <a:gdLst/>
              <a:ahLst/>
              <a:cxnLst/>
              <a:rect l="l" t="t" r="r" b="b"/>
              <a:pathLst>
                <a:path w="16127" h="9272" extrusionOk="0">
                  <a:moveTo>
                    <a:pt x="4384" y="3312"/>
                  </a:moveTo>
                  <a:lnTo>
                    <a:pt x="6772" y="8925"/>
                  </a:lnTo>
                  <a:lnTo>
                    <a:pt x="6772" y="8925"/>
                  </a:lnTo>
                  <a:lnTo>
                    <a:pt x="511" y="8156"/>
                  </a:lnTo>
                  <a:lnTo>
                    <a:pt x="4384" y="3312"/>
                  </a:lnTo>
                  <a:close/>
                  <a:moveTo>
                    <a:pt x="3364" y="1"/>
                  </a:moveTo>
                  <a:lnTo>
                    <a:pt x="3018" y="105"/>
                  </a:lnTo>
                  <a:lnTo>
                    <a:pt x="4229" y="2951"/>
                  </a:lnTo>
                  <a:lnTo>
                    <a:pt x="41" y="8189"/>
                  </a:lnTo>
                  <a:cubicBezTo>
                    <a:pt x="6" y="8232"/>
                    <a:pt x="0" y="8289"/>
                    <a:pt x="26" y="8338"/>
                  </a:cubicBezTo>
                  <a:cubicBezTo>
                    <a:pt x="52" y="8386"/>
                    <a:pt x="104" y="8421"/>
                    <a:pt x="168" y="8428"/>
                  </a:cubicBezTo>
                  <a:lnTo>
                    <a:pt x="7020" y="9270"/>
                  </a:lnTo>
                  <a:cubicBezTo>
                    <a:pt x="7029" y="9271"/>
                    <a:pt x="7039" y="9271"/>
                    <a:pt x="7047" y="9271"/>
                  </a:cubicBezTo>
                  <a:cubicBezTo>
                    <a:pt x="7102" y="9271"/>
                    <a:pt x="7154" y="9251"/>
                    <a:pt x="7189" y="9215"/>
                  </a:cubicBezTo>
                  <a:cubicBezTo>
                    <a:pt x="7230" y="9171"/>
                    <a:pt x="7242" y="9115"/>
                    <a:pt x="7220" y="9063"/>
                  </a:cubicBezTo>
                  <a:lnTo>
                    <a:pt x="4686" y="3104"/>
                  </a:lnTo>
                  <a:lnTo>
                    <a:pt x="16126" y="2102"/>
                  </a:lnTo>
                  <a:lnTo>
                    <a:pt x="16088" y="1794"/>
                  </a:lnTo>
                  <a:lnTo>
                    <a:pt x="4558" y="2805"/>
                  </a:lnTo>
                  <a:lnTo>
                    <a:pt x="33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9" name="Google Shape;2339;p22"/>
            <p:cNvSpPr/>
            <p:nvPr/>
          </p:nvSpPr>
          <p:spPr>
            <a:xfrm>
              <a:off x="2066150" y="3983250"/>
              <a:ext cx="154175" cy="250325"/>
            </a:xfrm>
            <a:custGeom>
              <a:avLst/>
              <a:gdLst/>
              <a:ahLst/>
              <a:cxnLst/>
              <a:rect l="l" t="t" r="r" b="b"/>
              <a:pathLst>
                <a:path w="6167" h="10013" extrusionOk="0">
                  <a:moveTo>
                    <a:pt x="2618" y="1"/>
                  </a:moveTo>
                  <a:cubicBezTo>
                    <a:pt x="2527" y="1"/>
                    <a:pt x="2431" y="7"/>
                    <a:pt x="2330" y="21"/>
                  </a:cubicBezTo>
                  <a:lnTo>
                    <a:pt x="175" y="220"/>
                  </a:lnTo>
                  <a:cubicBezTo>
                    <a:pt x="74" y="229"/>
                    <a:pt x="1" y="306"/>
                    <a:pt x="12" y="391"/>
                  </a:cubicBezTo>
                  <a:cubicBezTo>
                    <a:pt x="23" y="472"/>
                    <a:pt x="103" y="530"/>
                    <a:pt x="195" y="530"/>
                  </a:cubicBezTo>
                  <a:cubicBezTo>
                    <a:pt x="202" y="530"/>
                    <a:pt x="208" y="529"/>
                    <a:pt x="215" y="529"/>
                  </a:cubicBezTo>
                  <a:lnTo>
                    <a:pt x="2379" y="329"/>
                  </a:lnTo>
                  <a:cubicBezTo>
                    <a:pt x="2461" y="318"/>
                    <a:pt x="2537" y="313"/>
                    <a:pt x="2609" y="313"/>
                  </a:cubicBezTo>
                  <a:cubicBezTo>
                    <a:pt x="3441" y="313"/>
                    <a:pt x="3646" y="996"/>
                    <a:pt x="3654" y="1023"/>
                  </a:cubicBezTo>
                  <a:lnTo>
                    <a:pt x="5786" y="9889"/>
                  </a:lnTo>
                  <a:cubicBezTo>
                    <a:pt x="5803" y="9963"/>
                    <a:pt x="5879" y="10013"/>
                    <a:pt x="5966" y="10013"/>
                  </a:cubicBezTo>
                  <a:cubicBezTo>
                    <a:pt x="5977" y="10013"/>
                    <a:pt x="5990" y="10012"/>
                    <a:pt x="6002" y="10011"/>
                  </a:cubicBezTo>
                  <a:cubicBezTo>
                    <a:pt x="6102" y="9992"/>
                    <a:pt x="6167" y="9912"/>
                    <a:pt x="6146" y="9827"/>
                  </a:cubicBezTo>
                  <a:lnTo>
                    <a:pt x="4014" y="956"/>
                  </a:lnTo>
                  <a:cubicBezTo>
                    <a:pt x="3917" y="605"/>
                    <a:pt x="3503" y="1"/>
                    <a:pt x="2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0" name="Google Shape;2340;p22"/>
            <p:cNvSpPr/>
            <p:nvPr/>
          </p:nvSpPr>
          <p:spPr>
            <a:xfrm>
              <a:off x="1947775" y="4082900"/>
              <a:ext cx="235750" cy="170825"/>
            </a:xfrm>
            <a:custGeom>
              <a:avLst/>
              <a:gdLst/>
              <a:ahLst/>
              <a:cxnLst/>
              <a:rect l="l" t="t" r="r" b="b"/>
              <a:pathLst>
                <a:path w="9430" h="6833" extrusionOk="0">
                  <a:moveTo>
                    <a:pt x="9190" y="1"/>
                  </a:moveTo>
                  <a:lnTo>
                    <a:pt x="0" y="6596"/>
                  </a:lnTo>
                  <a:lnTo>
                    <a:pt x="240" y="6832"/>
                  </a:lnTo>
                  <a:lnTo>
                    <a:pt x="9430" y="237"/>
                  </a:lnTo>
                  <a:lnTo>
                    <a:pt x="9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1" name="Google Shape;2341;p22"/>
            <p:cNvSpPr/>
            <p:nvPr/>
          </p:nvSpPr>
          <p:spPr>
            <a:xfrm>
              <a:off x="1777175" y="4209125"/>
              <a:ext cx="177825" cy="69950"/>
            </a:xfrm>
            <a:custGeom>
              <a:avLst/>
              <a:gdLst/>
              <a:ahLst/>
              <a:cxnLst/>
              <a:rect l="l" t="t" r="r" b="b"/>
              <a:pathLst>
                <a:path w="7113" h="2798" extrusionOk="0">
                  <a:moveTo>
                    <a:pt x="185" y="164"/>
                  </a:moveTo>
                  <a:lnTo>
                    <a:pt x="6931" y="681"/>
                  </a:lnTo>
                  <a:lnTo>
                    <a:pt x="6931" y="2625"/>
                  </a:lnTo>
                  <a:lnTo>
                    <a:pt x="185" y="1502"/>
                  </a:lnTo>
                  <a:lnTo>
                    <a:pt x="185" y="164"/>
                  </a:lnTo>
                  <a:close/>
                  <a:moveTo>
                    <a:pt x="92" y="1"/>
                  </a:moveTo>
                  <a:cubicBezTo>
                    <a:pt x="69" y="1"/>
                    <a:pt x="47" y="7"/>
                    <a:pt x="30" y="22"/>
                  </a:cubicBezTo>
                  <a:cubicBezTo>
                    <a:pt x="11" y="35"/>
                    <a:pt x="0" y="56"/>
                    <a:pt x="0" y="79"/>
                  </a:cubicBezTo>
                  <a:lnTo>
                    <a:pt x="0" y="1567"/>
                  </a:lnTo>
                  <a:cubicBezTo>
                    <a:pt x="0" y="1604"/>
                    <a:pt x="31" y="1636"/>
                    <a:pt x="75" y="1642"/>
                  </a:cubicBezTo>
                  <a:lnTo>
                    <a:pt x="7004" y="2796"/>
                  </a:lnTo>
                  <a:cubicBezTo>
                    <a:pt x="7010" y="2798"/>
                    <a:pt x="7015" y="2798"/>
                    <a:pt x="7021" y="2798"/>
                  </a:cubicBezTo>
                  <a:cubicBezTo>
                    <a:pt x="7042" y="2798"/>
                    <a:pt x="7062" y="2791"/>
                    <a:pt x="7080" y="2778"/>
                  </a:cubicBezTo>
                  <a:cubicBezTo>
                    <a:pt x="7101" y="2763"/>
                    <a:pt x="7113" y="2740"/>
                    <a:pt x="7113" y="2718"/>
                  </a:cubicBezTo>
                  <a:lnTo>
                    <a:pt x="7113" y="609"/>
                  </a:lnTo>
                  <a:cubicBezTo>
                    <a:pt x="7113" y="569"/>
                    <a:pt x="7077" y="535"/>
                    <a:pt x="7029" y="532"/>
                  </a:cubicBezTo>
                  <a:lnTo>
                    <a:pt x="101" y="1"/>
                  </a:lnTo>
                  <a:cubicBezTo>
                    <a:pt x="98" y="1"/>
                    <a:pt x="9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2" name="Google Shape;2342;p22"/>
            <p:cNvSpPr/>
            <p:nvPr/>
          </p:nvSpPr>
          <p:spPr>
            <a:xfrm>
              <a:off x="1921375" y="4224375"/>
              <a:ext cx="62675" cy="52725"/>
            </a:xfrm>
            <a:custGeom>
              <a:avLst/>
              <a:gdLst/>
              <a:ahLst/>
              <a:cxnLst/>
              <a:rect l="l" t="t" r="r" b="b"/>
              <a:pathLst>
                <a:path w="2507" h="2109" extrusionOk="0">
                  <a:moveTo>
                    <a:pt x="1253" y="0"/>
                  </a:moveTo>
                  <a:cubicBezTo>
                    <a:pt x="562" y="0"/>
                    <a:pt x="1" y="473"/>
                    <a:pt x="1" y="1055"/>
                  </a:cubicBezTo>
                  <a:cubicBezTo>
                    <a:pt x="1" y="1636"/>
                    <a:pt x="562" y="2109"/>
                    <a:pt x="1253" y="2109"/>
                  </a:cubicBezTo>
                  <a:cubicBezTo>
                    <a:pt x="1945" y="2109"/>
                    <a:pt x="2507" y="1637"/>
                    <a:pt x="2507" y="1055"/>
                  </a:cubicBezTo>
                  <a:cubicBezTo>
                    <a:pt x="2507" y="473"/>
                    <a:pt x="1944" y="0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3" name="Google Shape;2343;p22"/>
            <p:cNvSpPr/>
            <p:nvPr/>
          </p:nvSpPr>
          <p:spPr>
            <a:xfrm>
              <a:off x="1919075" y="4222425"/>
              <a:ext cx="67250" cy="56650"/>
            </a:xfrm>
            <a:custGeom>
              <a:avLst/>
              <a:gdLst/>
              <a:ahLst/>
              <a:cxnLst/>
              <a:rect l="l" t="t" r="r" b="b"/>
              <a:pathLst>
                <a:path w="2690" h="2266" extrusionOk="0">
                  <a:moveTo>
                    <a:pt x="1345" y="155"/>
                  </a:moveTo>
                  <a:cubicBezTo>
                    <a:pt x="1985" y="155"/>
                    <a:pt x="2506" y="593"/>
                    <a:pt x="2507" y="1133"/>
                  </a:cubicBezTo>
                  <a:cubicBezTo>
                    <a:pt x="2507" y="1672"/>
                    <a:pt x="1985" y="2109"/>
                    <a:pt x="1345" y="2109"/>
                  </a:cubicBezTo>
                  <a:cubicBezTo>
                    <a:pt x="706" y="2109"/>
                    <a:pt x="185" y="1672"/>
                    <a:pt x="185" y="1133"/>
                  </a:cubicBezTo>
                  <a:cubicBezTo>
                    <a:pt x="185" y="593"/>
                    <a:pt x="706" y="155"/>
                    <a:pt x="1345" y="155"/>
                  </a:cubicBezTo>
                  <a:close/>
                  <a:moveTo>
                    <a:pt x="1345" y="1"/>
                  </a:moveTo>
                  <a:cubicBezTo>
                    <a:pt x="606" y="1"/>
                    <a:pt x="1" y="510"/>
                    <a:pt x="1" y="1134"/>
                  </a:cubicBezTo>
                  <a:cubicBezTo>
                    <a:pt x="1" y="1758"/>
                    <a:pt x="604" y="2266"/>
                    <a:pt x="1345" y="2266"/>
                  </a:cubicBezTo>
                  <a:cubicBezTo>
                    <a:pt x="2086" y="2266"/>
                    <a:pt x="2689" y="1757"/>
                    <a:pt x="2689" y="1134"/>
                  </a:cubicBezTo>
                  <a:cubicBezTo>
                    <a:pt x="2689" y="508"/>
                    <a:pt x="2087" y="1"/>
                    <a:pt x="1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4" name="Google Shape;2344;p22"/>
            <p:cNvSpPr/>
            <p:nvPr/>
          </p:nvSpPr>
          <p:spPr>
            <a:xfrm>
              <a:off x="1933700" y="4234725"/>
              <a:ext cx="38025" cy="32025"/>
            </a:xfrm>
            <a:custGeom>
              <a:avLst/>
              <a:gdLst/>
              <a:ahLst/>
              <a:cxnLst/>
              <a:rect l="l" t="t" r="r" b="b"/>
              <a:pathLst>
                <a:path w="1521" h="1281" extrusionOk="0">
                  <a:moveTo>
                    <a:pt x="759" y="0"/>
                  </a:moveTo>
                  <a:cubicBezTo>
                    <a:pt x="340" y="0"/>
                    <a:pt x="0" y="287"/>
                    <a:pt x="0" y="641"/>
                  </a:cubicBezTo>
                  <a:cubicBezTo>
                    <a:pt x="0" y="993"/>
                    <a:pt x="340" y="1281"/>
                    <a:pt x="759" y="1281"/>
                  </a:cubicBezTo>
                  <a:cubicBezTo>
                    <a:pt x="1179" y="1281"/>
                    <a:pt x="1520" y="994"/>
                    <a:pt x="1520" y="641"/>
                  </a:cubicBezTo>
                  <a:cubicBezTo>
                    <a:pt x="1520" y="288"/>
                    <a:pt x="1180" y="0"/>
                    <a:pt x="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5" name="Google Shape;2345;p22"/>
            <p:cNvSpPr/>
            <p:nvPr/>
          </p:nvSpPr>
          <p:spPr>
            <a:xfrm>
              <a:off x="1757375" y="4211075"/>
              <a:ext cx="44175" cy="37225"/>
            </a:xfrm>
            <a:custGeom>
              <a:avLst/>
              <a:gdLst/>
              <a:ahLst/>
              <a:cxnLst/>
              <a:rect l="l" t="t" r="r" b="b"/>
              <a:pathLst>
                <a:path w="1767" h="1489" extrusionOk="0">
                  <a:moveTo>
                    <a:pt x="884" y="1"/>
                  </a:moveTo>
                  <a:cubicBezTo>
                    <a:pt x="396" y="1"/>
                    <a:pt x="0" y="333"/>
                    <a:pt x="0" y="744"/>
                  </a:cubicBezTo>
                  <a:cubicBezTo>
                    <a:pt x="0" y="1155"/>
                    <a:pt x="396" y="1489"/>
                    <a:pt x="884" y="1489"/>
                  </a:cubicBezTo>
                  <a:cubicBezTo>
                    <a:pt x="1372" y="1489"/>
                    <a:pt x="1767" y="1155"/>
                    <a:pt x="1767" y="744"/>
                  </a:cubicBezTo>
                  <a:cubicBezTo>
                    <a:pt x="1767" y="333"/>
                    <a:pt x="1372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6" name="Google Shape;2346;p22"/>
            <p:cNvSpPr/>
            <p:nvPr/>
          </p:nvSpPr>
          <p:spPr>
            <a:xfrm>
              <a:off x="1755050" y="4209150"/>
              <a:ext cx="48825" cy="41100"/>
            </a:xfrm>
            <a:custGeom>
              <a:avLst/>
              <a:gdLst/>
              <a:ahLst/>
              <a:cxnLst/>
              <a:rect l="l" t="t" r="r" b="b"/>
              <a:pathLst>
                <a:path w="1953" h="1644" extrusionOk="0">
                  <a:moveTo>
                    <a:pt x="977" y="156"/>
                  </a:moveTo>
                  <a:cubicBezTo>
                    <a:pt x="1414" y="156"/>
                    <a:pt x="1769" y="455"/>
                    <a:pt x="1769" y="821"/>
                  </a:cubicBezTo>
                  <a:cubicBezTo>
                    <a:pt x="1769" y="1188"/>
                    <a:pt x="1414" y="1487"/>
                    <a:pt x="977" y="1487"/>
                  </a:cubicBezTo>
                  <a:cubicBezTo>
                    <a:pt x="540" y="1487"/>
                    <a:pt x="185" y="1188"/>
                    <a:pt x="185" y="821"/>
                  </a:cubicBezTo>
                  <a:cubicBezTo>
                    <a:pt x="185" y="455"/>
                    <a:pt x="540" y="156"/>
                    <a:pt x="977" y="156"/>
                  </a:cubicBezTo>
                  <a:close/>
                  <a:moveTo>
                    <a:pt x="977" y="0"/>
                  </a:moveTo>
                  <a:cubicBezTo>
                    <a:pt x="438" y="0"/>
                    <a:pt x="0" y="369"/>
                    <a:pt x="0" y="821"/>
                  </a:cubicBezTo>
                  <a:cubicBezTo>
                    <a:pt x="0" y="1274"/>
                    <a:pt x="438" y="1643"/>
                    <a:pt x="977" y="1643"/>
                  </a:cubicBezTo>
                  <a:cubicBezTo>
                    <a:pt x="1515" y="1643"/>
                    <a:pt x="1952" y="1274"/>
                    <a:pt x="1951" y="821"/>
                  </a:cubicBezTo>
                  <a:cubicBezTo>
                    <a:pt x="1951" y="368"/>
                    <a:pt x="1515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7" name="Google Shape;2347;p22"/>
            <p:cNvSpPr/>
            <p:nvPr/>
          </p:nvSpPr>
          <p:spPr>
            <a:xfrm>
              <a:off x="1767625" y="4219725"/>
              <a:ext cx="23700" cy="19950"/>
            </a:xfrm>
            <a:custGeom>
              <a:avLst/>
              <a:gdLst/>
              <a:ahLst/>
              <a:cxnLst/>
              <a:rect l="l" t="t" r="r" b="b"/>
              <a:pathLst>
                <a:path w="948" h="798" extrusionOk="0">
                  <a:moveTo>
                    <a:pt x="474" y="1"/>
                  </a:moveTo>
                  <a:cubicBezTo>
                    <a:pt x="212" y="1"/>
                    <a:pt x="0" y="178"/>
                    <a:pt x="0" y="398"/>
                  </a:cubicBezTo>
                  <a:cubicBezTo>
                    <a:pt x="0" y="619"/>
                    <a:pt x="212" y="798"/>
                    <a:pt x="474" y="798"/>
                  </a:cubicBezTo>
                  <a:cubicBezTo>
                    <a:pt x="736" y="798"/>
                    <a:pt x="948" y="619"/>
                    <a:pt x="948" y="398"/>
                  </a:cubicBezTo>
                  <a:cubicBezTo>
                    <a:pt x="948" y="178"/>
                    <a:pt x="73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8" name="Google Shape;2348;p22"/>
            <p:cNvSpPr/>
            <p:nvPr/>
          </p:nvSpPr>
          <p:spPr>
            <a:xfrm>
              <a:off x="1948250" y="4249775"/>
              <a:ext cx="27950" cy="66800"/>
            </a:xfrm>
            <a:custGeom>
              <a:avLst/>
              <a:gdLst/>
              <a:ahLst/>
              <a:cxnLst/>
              <a:rect l="l" t="t" r="r" b="b"/>
              <a:pathLst>
                <a:path w="1118" h="2672" extrusionOk="0">
                  <a:moveTo>
                    <a:pt x="357" y="1"/>
                  </a:moveTo>
                  <a:lnTo>
                    <a:pt x="0" y="76"/>
                  </a:lnTo>
                  <a:lnTo>
                    <a:pt x="760" y="2672"/>
                  </a:lnTo>
                  <a:lnTo>
                    <a:pt x="1118" y="2597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49" name="Google Shape;2349;p22"/>
            <p:cNvSpPr/>
            <p:nvPr/>
          </p:nvSpPr>
          <p:spPr>
            <a:xfrm>
              <a:off x="1949825" y="4309775"/>
              <a:ext cx="43750" cy="11675"/>
            </a:xfrm>
            <a:custGeom>
              <a:avLst/>
              <a:gdLst/>
              <a:ahLst/>
              <a:cxnLst/>
              <a:rect l="l" t="t" r="r" b="b"/>
              <a:pathLst>
                <a:path w="1750" h="467" extrusionOk="0">
                  <a:moveTo>
                    <a:pt x="277" y="1"/>
                  </a:moveTo>
                  <a:cubicBezTo>
                    <a:pt x="124" y="1"/>
                    <a:pt x="1" y="104"/>
                    <a:pt x="1" y="233"/>
                  </a:cubicBezTo>
                  <a:cubicBezTo>
                    <a:pt x="1" y="361"/>
                    <a:pt x="124" y="466"/>
                    <a:pt x="277" y="466"/>
                  </a:cubicBezTo>
                  <a:lnTo>
                    <a:pt x="1474" y="466"/>
                  </a:lnTo>
                  <a:cubicBezTo>
                    <a:pt x="1626" y="466"/>
                    <a:pt x="1750" y="361"/>
                    <a:pt x="1748" y="233"/>
                  </a:cubicBezTo>
                  <a:cubicBezTo>
                    <a:pt x="1748" y="106"/>
                    <a:pt x="1624" y="1"/>
                    <a:pt x="14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0" name="Google Shape;2350;p22"/>
            <p:cNvSpPr/>
            <p:nvPr/>
          </p:nvSpPr>
          <p:spPr>
            <a:xfrm>
              <a:off x="1808550" y="4024150"/>
              <a:ext cx="112850" cy="27500"/>
            </a:xfrm>
            <a:custGeom>
              <a:avLst/>
              <a:gdLst/>
              <a:ahLst/>
              <a:cxnLst/>
              <a:rect l="l" t="t" r="r" b="b"/>
              <a:pathLst>
                <a:path w="4514" h="1100" extrusionOk="0">
                  <a:moveTo>
                    <a:pt x="654" y="0"/>
                  </a:moveTo>
                  <a:cubicBezTo>
                    <a:pt x="293" y="0"/>
                    <a:pt x="1" y="246"/>
                    <a:pt x="1" y="550"/>
                  </a:cubicBezTo>
                  <a:cubicBezTo>
                    <a:pt x="1" y="854"/>
                    <a:pt x="293" y="1099"/>
                    <a:pt x="654" y="1099"/>
                  </a:cubicBezTo>
                  <a:cubicBezTo>
                    <a:pt x="654" y="1099"/>
                    <a:pt x="4514" y="854"/>
                    <a:pt x="4514" y="550"/>
                  </a:cubicBezTo>
                  <a:cubicBezTo>
                    <a:pt x="4514" y="246"/>
                    <a:pt x="4221" y="0"/>
                    <a:pt x="3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1" name="Google Shape;2351;p22"/>
            <p:cNvSpPr/>
            <p:nvPr/>
          </p:nvSpPr>
          <p:spPr>
            <a:xfrm>
              <a:off x="1803975" y="4020275"/>
              <a:ext cx="122075" cy="35225"/>
            </a:xfrm>
            <a:custGeom>
              <a:avLst/>
              <a:gdLst/>
              <a:ahLst/>
              <a:cxnLst/>
              <a:rect l="l" t="t" r="r" b="b"/>
              <a:pathLst>
                <a:path w="4883" h="1409" extrusionOk="0">
                  <a:moveTo>
                    <a:pt x="837" y="310"/>
                  </a:moveTo>
                  <a:lnTo>
                    <a:pt x="837" y="311"/>
                  </a:lnTo>
                  <a:lnTo>
                    <a:pt x="4044" y="311"/>
                  </a:lnTo>
                  <a:cubicBezTo>
                    <a:pt x="4283" y="311"/>
                    <a:pt x="4480" y="463"/>
                    <a:pt x="4509" y="657"/>
                  </a:cubicBezTo>
                  <a:cubicBezTo>
                    <a:pt x="4187" y="806"/>
                    <a:pt x="2392" y="1000"/>
                    <a:pt x="830" y="1100"/>
                  </a:cubicBezTo>
                  <a:cubicBezTo>
                    <a:pt x="575" y="1097"/>
                    <a:pt x="368" y="922"/>
                    <a:pt x="368" y="705"/>
                  </a:cubicBezTo>
                  <a:cubicBezTo>
                    <a:pt x="368" y="487"/>
                    <a:pt x="577" y="310"/>
                    <a:pt x="837" y="310"/>
                  </a:cubicBezTo>
                  <a:close/>
                  <a:moveTo>
                    <a:pt x="838" y="1"/>
                  </a:moveTo>
                  <a:cubicBezTo>
                    <a:pt x="377" y="1"/>
                    <a:pt x="1" y="316"/>
                    <a:pt x="1" y="705"/>
                  </a:cubicBezTo>
                  <a:cubicBezTo>
                    <a:pt x="1" y="1093"/>
                    <a:pt x="377" y="1409"/>
                    <a:pt x="838" y="1409"/>
                  </a:cubicBezTo>
                  <a:lnTo>
                    <a:pt x="852" y="1409"/>
                  </a:lnTo>
                  <a:cubicBezTo>
                    <a:pt x="4882" y="1151"/>
                    <a:pt x="4882" y="850"/>
                    <a:pt x="4882" y="705"/>
                  </a:cubicBezTo>
                  <a:cubicBezTo>
                    <a:pt x="4882" y="316"/>
                    <a:pt x="4506" y="1"/>
                    <a:pt x="4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2" name="Google Shape;2352;p22"/>
            <p:cNvSpPr/>
            <p:nvPr/>
          </p:nvSpPr>
          <p:spPr>
            <a:xfrm>
              <a:off x="2170250" y="4024150"/>
              <a:ext cx="45050" cy="34525"/>
            </a:xfrm>
            <a:custGeom>
              <a:avLst/>
              <a:gdLst/>
              <a:ahLst/>
              <a:cxnLst/>
              <a:rect l="l" t="t" r="r" b="b"/>
              <a:pathLst>
                <a:path w="1802" h="1381" extrusionOk="0">
                  <a:moveTo>
                    <a:pt x="1273" y="0"/>
                  </a:moveTo>
                  <a:cubicBezTo>
                    <a:pt x="753" y="0"/>
                    <a:pt x="0" y="309"/>
                    <a:pt x="0" y="690"/>
                  </a:cubicBezTo>
                  <a:cubicBezTo>
                    <a:pt x="0" y="1071"/>
                    <a:pt x="753" y="1380"/>
                    <a:pt x="1273" y="1380"/>
                  </a:cubicBezTo>
                  <a:cubicBezTo>
                    <a:pt x="1795" y="1380"/>
                    <a:pt x="1802" y="1071"/>
                    <a:pt x="1802" y="690"/>
                  </a:cubicBezTo>
                  <a:cubicBezTo>
                    <a:pt x="1802" y="309"/>
                    <a:pt x="1795" y="0"/>
                    <a:pt x="12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3" name="Google Shape;2353;p22"/>
            <p:cNvSpPr/>
            <p:nvPr/>
          </p:nvSpPr>
          <p:spPr>
            <a:xfrm>
              <a:off x="2165625" y="4020275"/>
              <a:ext cx="54275" cy="42250"/>
            </a:xfrm>
            <a:custGeom>
              <a:avLst/>
              <a:gdLst/>
              <a:ahLst/>
              <a:cxnLst/>
              <a:rect l="l" t="t" r="r" b="b"/>
              <a:pathLst>
                <a:path w="2171" h="1690" extrusionOk="0">
                  <a:moveTo>
                    <a:pt x="1458" y="310"/>
                  </a:moveTo>
                  <a:cubicBezTo>
                    <a:pt x="1772" y="310"/>
                    <a:pt x="1803" y="412"/>
                    <a:pt x="1803" y="845"/>
                  </a:cubicBezTo>
                  <a:cubicBezTo>
                    <a:pt x="1803" y="1279"/>
                    <a:pt x="1770" y="1381"/>
                    <a:pt x="1458" y="1381"/>
                  </a:cubicBezTo>
                  <a:cubicBezTo>
                    <a:pt x="1003" y="1381"/>
                    <a:pt x="370" y="1110"/>
                    <a:pt x="370" y="845"/>
                  </a:cubicBezTo>
                  <a:cubicBezTo>
                    <a:pt x="370" y="579"/>
                    <a:pt x="1003" y="310"/>
                    <a:pt x="1458" y="310"/>
                  </a:cubicBezTo>
                  <a:close/>
                  <a:moveTo>
                    <a:pt x="1458" y="1"/>
                  </a:moveTo>
                  <a:cubicBezTo>
                    <a:pt x="878" y="1"/>
                    <a:pt x="1" y="338"/>
                    <a:pt x="1" y="845"/>
                  </a:cubicBezTo>
                  <a:cubicBezTo>
                    <a:pt x="1" y="1352"/>
                    <a:pt x="878" y="1690"/>
                    <a:pt x="1458" y="1690"/>
                  </a:cubicBezTo>
                  <a:cubicBezTo>
                    <a:pt x="2170" y="1690"/>
                    <a:pt x="2170" y="1202"/>
                    <a:pt x="2170" y="845"/>
                  </a:cubicBezTo>
                  <a:cubicBezTo>
                    <a:pt x="2170" y="489"/>
                    <a:pt x="2170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4" name="Google Shape;2354;p22"/>
            <p:cNvSpPr/>
            <p:nvPr/>
          </p:nvSpPr>
          <p:spPr>
            <a:xfrm>
              <a:off x="2198500" y="4024150"/>
              <a:ext cx="16800" cy="34525"/>
            </a:xfrm>
            <a:custGeom>
              <a:avLst/>
              <a:gdLst/>
              <a:ahLst/>
              <a:cxnLst/>
              <a:rect l="l" t="t" r="r" b="b"/>
              <a:pathLst>
                <a:path w="672" h="1381" extrusionOk="0">
                  <a:moveTo>
                    <a:pt x="143" y="0"/>
                  </a:moveTo>
                  <a:cubicBezTo>
                    <a:pt x="97" y="0"/>
                    <a:pt x="50" y="4"/>
                    <a:pt x="0" y="7"/>
                  </a:cubicBezTo>
                  <a:lnTo>
                    <a:pt x="0" y="1372"/>
                  </a:lnTo>
                  <a:cubicBezTo>
                    <a:pt x="50" y="1377"/>
                    <a:pt x="97" y="1380"/>
                    <a:pt x="143" y="1380"/>
                  </a:cubicBezTo>
                  <a:cubicBezTo>
                    <a:pt x="665" y="1380"/>
                    <a:pt x="672" y="1071"/>
                    <a:pt x="672" y="690"/>
                  </a:cubicBezTo>
                  <a:cubicBezTo>
                    <a:pt x="672" y="309"/>
                    <a:pt x="665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55" name="Google Shape;2355;p22"/>
            <p:cNvSpPr/>
            <p:nvPr/>
          </p:nvSpPr>
          <p:spPr>
            <a:xfrm>
              <a:off x="2193900" y="4020225"/>
              <a:ext cx="26000" cy="42300"/>
            </a:xfrm>
            <a:custGeom>
              <a:avLst/>
              <a:gdLst/>
              <a:ahLst/>
              <a:cxnLst/>
              <a:rect l="l" t="t" r="r" b="b"/>
              <a:pathLst>
                <a:path w="1040" h="1692" extrusionOk="0">
                  <a:moveTo>
                    <a:pt x="369" y="313"/>
                  </a:moveTo>
                  <a:cubicBezTo>
                    <a:pt x="643" y="322"/>
                    <a:pt x="672" y="434"/>
                    <a:pt x="672" y="847"/>
                  </a:cubicBezTo>
                  <a:cubicBezTo>
                    <a:pt x="672" y="1260"/>
                    <a:pt x="642" y="1373"/>
                    <a:pt x="369" y="1382"/>
                  </a:cubicBezTo>
                  <a:lnTo>
                    <a:pt x="369" y="313"/>
                  </a:lnTo>
                  <a:close/>
                  <a:moveTo>
                    <a:pt x="327" y="1"/>
                  </a:moveTo>
                  <a:cubicBezTo>
                    <a:pt x="275" y="1"/>
                    <a:pt x="219" y="5"/>
                    <a:pt x="164" y="10"/>
                  </a:cubicBezTo>
                  <a:lnTo>
                    <a:pt x="1" y="25"/>
                  </a:lnTo>
                  <a:lnTo>
                    <a:pt x="1" y="1667"/>
                  </a:lnTo>
                  <a:lnTo>
                    <a:pt x="164" y="1683"/>
                  </a:lnTo>
                  <a:cubicBezTo>
                    <a:pt x="219" y="1688"/>
                    <a:pt x="275" y="1692"/>
                    <a:pt x="327" y="1692"/>
                  </a:cubicBezTo>
                  <a:cubicBezTo>
                    <a:pt x="1039" y="1692"/>
                    <a:pt x="1039" y="1204"/>
                    <a:pt x="1039" y="845"/>
                  </a:cubicBezTo>
                  <a:cubicBezTo>
                    <a:pt x="1039" y="489"/>
                    <a:pt x="1039" y="1"/>
                    <a:pt x="3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526683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23"/>
          <p:cNvSpPr txBox="1">
            <a:spLocks noGrp="1"/>
          </p:cNvSpPr>
          <p:nvPr>
            <p:ph type="subTitle" idx="1"/>
          </p:nvPr>
        </p:nvSpPr>
        <p:spPr>
          <a:xfrm>
            <a:off x="720050" y="2462267"/>
            <a:ext cx="3571800" cy="2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8" name="Google Shape;2358;p23"/>
          <p:cNvSpPr txBox="1">
            <a:spLocks noGrp="1"/>
          </p:cNvSpPr>
          <p:nvPr>
            <p:ph type="subTitle" idx="2"/>
          </p:nvPr>
        </p:nvSpPr>
        <p:spPr>
          <a:xfrm>
            <a:off x="4852152" y="2462267"/>
            <a:ext cx="3571800" cy="28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360" name="Google Shape;2360;p23"/>
          <p:cNvGrpSpPr/>
          <p:nvPr/>
        </p:nvGrpSpPr>
        <p:grpSpPr>
          <a:xfrm>
            <a:off x="-19400" y="6294534"/>
            <a:ext cx="9182806" cy="563468"/>
            <a:chOff x="-14400" y="4936800"/>
            <a:chExt cx="9182806" cy="422601"/>
          </a:xfrm>
        </p:grpSpPr>
        <p:sp>
          <p:nvSpPr>
            <p:cNvPr id="2361" name="Google Shape;2361;p23"/>
            <p:cNvSpPr/>
            <p:nvPr/>
          </p:nvSpPr>
          <p:spPr>
            <a:xfrm>
              <a:off x="-14400" y="4936800"/>
              <a:ext cx="9169800" cy="20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362" name="Google Shape;2362;p23"/>
            <p:cNvGrpSpPr/>
            <p:nvPr/>
          </p:nvGrpSpPr>
          <p:grpSpPr>
            <a:xfrm>
              <a:off x="-1475" y="5143500"/>
              <a:ext cx="9169881" cy="215901"/>
              <a:chOff x="-1475" y="5143500"/>
              <a:chExt cx="9169881" cy="215901"/>
            </a:xfrm>
          </p:grpSpPr>
          <p:sp>
            <p:nvSpPr>
              <p:cNvPr id="2363" name="Google Shape;2363;p23"/>
              <p:cNvSpPr/>
              <p:nvPr/>
            </p:nvSpPr>
            <p:spPr>
              <a:xfrm>
                <a:off x="-1475" y="5152700"/>
                <a:ext cx="9143939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58829" h="2297" fill="none" extrusionOk="0">
                    <a:moveTo>
                      <a:pt x="1" y="0"/>
                    </a:moveTo>
                    <a:lnTo>
                      <a:pt x="58828" y="0"/>
                    </a:lnTo>
                    <a:lnTo>
                      <a:pt x="58828" y="2296"/>
                    </a:lnTo>
                    <a:lnTo>
                      <a:pt x="1" y="229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64" name="Google Shape;2364;p23"/>
              <p:cNvSpPr/>
              <p:nvPr/>
            </p:nvSpPr>
            <p:spPr>
              <a:xfrm>
                <a:off x="203828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65" name="Google Shape;2365;p23"/>
              <p:cNvSpPr/>
              <p:nvPr/>
            </p:nvSpPr>
            <p:spPr>
              <a:xfrm>
                <a:off x="212234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66" name="Google Shape;2366;p23"/>
              <p:cNvSpPr/>
              <p:nvPr/>
            </p:nvSpPr>
            <p:spPr>
              <a:xfrm>
                <a:off x="195412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67" name="Google Shape;2367;p23"/>
              <p:cNvSpPr/>
              <p:nvPr/>
            </p:nvSpPr>
            <p:spPr>
              <a:xfrm>
                <a:off x="220629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68" name="Google Shape;2368;p23"/>
              <p:cNvSpPr/>
              <p:nvPr/>
            </p:nvSpPr>
            <p:spPr>
              <a:xfrm>
                <a:off x="187006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69" name="Google Shape;2369;p23"/>
              <p:cNvSpPr/>
              <p:nvPr/>
            </p:nvSpPr>
            <p:spPr>
              <a:xfrm>
                <a:off x="17859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0" name="Google Shape;2370;p23"/>
              <p:cNvSpPr/>
              <p:nvPr/>
            </p:nvSpPr>
            <p:spPr>
              <a:xfrm>
                <a:off x="161799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1" name="Google Shape;2371;p23"/>
              <p:cNvSpPr/>
              <p:nvPr/>
            </p:nvSpPr>
            <p:spPr>
              <a:xfrm>
                <a:off x="170195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2" name="Google Shape;2372;p23"/>
              <p:cNvSpPr/>
              <p:nvPr/>
            </p:nvSpPr>
            <p:spPr>
              <a:xfrm>
                <a:off x="15338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3" name="Google Shape;2373;p23"/>
              <p:cNvSpPr/>
              <p:nvPr/>
            </p:nvSpPr>
            <p:spPr>
              <a:xfrm>
                <a:off x="2710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4" name="Google Shape;2374;p23"/>
              <p:cNvSpPr/>
              <p:nvPr/>
            </p:nvSpPr>
            <p:spPr>
              <a:xfrm>
                <a:off x="2626686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5" name="Google Shape;2375;p23"/>
              <p:cNvSpPr/>
              <p:nvPr/>
            </p:nvSpPr>
            <p:spPr>
              <a:xfrm>
                <a:off x="27946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6" name="Google Shape;2376;p23"/>
              <p:cNvSpPr/>
              <p:nvPr/>
            </p:nvSpPr>
            <p:spPr>
              <a:xfrm>
                <a:off x="2290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7" name="Google Shape;2377;p23"/>
              <p:cNvSpPr/>
              <p:nvPr/>
            </p:nvSpPr>
            <p:spPr>
              <a:xfrm>
                <a:off x="28787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8" name="Google Shape;2378;p23"/>
              <p:cNvSpPr/>
              <p:nvPr/>
            </p:nvSpPr>
            <p:spPr>
              <a:xfrm>
                <a:off x="29629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79" name="Google Shape;2379;p23"/>
              <p:cNvSpPr/>
              <p:nvPr/>
            </p:nvSpPr>
            <p:spPr>
              <a:xfrm>
                <a:off x="245846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0" name="Google Shape;2380;p23"/>
              <p:cNvSpPr/>
              <p:nvPr/>
            </p:nvSpPr>
            <p:spPr>
              <a:xfrm>
                <a:off x="2542525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1" name="Google Shape;2381;p23"/>
              <p:cNvSpPr/>
              <p:nvPr/>
            </p:nvSpPr>
            <p:spPr>
              <a:xfrm>
                <a:off x="2374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2" name="Google Shape;2382;p23"/>
              <p:cNvSpPr/>
              <p:nvPr/>
            </p:nvSpPr>
            <p:spPr>
              <a:xfrm>
                <a:off x="44119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3" name="Google Shape;2383;p23"/>
              <p:cNvSpPr/>
              <p:nvPr/>
            </p:nvSpPr>
            <p:spPr>
              <a:xfrm>
                <a:off x="27298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4" name="Google Shape;2384;p23"/>
              <p:cNvSpPr/>
              <p:nvPr/>
            </p:nvSpPr>
            <p:spPr>
              <a:xfrm>
                <a:off x="35703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5" name="Google Shape;2385;p23"/>
              <p:cNvSpPr/>
              <p:nvPr/>
            </p:nvSpPr>
            <p:spPr>
              <a:xfrm>
                <a:off x="5252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6" name="Google Shape;2386;p23"/>
              <p:cNvSpPr/>
              <p:nvPr/>
            </p:nvSpPr>
            <p:spPr>
              <a:xfrm>
                <a:off x="10496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7" name="Google Shape;2387;p23"/>
              <p:cNvSpPr/>
              <p:nvPr/>
            </p:nvSpPr>
            <p:spPr>
              <a:xfrm>
                <a:off x="1889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8" name="Google Shape;2388;p23"/>
              <p:cNvSpPr/>
              <p:nvPr/>
            </p:nvSpPr>
            <p:spPr>
              <a:xfrm>
                <a:off x="14498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89" name="Google Shape;2389;p23"/>
              <p:cNvSpPr/>
              <p:nvPr/>
            </p:nvSpPr>
            <p:spPr>
              <a:xfrm>
                <a:off x="6092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0" name="Google Shape;2390;p23"/>
              <p:cNvSpPr/>
              <p:nvPr/>
            </p:nvSpPr>
            <p:spPr>
              <a:xfrm>
                <a:off x="2080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1" name="Google Shape;2391;p23"/>
              <p:cNvSpPr/>
              <p:nvPr/>
            </p:nvSpPr>
            <p:spPr>
              <a:xfrm>
                <a:off x="12816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2" name="Google Shape;2392;p23"/>
              <p:cNvSpPr/>
              <p:nvPr/>
            </p:nvSpPr>
            <p:spPr>
              <a:xfrm>
                <a:off x="11975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3" name="Google Shape;2393;p23"/>
              <p:cNvSpPr/>
              <p:nvPr/>
            </p:nvSpPr>
            <p:spPr>
              <a:xfrm>
                <a:off x="11136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4" name="Google Shape;2394;p23"/>
              <p:cNvSpPr/>
              <p:nvPr/>
            </p:nvSpPr>
            <p:spPr>
              <a:xfrm>
                <a:off x="77732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5" name="Google Shape;2395;p23"/>
              <p:cNvSpPr/>
              <p:nvPr/>
            </p:nvSpPr>
            <p:spPr>
              <a:xfrm>
                <a:off x="13657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6" name="Google Shape;2396;p23"/>
              <p:cNvSpPr/>
              <p:nvPr/>
            </p:nvSpPr>
            <p:spPr>
              <a:xfrm>
                <a:off x="86138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7" name="Google Shape;2397;p23"/>
              <p:cNvSpPr/>
              <p:nvPr/>
            </p:nvSpPr>
            <p:spPr>
              <a:xfrm>
                <a:off x="9454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8" name="Google Shape;2398;p23"/>
              <p:cNvSpPr/>
              <p:nvPr/>
            </p:nvSpPr>
            <p:spPr>
              <a:xfrm>
                <a:off x="10295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9" name="Google Shape;2399;p23"/>
              <p:cNvSpPr/>
              <p:nvPr/>
            </p:nvSpPr>
            <p:spPr>
              <a:xfrm>
                <a:off x="693369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0" name="Google Shape;2400;p23"/>
              <p:cNvSpPr/>
              <p:nvPr/>
            </p:nvSpPr>
            <p:spPr>
              <a:xfrm>
                <a:off x="53161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1" name="Google Shape;2401;p23"/>
              <p:cNvSpPr/>
              <p:nvPr/>
            </p:nvSpPr>
            <p:spPr>
              <a:xfrm>
                <a:off x="50639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2" name="Google Shape;2402;p23"/>
              <p:cNvSpPr/>
              <p:nvPr/>
            </p:nvSpPr>
            <p:spPr>
              <a:xfrm>
                <a:off x="52320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3" name="Google Shape;2403;p23"/>
              <p:cNvSpPr/>
              <p:nvPr/>
            </p:nvSpPr>
            <p:spPr>
              <a:xfrm>
                <a:off x="49798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4" name="Google Shape;2404;p23"/>
              <p:cNvSpPr/>
              <p:nvPr/>
            </p:nvSpPr>
            <p:spPr>
              <a:xfrm>
                <a:off x="51479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5" name="Google Shape;2405;p23"/>
              <p:cNvSpPr/>
              <p:nvPr/>
            </p:nvSpPr>
            <p:spPr>
              <a:xfrm>
                <a:off x="48959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6" name="Google Shape;2406;p23"/>
              <p:cNvSpPr/>
              <p:nvPr/>
            </p:nvSpPr>
            <p:spPr>
              <a:xfrm>
                <a:off x="47277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7" name="Google Shape;2407;p23"/>
              <p:cNvSpPr/>
              <p:nvPr/>
            </p:nvSpPr>
            <p:spPr>
              <a:xfrm>
                <a:off x="46437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8" name="Google Shape;2408;p23"/>
              <p:cNvSpPr/>
              <p:nvPr/>
            </p:nvSpPr>
            <p:spPr>
              <a:xfrm>
                <a:off x="45595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09" name="Google Shape;2409;p23"/>
              <p:cNvSpPr/>
              <p:nvPr/>
            </p:nvSpPr>
            <p:spPr>
              <a:xfrm>
                <a:off x="48118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0" name="Google Shape;2410;p23"/>
              <p:cNvSpPr/>
              <p:nvPr/>
            </p:nvSpPr>
            <p:spPr>
              <a:xfrm>
                <a:off x="57362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1" name="Google Shape;2411;p23"/>
              <p:cNvSpPr/>
              <p:nvPr/>
            </p:nvSpPr>
            <p:spPr>
              <a:xfrm>
                <a:off x="58204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2" name="Google Shape;2412;p23"/>
              <p:cNvSpPr/>
              <p:nvPr/>
            </p:nvSpPr>
            <p:spPr>
              <a:xfrm>
                <a:off x="590450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3" name="Google Shape;2413;p23"/>
              <p:cNvSpPr/>
              <p:nvPr/>
            </p:nvSpPr>
            <p:spPr>
              <a:xfrm>
                <a:off x="598835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4" name="Google Shape;2414;p23"/>
              <p:cNvSpPr/>
              <p:nvPr/>
            </p:nvSpPr>
            <p:spPr>
              <a:xfrm>
                <a:off x="54002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5" name="Google Shape;2415;p23"/>
              <p:cNvSpPr/>
              <p:nvPr/>
            </p:nvSpPr>
            <p:spPr>
              <a:xfrm>
                <a:off x="54842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6" name="Google Shape;2416;p23"/>
              <p:cNvSpPr/>
              <p:nvPr/>
            </p:nvSpPr>
            <p:spPr>
              <a:xfrm>
                <a:off x="55681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7" name="Google Shape;2417;p23"/>
              <p:cNvSpPr/>
              <p:nvPr/>
            </p:nvSpPr>
            <p:spPr>
              <a:xfrm>
                <a:off x="56522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8" name="Google Shape;2418;p23"/>
              <p:cNvSpPr/>
              <p:nvPr/>
            </p:nvSpPr>
            <p:spPr>
              <a:xfrm>
                <a:off x="43075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19" name="Google Shape;2419;p23"/>
              <p:cNvSpPr/>
              <p:nvPr/>
            </p:nvSpPr>
            <p:spPr>
              <a:xfrm>
                <a:off x="33830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0" name="Google Shape;2420;p23"/>
              <p:cNvSpPr/>
              <p:nvPr/>
            </p:nvSpPr>
            <p:spPr>
              <a:xfrm>
                <a:off x="34671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1" name="Google Shape;2421;p23"/>
              <p:cNvSpPr/>
              <p:nvPr/>
            </p:nvSpPr>
            <p:spPr>
              <a:xfrm>
                <a:off x="44757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2" name="Google Shape;2422;p23"/>
              <p:cNvSpPr/>
              <p:nvPr/>
            </p:nvSpPr>
            <p:spPr>
              <a:xfrm>
                <a:off x="36351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3" name="Google Shape;2423;p23"/>
              <p:cNvSpPr/>
              <p:nvPr/>
            </p:nvSpPr>
            <p:spPr>
              <a:xfrm>
                <a:off x="35511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4" name="Google Shape;2424;p23"/>
              <p:cNvSpPr/>
              <p:nvPr/>
            </p:nvSpPr>
            <p:spPr>
              <a:xfrm>
                <a:off x="31308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5" name="Google Shape;2425;p23"/>
              <p:cNvSpPr/>
              <p:nvPr/>
            </p:nvSpPr>
            <p:spPr>
              <a:xfrm>
                <a:off x="32990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6" name="Google Shape;2426;p23"/>
              <p:cNvSpPr/>
              <p:nvPr/>
            </p:nvSpPr>
            <p:spPr>
              <a:xfrm>
                <a:off x="32149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7" name="Google Shape;2427;p23"/>
              <p:cNvSpPr/>
              <p:nvPr/>
            </p:nvSpPr>
            <p:spPr>
              <a:xfrm>
                <a:off x="37192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8" name="Google Shape;2428;p23"/>
              <p:cNvSpPr/>
              <p:nvPr/>
            </p:nvSpPr>
            <p:spPr>
              <a:xfrm>
                <a:off x="42235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29" name="Google Shape;2429;p23"/>
              <p:cNvSpPr/>
              <p:nvPr/>
            </p:nvSpPr>
            <p:spPr>
              <a:xfrm>
                <a:off x="41394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0" name="Google Shape;2430;p23"/>
              <p:cNvSpPr/>
              <p:nvPr/>
            </p:nvSpPr>
            <p:spPr>
              <a:xfrm>
                <a:off x="38033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1" name="Google Shape;2431;p23"/>
              <p:cNvSpPr/>
              <p:nvPr/>
            </p:nvSpPr>
            <p:spPr>
              <a:xfrm>
                <a:off x="43915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2" name="Google Shape;2432;p23"/>
              <p:cNvSpPr/>
              <p:nvPr/>
            </p:nvSpPr>
            <p:spPr>
              <a:xfrm>
                <a:off x="30469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3" name="Google Shape;2433;p23"/>
              <p:cNvSpPr/>
              <p:nvPr/>
            </p:nvSpPr>
            <p:spPr>
              <a:xfrm>
                <a:off x="38873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4" name="Google Shape;2434;p23"/>
              <p:cNvSpPr/>
              <p:nvPr/>
            </p:nvSpPr>
            <p:spPr>
              <a:xfrm>
                <a:off x="40554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5" name="Google Shape;2435;p23"/>
              <p:cNvSpPr/>
              <p:nvPr/>
            </p:nvSpPr>
            <p:spPr>
              <a:xfrm>
                <a:off x="39714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6" name="Google Shape;2436;p23"/>
              <p:cNvSpPr/>
              <p:nvPr/>
            </p:nvSpPr>
            <p:spPr>
              <a:xfrm>
                <a:off x="60722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7" name="Google Shape;2437;p23"/>
              <p:cNvSpPr/>
              <p:nvPr/>
            </p:nvSpPr>
            <p:spPr>
              <a:xfrm>
                <a:off x="6156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8" name="Google Shape;2438;p23"/>
              <p:cNvSpPr/>
              <p:nvPr/>
            </p:nvSpPr>
            <p:spPr>
              <a:xfrm>
                <a:off x="6240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39" name="Google Shape;2439;p23"/>
              <p:cNvSpPr/>
              <p:nvPr/>
            </p:nvSpPr>
            <p:spPr>
              <a:xfrm>
                <a:off x="85937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0" name="Google Shape;2440;p23"/>
              <p:cNvSpPr/>
              <p:nvPr/>
            </p:nvSpPr>
            <p:spPr>
              <a:xfrm>
                <a:off x="83415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1" name="Google Shape;2441;p23"/>
              <p:cNvSpPr/>
              <p:nvPr/>
            </p:nvSpPr>
            <p:spPr>
              <a:xfrm>
                <a:off x="85096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2" name="Google Shape;2442;p23"/>
              <p:cNvSpPr/>
              <p:nvPr/>
            </p:nvSpPr>
            <p:spPr>
              <a:xfrm>
                <a:off x="82574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3" name="Google Shape;2443;p23"/>
              <p:cNvSpPr/>
              <p:nvPr/>
            </p:nvSpPr>
            <p:spPr>
              <a:xfrm>
                <a:off x="84255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4" name="Google Shape;2444;p23"/>
              <p:cNvSpPr/>
              <p:nvPr/>
            </p:nvSpPr>
            <p:spPr>
              <a:xfrm>
                <a:off x="81735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5" name="Google Shape;2445;p23"/>
              <p:cNvSpPr/>
              <p:nvPr/>
            </p:nvSpPr>
            <p:spPr>
              <a:xfrm>
                <a:off x="80053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6" name="Google Shape;2446;p23"/>
              <p:cNvSpPr/>
              <p:nvPr/>
            </p:nvSpPr>
            <p:spPr>
              <a:xfrm>
                <a:off x="79213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7" name="Google Shape;2447;p23"/>
              <p:cNvSpPr/>
              <p:nvPr/>
            </p:nvSpPr>
            <p:spPr>
              <a:xfrm>
                <a:off x="78371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8" name="Google Shape;2448;p23"/>
              <p:cNvSpPr/>
              <p:nvPr/>
            </p:nvSpPr>
            <p:spPr>
              <a:xfrm>
                <a:off x="80894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49" name="Google Shape;2449;p23"/>
              <p:cNvSpPr/>
              <p:nvPr/>
            </p:nvSpPr>
            <p:spPr>
              <a:xfrm>
                <a:off x="90138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0" name="Google Shape;2450;p23"/>
              <p:cNvSpPr/>
              <p:nvPr/>
            </p:nvSpPr>
            <p:spPr>
              <a:xfrm>
                <a:off x="90980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1" name="Google Shape;2451;p23"/>
              <p:cNvSpPr/>
              <p:nvPr/>
            </p:nvSpPr>
            <p:spPr>
              <a:xfrm>
                <a:off x="86778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2" name="Google Shape;2452;p23"/>
              <p:cNvSpPr/>
              <p:nvPr/>
            </p:nvSpPr>
            <p:spPr>
              <a:xfrm>
                <a:off x="87618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3" name="Google Shape;2453;p23"/>
              <p:cNvSpPr/>
              <p:nvPr/>
            </p:nvSpPr>
            <p:spPr>
              <a:xfrm>
                <a:off x="88457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4" name="Google Shape;2454;p23"/>
              <p:cNvSpPr/>
              <p:nvPr/>
            </p:nvSpPr>
            <p:spPr>
              <a:xfrm>
                <a:off x="89298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5" name="Google Shape;2455;p23"/>
              <p:cNvSpPr/>
              <p:nvPr/>
            </p:nvSpPr>
            <p:spPr>
              <a:xfrm>
                <a:off x="75851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6" name="Google Shape;2456;p23"/>
              <p:cNvSpPr/>
              <p:nvPr/>
            </p:nvSpPr>
            <p:spPr>
              <a:xfrm>
                <a:off x="66606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7" name="Google Shape;2457;p23"/>
              <p:cNvSpPr/>
              <p:nvPr/>
            </p:nvSpPr>
            <p:spPr>
              <a:xfrm>
                <a:off x="67447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8" name="Google Shape;2458;p23"/>
              <p:cNvSpPr/>
              <p:nvPr/>
            </p:nvSpPr>
            <p:spPr>
              <a:xfrm>
                <a:off x="77533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59" name="Google Shape;2459;p23"/>
              <p:cNvSpPr/>
              <p:nvPr/>
            </p:nvSpPr>
            <p:spPr>
              <a:xfrm>
                <a:off x="69127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0" name="Google Shape;2460;p23"/>
              <p:cNvSpPr/>
              <p:nvPr/>
            </p:nvSpPr>
            <p:spPr>
              <a:xfrm>
                <a:off x="68287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1" name="Google Shape;2461;p23"/>
              <p:cNvSpPr/>
              <p:nvPr/>
            </p:nvSpPr>
            <p:spPr>
              <a:xfrm>
                <a:off x="64084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2" name="Google Shape;2462;p23"/>
              <p:cNvSpPr/>
              <p:nvPr/>
            </p:nvSpPr>
            <p:spPr>
              <a:xfrm>
                <a:off x="6576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3" name="Google Shape;2463;p23"/>
              <p:cNvSpPr/>
              <p:nvPr/>
            </p:nvSpPr>
            <p:spPr>
              <a:xfrm>
                <a:off x="64925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4" name="Google Shape;2464;p23"/>
              <p:cNvSpPr/>
              <p:nvPr/>
            </p:nvSpPr>
            <p:spPr>
              <a:xfrm>
                <a:off x="69968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5" name="Google Shape;2465;p23"/>
              <p:cNvSpPr/>
              <p:nvPr/>
            </p:nvSpPr>
            <p:spPr>
              <a:xfrm>
                <a:off x="75011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6" name="Google Shape;2466;p23"/>
              <p:cNvSpPr/>
              <p:nvPr/>
            </p:nvSpPr>
            <p:spPr>
              <a:xfrm>
                <a:off x="74170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7" name="Google Shape;2467;p23"/>
              <p:cNvSpPr/>
              <p:nvPr/>
            </p:nvSpPr>
            <p:spPr>
              <a:xfrm>
                <a:off x="70809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8" name="Google Shape;2468;p23"/>
              <p:cNvSpPr/>
              <p:nvPr/>
            </p:nvSpPr>
            <p:spPr>
              <a:xfrm>
                <a:off x="76691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69" name="Google Shape;2469;p23"/>
              <p:cNvSpPr/>
              <p:nvPr/>
            </p:nvSpPr>
            <p:spPr>
              <a:xfrm>
                <a:off x="63245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70" name="Google Shape;2470;p23"/>
              <p:cNvSpPr/>
              <p:nvPr/>
            </p:nvSpPr>
            <p:spPr>
              <a:xfrm>
                <a:off x="71649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71" name="Google Shape;2471;p23"/>
              <p:cNvSpPr/>
              <p:nvPr/>
            </p:nvSpPr>
            <p:spPr>
              <a:xfrm>
                <a:off x="73330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72" name="Google Shape;2472;p23"/>
              <p:cNvSpPr/>
              <p:nvPr/>
            </p:nvSpPr>
            <p:spPr>
              <a:xfrm>
                <a:off x="72490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46686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9" name="Google Shape;2639;p25"/>
          <p:cNvSpPr txBox="1">
            <a:spLocks noGrp="1"/>
          </p:cNvSpPr>
          <p:nvPr>
            <p:ph type="subTitle" idx="1"/>
          </p:nvPr>
        </p:nvSpPr>
        <p:spPr>
          <a:xfrm>
            <a:off x="756425" y="3986997"/>
            <a:ext cx="2513100" cy="14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0" name="Google Shape;2640;p25"/>
          <p:cNvSpPr txBox="1">
            <a:spLocks noGrp="1"/>
          </p:cNvSpPr>
          <p:nvPr>
            <p:ph type="subTitle" idx="2"/>
          </p:nvPr>
        </p:nvSpPr>
        <p:spPr>
          <a:xfrm>
            <a:off x="3315453" y="3987029"/>
            <a:ext cx="2513100" cy="14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1" name="Google Shape;2641;p25"/>
          <p:cNvSpPr txBox="1">
            <a:spLocks noGrp="1"/>
          </p:cNvSpPr>
          <p:nvPr>
            <p:ph type="subTitle" idx="3"/>
          </p:nvPr>
        </p:nvSpPr>
        <p:spPr>
          <a:xfrm>
            <a:off x="5874476" y="3983324"/>
            <a:ext cx="2513100" cy="14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2" name="Google Shape;2642;p25"/>
          <p:cNvSpPr txBox="1">
            <a:spLocks noGrp="1"/>
          </p:cNvSpPr>
          <p:nvPr>
            <p:ph type="subTitle" idx="4"/>
          </p:nvPr>
        </p:nvSpPr>
        <p:spPr>
          <a:xfrm>
            <a:off x="756425" y="3566400"/>
            <a:ext cx="25131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Yusei Magic"/>
                <a:ea typeface="Yusei Magic"/>
                <a:cs typeface="Yusei Magic"/>
                <a:sym typeface="Yusei Mag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3" name="Google Shape;2643;p25"/>
          <p:cNvSpPr txBox="1">
            <a:spLocks noGrp="1"/>
          </p:cNvSpPr>
          <p:nvPr>
            <p:ph type="subTitle" idx="5"/>
          </p:nvPr>
        </p:nvSpPr>
        <p:spPr>
          <a:xfrm>
            <a:off x="3315453" y="3566400"/>
            <a:ext cx="25131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Yusei Magic"/>
                <a:ea typeface="Yusei Magic"/>
                <a:cs typeface="Yusei Magic"/>
                <a:sym typeface="Yusei Mag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4" name="Google Shape;2644;p25"/>
          <p:cNvSpPr txBox="1">
            <a:spLocks noGrp="1"/>
          </p:cNvSpPr>
          <p:nvPr>
            <p:ph type="subTitle" idx="6"/>
          </p:nvPr>
        </p:nvSpPr>
        <p:spPr>
          <a:xfrm>
            <a:off x="5874476" y="3562667"/>
            <a:ext cx="25131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Yusei Magic"/>
                <a:ea typeface="Yusei Magic"/>
                <a:cs typeface="Yusei Magic"/>
                <a:sym typeface="Yusei Mag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5" name="Google Shape;2645;p2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646" name="Google Shape;2646;p25"/>
          <p:cNvGrpSpPr/>
          <p:nvPr/>
        </p:nvGrpSpPr>
        <p:grpSpPr>
          <a:xfrm>
            <a:off x="-19400" y="6294534"/>
            <a:ext cx="9182806" cy="563468"/>
            <a:chOff x="-14400" y="4936800"/>
            <a:chExt cx="9182806" cy="422601"/>
          </a:xfrm>
        </p:grpSpPr>
        <p:sp>
          <p:nvSpPr>
            <p:cNvPr id="2647" name="Google Shape;2647;p25"/>
            <p:cNvSpPr/>
            <p:nvPr/>
          </p:nvSpPr>
          <p:spPr>
            <a:xfrm>
              <a:off x="-14400" y="4936800"/>
              <a:ext cx="9169800" cy="20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648" name="Google Shape;2648;p25"/>
            <p:cNvGrpSpPr/>
            <p:nvPr/>
          </p:nvGrpSpPr>
          <p:grpSpPr>
            <a:xfrm>
              <a:off x="-1475" y="5143500"/>
              <a:ext cx="9169881" cy="215901"/>
              <a:chOff x="-1475" y="5143500"/>
              <a:chExt cx="9169881" cy="215901"/>
            </a:xfrm>
          </p:grpSpPr>
          <p:sp>
            <p:nvSpPr>
              <p:cNvPr id="2649" name="Google Shape;2649;p25"/>
              <p:cNvSpPr/>
              <p:nvPr/>
            </p:nvSpPr>
            <p:spPr>
              <a:xfrm>
                <a:off x="-1475" y="5152700"/>
                <a:ext cx="9143939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58829" h="2297" fill="none" extrusionOk="0">
                    <a:moveTo>
                      <a:pt x="1" y="0"/>
                    </a:moveTo>
                    <a:lnTo>
                      <a:pt x="58828" y="0"/>
                    </a:lnTo>
                    <a:lnTo>
                      <a:pt x="58828" y="2296"/>
                    </a:lnTo>
                    <a:lnTo>
                      <a:pt x="1" y="229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0" name="Google Shape;2650;p25"/>
              <p:cNvSpPr/>
              <p:nvPr/>
            </p:nvSpPr>
            <p:spPr>
              <a:xfrm>
                <a:off x="203828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1" name="Google Shape;2651;p25"/>
              <p:cNvSpPr/>
              <p:nvPr/>
            </p:nvSpPr>
            <p:spPr>
              <a:xfrm>
                <a:off x="212234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2" name="Google Shape;2652;p25"/>
              <p:cNvSpPr/>
              <p:nvPr/>
            </p:nvSpPr>
            <p:spPr>
              <a:xfrm>
                <a:off x="195412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3" name="Google Shape;2653;p25"/>
              <p:cNvSpPr/>
              <p:nvPr/>
            </p:nvSpPr>
            <p:spPr>
              <a:xfrm>
                <a:off x="220629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4" name="Google Shape;2654;p25"/>
              <p:cNvSpPr/>
              <p:nvPr/>
            </p:nvSpPr>
            <p:spPr>
              <a:xfrm>
                <a:off x="187006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5" name="Google Shape;2655;p25"/>
              <p:cNvSpPr/>
              <p:nvPr/>
            </p:nvSpPr>
            <p:spPr>
              <a:xfrm>
                <a:off x="17859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6" name="Google Shape;2656;p25"/>
              <p:cNvSpPr/>
              <p:nvPr/>
            </p:nvSpPr>
            <p:spPr>
              <a:xfrm>
                <a:off x="161799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7" name="Google Shape;2657;p25"/>
              <p:cNvSpPr/>
              <p:nvPr/>
            </p:nvSpPr>
            <p:spPr>
              <a:xfrm>
                <a:off x="170195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8" name="Google Shape;2658;p25"/>
              <p:cNvSpPr/>
              <p:nvPr/>
            </p:nvSpPr>
            <p:spPr>
              <a:xfrm>
                <a:off x="15338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9" name="Google Shape;2659;p25"/>
              <p:cNvSpPr/>
              <p:nvPr/>
            </p:nvSpPr>
            <p:spPr>
              <a:xfrm>
                <a:off x="2710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0" name="Google Shape;2660;p25"/>
              <p:cNvSpPr/>
              <p:nvPr/>
            </p:nvSpPr>
            <p:spPr>
              <a:xfrm>
                <a:off x="2626686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1" name="Google Shape;2661;p25"/>
              <p:cNvSpPr/>
              <p:nvPr/>
            </p:nvSpPr>
            <p:spPr>
              <a:xfrm>
                <a:off x="27946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2" name="Google Shape;2662;p25"/>
              <p:cNvSpPr/>
              <p:nvPr/>
            </p:nvSpPr>
            <p:spPr>
              <a:xfrm>
                <a:off x="2290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3" name="Google Shape;2663;p25"/>
              <p:cNvSpPr/>
              <p:nvPr/>
            </p:nvSpPr>
            <p:spPr>
              <a:xfrm>
                <a:off x="28787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4" name="Google Shape;2664;p25"/>
              <p:cNvSpPr/>
              <p:nvPr/>
            </p:nvSpPr>
            <p:spPr>
              <a:xfrm>
                <a:off x="29629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5" name="Google Shape;2665;p25"/>
              <p:cNvSpPr/>
              <p:nvPr/>
            </p:nvSpPr>
            <p:spPr>
              <a:xfrm>
                <a:off x="245846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6" name="Google Shape;2666;p25"/>
              <p:cNvSpPr/>
              <p:nvPr/>
            </p:nvSpPr>
            <p:spPr>
              <a:xfrm>
                <a:off x="2542525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7" name="Google Shape;2667;p25"/>
              <p:cNvSpPr/>
              <p:nvPr/>
            </p:nvSpPr>
            <p:spPr>
              <a:xfrm>
                <a:off x="2374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8" name="Google Shape;2668;p25"/>
              <p:cNvSpPr/>
              <p:nvPr/>
            </p:nvSpPr>
            <p:spPr>
              <a:xfrm>
                <a:off x="44119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69" name="Google Shape;2669;p25"/>
              <p:cNvSpPr/>
              <p:nvPr/>
            </p:nvSpPr>
            <p:spPr>
              <a:xfrm>
                <a:off x="27298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0" name="Google Shape;2670;p25"/>
              <p:cNvSpPr/>
              <p:nvPr/>
            </p:nvSpPr>
            <p:spPr>
              <a:xfrm>
                <a:off x="35703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1" name="Google Shape;2671;p25"/>
              <p:cNvSpPr/>
              <p:nvPr/>
            </p:nvSpPr>
            <p:spPr>
              <a:xfrm>
                <a:off x="5252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2" name="Google Shape;2672;p25"/>
              <p:cNvSpPr/>
              <p:nvPr/>
            </p:nvSpPr>
            <p:spPr>
              <a:xfrm>
                <a:off x="10496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3" name="Google Shape;2673;p25"/>
              <p:cNvSpPr/>
              <p:nvPr/>
            </p:nvSpPr>
            <p:spPr>
              <a:xfrm>
                <a:off x="1889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4" name="Google Shape;2674;p25"/>
              <p:cNvSpPr/>
              <p:nvPr/>
            </p:nvSpPr>
            <p:spPr>
              <a:xfrm>
                <a:off x="14498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5" name="Google Shape;2675;p25"/>
              <p:cNvSpPr/>
              <p:nvPr/>
            </p:nvSpPr>
            <p:spPr>
              <a:xfrm>
                <a:off x="6092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6" name="Google Shape;2676;p25"/>
              <p:cNvSpPr/>
              <p:nvPr/>
            </p:nvSpPr>
            <p:spPr>
              <a:xfrm>
                <a:off x="2080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7" name="Google Shape;2677;p25"/>
              <p:cNvSpPr/>
              <p:nvPr/>
            </p:nvSpPr>
            <p:spPr>
              <a:xfrm>
                <a:off x="12816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8" name="Google Shape;2678;p25"/>
              <p:cNvSpPr/>
              <p:nvPr/>
            </p:nvSpPr>
            <p:spPr>
              <a:xfrm>
                <a:off x="11975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79" name="Google Shape;2679;p25"/>
              <p:cNvSpPr/>
              <p:nvPr/>
            </p:nvSpPr>
            <p:spPr>
              <a:xfrm>
                <a:off x="11136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0" name="Google Shape;2680;p25"/>
              <p:cNvSpPr/>
              <p:nvPr/>
            </p:nvSpPr>
            <p:spPr>
              <a:xfrm>
                <a:off x="77732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1" name="Google Shape;2681;p25"/>
              <p:cNvSpPr/>
              <p:nvPr/>
            </p:nvSpPr>
            <p:spPr>
              <a:xfrm>
                <a:off x="13657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2" name="Google Shape;2682;p25"/>
              <p:cNvSpPr/>
              <p:nvPr/>
            </p:nvSpPr>
            <p:spPr>
              <a:xfrm>
                <a:off x="86138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3" name="Google Shape;2683;p25"/>
              <p:cNvSpPr/>
              <p:nvPr/>
            </p:nvSpPr>
            <p:spPr>
              <a:xfrm>
                <a:off x="9454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4" name="Google Shape;2684;p25"/>
              <p:cNvSpPr/>
              <p:nvPr/>
            </p:nvSpPr>
            <p:spPr>
              <a:xfrm>
                <a:off x="10295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5" name="Google Shape;2685;p25"/>
              <p:cNvSpPr/>
              <p:nvPr/>
            </p:nvSpPr>
            <p:spPr>
              <a:xfrm>
                <a:off x="693369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6" name="Google Shape;2686;p25"/>
              <p:cNvSpPr/>
              <p:nvPr/>
            </p:nvSpPr>
            <p:spPr>
              <a:xfrm>
                <a:off x="53161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7" name="Google Shape;2687;p25"/>
              <p:cNvSpPr/>
              <p:nvPr/>
            </p:nvSpPr>
            <p:spPr>
              <a:xfrm>
                <a:off x="50639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8" name="Google Shape;2688;p25"/>
              <p:cNvSpPr/>
              <p:nvPr/>
            </p:nvSpPr>
            <p:spPr>
              <a:xfrm>
                <a:off x="52320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89" name="Google Shape;2689;p25"/>
              <p:cNvSpPr/>
              <p:nvPr/>
            </p:nvSpPr>
            <p:spPr>
              <a:xfrm>
                <a:off x="49798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0" name="Google Shape;2690;p25"/>
              <p:cNvSpPr/>
              <p:nvPr/>
            </p:nvSpPr>
            <p:spPr>
              <a:xfrm>
                <a:off x="51479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1" name="Google Shape;2691;p25"/>
              <p:cNvSpPr/>
              <p:nvPr/>
            </p:nvSpPr>
            <p:spPr>
              <a:xfrm>
                <a:off x="48959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2" name="Google Shape;2692;p25"/>
              <p:cNvSpPr/>
              <p:nvPr/>
            </p:nvSpPr>
            <p:spPr>
              <a:xfrm>
                <a:off x="47277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3" name="Google Shape;2693;p25"/>
              <p:cNvSpPr/>
              <p:nvPr/>
            </p:nvSpPr>
            <p:spPr>
              <a:xfrm>
                <a:off x="46437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4" name="Google Shape;2694;p25"/>
              <p:cNvSpPr/>
              <p:nvPr/>
            </p:nvSpPr>
            <p:spPr>
              <a:xfrm>
                <a:off x="45595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5" name="Google Shape;2695;p25"/>
              <p:cNvSpPr/>
              <p:nvPr/>
            </p:nvSpPr>
            <p:spPr>
              <a:xfrm>
                <a:off x="48118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6" name="Google Shape;2696;p25"/>
              <p:cNvSpPr/>
              <p:nvPr/>
            </p:nvSpPr>
            <p:spPr>
              <a:xfrm>
                <a:off x="57362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7" name="Google Shape;2697;p25"/>
              <p:cNvSpPr/>
              <p:nvPr/>
            </p:nvSpPr>
            <p:spPr>
              <a:xfrm>
                <a:off x="58204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8" name="Google Shape;2698;p25"/>
              <p:cNvSpPr/>
              <p:nvPr/>
            </p:nvSpPr>
            <p:spPr>
              <a:xfrm>
                <a:off x="590450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99" name="Google Shape;2699;p25"/>
              <p:cNvSpPr/>
              <p:nvPr/>
            </p:nvSpPr>
            <p:spPr>
              <a:xfrm>
                <a:off x="598835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0" name="Google Shape;2700;p25"/>
              <p:cNvSpPr/>
              <p:nvPr/>
            </p:nvSpPr>
            <p:spPr>
              <a:xfrm>
                <a:off x="54002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1" name="Google Shape;2701;p25"/>
              <p:cNvSpPr/>
              <p:nvPr/>
            </p:nvSpPr>
            <p:spPr>
              <a:xfrm>
                <a:off x="54842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2" name="Google Shape;2702;p25"/>
              <p:cNvSpPr/>
              <p:nvPr/>
            </p:nvSpPr>
            <p:spPr>
              <a:xfrm>
                <a:off x="55681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3" name="Google Shape;2703;p25"/>
              <p:cNvSpPr/>
              <p:nvPr/>
            </p:nvSpPr>
            <p:spPr>
              <a:xfrm>
                <a:off x="56522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4" name="Google Shape;2704;p25"/>
              <p:cNvSpPr/>
              <p:nvPr/>
            </p:nvSpPr>
            <p:spPr>
              <a:xfrm>
                <a:off x="43075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5" name="Google Shape;2705;p25"/>
              <p:cNvSpPr/>
              <p:nvPr/>
            </p:nvSpPr>
            <p:spPr>
              <a:xfrm>
                <a:off x="33830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6" name="Google Shape;2706;p25"/>
              <p:cNvSpPr/>
              <p:nvPr/>
            </p:nvSpPr>
            <p:spPr>
              <a:xfrm>
                <a:off x="34671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7" name="Google Shape;2707;p25"/>
              <p:cNvSpPr/>
              <p:nvPr/>
            </p:nvSpPr>
            <p:spPr>
              <a:xfrm>
                <a:off x="44757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8" name="Google Shape;2708;p25"/>
              <p:cNvSpPr/>
              <p:nvPr/>
            </p:nvSpPr>
            <p:spPr>
              <a:xfrm>
                <a:off x="36351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09" name="Google Shape;2709;p25"/>
              <p:cNvSpPr/>
              <p:nvPr/>
            </p:nvSpPr>
            <p:spPr>
              <a:xfrm>
                <a:off x="35511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0" name="Google Shape;2710;p25"/>
              <p:cNvSpPr/>
              <p:nvPr/>
            </p:nvSpPr>
            <p:spPr>
              <a:xfrm>
                <a:off x="31308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1" name="Google Shape;2711;p25"/>
              <p:cNvSpPr/>
              <p:nvPr/>
            </p:nvSpPr>
            <p:spPr>
              <a:xfrm>
                <a:off x="32990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2" name="Google Shape;2712;p25"/>
              <p:cNvSpPr/>
              <p:nvPr/>
            </p:nvSpPr>
            <p:spPr>
              <a:xfrm>
                <a:off x="32149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3" name="Google Shape;2713;p25"/>
              <p:cNvSpPr/>
              <p:nvPr/>
            </p:nvSpPr>
            <p:spPr>
              <a:xfrm>
                <a:off x="37192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4" name="Google Shape;2714;p25"/>
              <p:cNvSpPr/>
              <p:nvPr/>
            </p:nvSpPr>
            <p:spPr>
              <a:xfrm>
                <a:off x="42235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5" name="Google Shape;2715;p25"/>
              <p:cNvSpPr/>
              <p:nvPr/>
            </p:nvSpPr>
            <p:spPr>
              <a:xfrm>
                <a:off x="41394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6" name="Google Shape;2716;p25"/>
              <p:cNvSpPr/>
              <p:nvPr/>
            </p:nvSpPr>
            <p:spPr>
              <a:xfrm>
                <a:off x="38033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7" name="Google Shape;2717;p25"/>
              <p:cNvSpPr/>
              <p:nvPr/>
            </p:nvSpPr>
            <p:spPr>
              <a:xfrm>
                <a:off x="43915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8" name="Google Shape;2718;p25"/>
              <p:cNvSpPr/>
              <p:nvPr/>
            </p:nvSpPr>
            <p:spPr>
              <a:xfrm>
                <a:off x="30469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19" name="Google Shape;2719;p25"/>
              <p:cNvSpPr/>
              <p:nvPr/>
            </p:nvSpPr>
            <p:spPr>
              <a:xfrm>
                <a:off x="38873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0" name="Google Shape;2720;p25"/>
              <p:cNvSpPr/>
              <p:nvPr/>
            </p:nvSpPr>
            <p:spPr>
              <a:xfrm>
                <a:off x="40554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1" name="Google Shape;2721;p25"/>
              <p:cNvSpPr/>
              <p:nvPr/>
            </p:nvSpPr>
            <p:spPr>
              <a:xfrm>
                <a:off x="39714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2" name="Google Shape;2722;p25"/>
              <p:cNvSpPr/>
              <p:nvPr/>
            </p:nvSpPr>
            <p:spPr>
              <a:xfrm>
                <a:off x="60722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3" name="Google Shape;2723;p25"/>
              <p:cNvSpPr/>
              <p:nvPr/>
            </p:nvSpPr>
            <p:spPr>
              <a:xfrm>
                <a:off x="6156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4" name="Google Shape;2724;p25"/>
              <p:cNvSpPr/>
              <p:nvPr/>
            </p:nvSpPr>
            <p:spPr>
              <a:xfrm>
                <a:off x="6240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5" name="Google Shape;2725;p25"/>
              <p:cNvSpPr/>
              <p:nvPr/>
            </p:nvSpPr>
            <p:spPr>
              <a:xfrm>
                <a:off x="85937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6" name="Google Shape;2726;p25"/>
              <p:cNvSpPr/>
              <p:nvPr/>
            </p:nvSpPr>
            <p:spPr>
              <a:xfrm>
                <a:off x="83415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7" name="Google Shape;2727;p25"/>
              <p:cNvSpPr/>
              <p:nvPr/>
            </p:nvSpPr>
            <p:spPr>
              <a:xfrm>
                <a:off x="85096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8" name="Google Shape;2728;p25"/>
              <p:cNvSpPr/>
              <p:nvPr/>
            </p:nvSpPr>
            <p:spPr>
              <a:xfrm>
                <a:off x="82574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29" name="Google Shape;2729;p25"/>
              <p:cNvSpPr/>
              <p:nvPr/>
            </p:nvSpPr>
            <p:spPr>
              <a:xfrm>
                <a:off x="84255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0" name="Google Shape;2730;p25"/>
              <p:cNvSpPr/>
              <p:nvPr/>
            </p:nvSpPr>
            <p:spPr>
              <a:xfrm>
                <a:off x="81735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1" name="Google Shape;2731;p25"/>
              <p:cNvSpPr/>
              <p:nvPr/>
            </p:nvSpPr>
            <p:spPr>
              <a:xfrm>
                <a:off x="80053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2" name="Google Shape;2732;p25"/>
              <p:cNvSpPr/>
              <p:nvPr/>
            </p:nvSpPr>
            <p:spPr>
              <a:xfrm>
                <a:off x="79213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3" name="Google Shape;2733;p25"/>
              <p:cNvSpPr/>
              <p:nvPr/>
            </p:nvSpPr>
            <p:spPr>
              <a:xfrm>
                <a:off x="78371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4" name="Google Shape;2734;p25"/>
              <p:cNvSpPr/>
              <p:nvPr/>
            </p:nvSpPr>
            <p:spPr>
              <a:xfrm>
                <a:off x="80894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5" name="Google Shape;2735;p25"/>
              <p:cNvSpPr/>
              <p:nvPr/>
            </p:nvSpPr>
            <p:spPr>
              <a:xfrm>
                <a:off x="90138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6" name="Google Shape;2736;p25"/>
              <p:cNvSpPr/>
              <p:nvPr/>
            </p:nvSpPr>
            <p:spPr>
              <a:xfrm>
                <a:off x="90980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7" name="Google Shape;2737;p25"/>
              <p:cNvSpPr/>
              <p:nvPr/>
            </p:nvSpPr>
            <p:spPr>
              <a:xfrm>
                <a:off x="86778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8" name="Google Shape;2738;p25"/>
              <p:cNvSpPr/>
              <p:nvPr/>
            </p:nvSpPr>
            <p:spPr>
              <a:xfrm>
                <a:off x="87618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39" name="Google Shape;2739;p25"/>
              <p:cNvSpPr/>
              <p:nvPr/>
            </p:nvSpPr>
            <p:spPr>
              <a:xfrm>
                <a:off x="88457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0" name="Google Shape;2740;p25"/>
              <p:cNvSpPr/>
              <p:nvPr/>
            </p:nvSpPr>
            <p:spPr>
              <a:xfrm>
                <a:off x="89298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1" name="Google Shape;2741;p25"/>
              <p:cNvSpPr/>
              <p:nvPr/>
            </p:nvSpPr>
            <p:spPr>
              <a:xfrm>
                <a:off x="75851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2" name="Google Shape;2742;p25"/>
              <p:cNvSpPr/>
              <p:nvPr/>
            </p:nvSpPr>
            <p:spPr>
              <a:xfrm>
                <a:off x="66606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3" name="Google Shape;2743;p25"/>
              <p:cNvSpPr/>
              <p:nvPr/>
            </p:nvSpPr>
            <p:spPr>
              <a:xfrm>
                <a:off x="67447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4" name="Google Shape;2744;p25"/>
              <p:cNvSpPr/>
              <p:nvPr/>
            </p:nvSpPr>
            <p:spPr>
              <a:xfrm>
                <a:off x="77533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5" name="Google Shape;2745;p25"/>
              <p:cNvSpPr/>
              <p:nvPr/>
            </p:nvSpPr>
            <p:spPr>
              <a:xfrm>
                <a:off x="69127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6" name="Google Shape;2746;p25"/>
              <p:cNvSpPr/>
              <p:nvPr/>
            </p:nvSpPr>
            <p:spPr>
              <a:xfrm>
                <a:off x="68287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7" name="Google Shape;2747;p25"/>
              <p:cNvSpPr/>
              <p:nvPr/>
            </p:nvSpPr>
            <p:spPr>
              <a:xfrm>
                <a:off x="64084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8" name="Google Shape;2748;p25"/>
              <p:cNvSpPr/>
              <p:nvPr/>
            </p:nvSpPr>
            <p:spPr>
              <a:xfrm>
                <a:off x="6576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49" name="Google Shape;2749;p25"/>
              <p:cNvSpPr/>
              <p:nvPr/>
            </p:nvSpPr>
            <p:spPr>
              <a:xfrm>
                <a:off x="64925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0" name="Google Shape;2750;p25"/>
              <p:cNvSpPr/>
              <p:nvPr/>
            </p:nvSpPr>
            <p:spPr>
              <a:xfrm>
                <a:off x="69968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1" name="Google Shape;2751;p25"/>
              <p:cNvSpPr/>
              <p:nvPr/>
            </p:nvSpPr>
            <p:spPr>
              <a:xfrm>
                <a:off x="75011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2" name="Google Shape;2752;p25"/>
              <p:cNvSpPr/>
              <p:nvPr/>
            </p:nvSpPr>
            <p:spPr>
              <a:xfrm>
                <a:off x="74170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3" name="Google Shape;2753;p25"/>
              <p:cNvSpPr/>
              <p:nvPr/>
            </p:nvSpPr>
            <p:spPr>
              <a:xfrm>
                <a:off x="70809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4" name="Google Shape;2754;p25"/>
              <p:cNvSpPr/>
              <p:nvPr/>
            </p:nvSpPr>
            <p:spPr>
              <a:xfrm>
                <a:off x="76691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5" name="Google Shape;2755;p25"/>
              <p:cNvSpPr/>
              <p:nvPr/>
            </p:nvSpPr>
            <p:spPr>
              <a:xfrm>
                <a:off x="63245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6" name="Google Shape;2756;p25"/>
              <p:cNvSpPr/>
              <p:nvPr/>
            </p:nvSpPr>
            <p:spPr>
              <a:xfrm>
                <a:off x="71649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7" name="Google Shape;2757;p25"/>
              <p:cNvSpPr/>
              <p:nvPr/>
            </p:nvSpPr>
            <p:spPr>
              <a:xfrm>
                <a:off x="73330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8" name="Google Shape;2758;p25"/>
              <p:cNvSpPr/>
              <p:nvPr/>
            </p:nvSpPr>
            <p:spPr>
              <a:xfrm>
                <a:off x="72490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2759" name="Google Shape;2759;p25"/>
          <p:cNvGrpSpPr/>
          <p:nvPr/>
        </p:nvGrpSpPr>
        <p:grpSpPr>
          <a:xfrm>
            <a:off x="33974" y="5640378"/>
            <a:ext cx="915510" cy="667823"/>
            <a:chOff x="1644550" y="3983250"/>
            <a:chExt cx="705650" cy="360025"/>
          </a:xfrm>
        </p:grpSpPr>
        <p:sp>
          <p:nvSpPr>
            <p:cNvPr id="2760" name="Google Shape;2760;p25"/>
            <p:cNvSpPr/>
            <p:nvPr/>
          </p:nvSpPr>
          <p:spPr>
            <a:xfrm>
              <a:off x="1644550" y="4116075"/>
              <a:ext cx="269850" cy="227200"/>
            </a:xfrm>
            <a:custGeom>
              <a:avLst/>
              <a:gdLst/>
              <a:ahLst/>
              <a:cxnLst/>
              <a:rect l="l" t="t" r="r" b="b"/>
              <a:pathLst>
                <a:path w="10794" h="9088" extrusionOk="0">
                  <a:moveTo>
                    <a:pt x="5397" y="311"/>
                  </a:moveTo>
                  <a:cubicBezTo>
                    <a:pt x="8169" y="311"/>
                    <a:pt x="10425" y="2210"/>
                    <a:pt x="10425" y="4544"/>
                  </a:cubicBezTo>
                  <a:cubicBezTo>
                    <a:pt x="10425" y="6878"/>
                    <a:pt x="8169" y="8778"/>
                    <a:pt x="5397" y="8778"/>
                  </a:cubicBezTo>
                  <a:cubicBezTo>
                    <a:pt x="2625" y="8778"/>
                    <a:pt x="369" y="6878"/>
                    <a:pt x="369" y="4544"/>
                  </a:cubicBezTo>
                  <a:cubicBezTo>
                    <a:pt x="369" y="2210"/>
                    <a:pt x="2625" y="311"/>
                    <a:pt x="5397" y="311"/>
                  </a:cubicBezTo>
                  <a:close/>
                  <a:moveTo>
                    <a:pt x="5397" y="1"/>
                  </a:moveTo>
                  <a:cubicBezTo>
                    <a:pt x="2421" y="1"/>
                    <a:pt x="0" y="2039"/>
                    <a:pt x="0" y="4544"/>
                  </a:cubicBezTo>
                  <a:cubicBezTo>
                    <a:pt x="0" y="7050"/>
                    <a:pt x="2421" y="9088"/>
                    <a:pt x="5397" y="9088"/>
                  </a:cubicBezTo>
                  <a:cubicBezTo>
                    <a:pt x="8373" y="9088"/>
                    <a:pt x="10793" y="7050"/>
                    <a:pt x="10792" y="4544"/>
                  </a:cubicBezTo>
                  <a:cubicBezTo>
                    <a:pt x="10792" y="2039"/>
                    <a:pt x="8372" y="1"/>
                    <a:pt x="5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1" name="Google Shape;2761;p25"/>
            <p:cNvSpPr/>
            <p:nvPr/>
          </p:nvSpPr>
          <p:spPr>
            <a:xfrm>
              <a:off x="1668875" y="4136600"/>
              <a:ext cx="221200" cy="186225"/>
            </a:xfrm>
            <a:custGeom>
              <a:avLst/>
              <a:gdLst/>
              <a:ahLst/>
              <a:cxnLst/>
              <a:rect l="l" t="t" r="r" b="b"/>
              <a:pathLst>
                <a:path w="8848" h="7449" extrusionOk="0">
                  <a:moveTo>
                    <a:pt x="4424" y="309"/>
                  </a:moveTo>
                  <a:cubicBezTo>
                    <a:pt x="6660" y="309"/>
                    <a:pt x="8478" y="1841"/>
                    <a:pt x="8478" y="3723"/>
                  </a:cubicBezTo>
                  <a:cubicBezTo>
                    <a:pt x="8478" y="5606"/>
                    <a:pt x="6659" y="7138"/>
                    <a:pt x="4424" y="7138"/>
                  </a:cubicBezTo>
                  <a:cubicBezTo>
                    <a:pt x="2189" y="7138"/>
                    <a:pt x="370" y="5606"/>
                    <a:pt x="370" y="3723"/>
                  </a:cubicBezTo>
                  <a:cubicBezTo>
                    <a:pt x="370" y="1839"/>
                    <a:pt x="2188" y="309"/>
                    <a:pt x="4424" y="309"/>
                  </a:cubicBezTo>
                  <a:close/>
                  <a:moveTo>
                    <a:pt x="4424" y="1"/>
                  </a:moveTo>
                  <a:cubicBezTo>
                    <a:pt x="1985" y="1"/>
                    <a:pt x="1" y="1670"/>
                    <a:pt x="1" y="3724"/>
                  </a:cubicBezTo>
                  <a:cubicBezTo>
                    <a:pt x="1" y="5777"/>
                    <a:pt x="1985" y="7448"/>
                    <a:pt x="4424" y="7448"/>
                  </a:cubicBezTo>
                  <a:cubicBezTo>
                    <a:pt x="6862" y="7448"/>
                    <a:pt x="8847" y="5777"/>
                    <a:pt x="8847" y="3724"/>
                  </a:cubicBezTo>
                  <a:cubicBezTo>
                    <a:pt x="8847" y="1672"/>
                    <a:pt x="6862" y="1"/>
                    <a:pt x="4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2" name="Google Shape;2762;p25"/>
            <p:cNvSpPr/>
            <p:nvPr/>
          </p:nvSpPr>
          <p:spPr>
            <a:xfrm>
              <a:off x="1777175" y="4138525"/>
              <a:ext cx="4625" cy="182350"/>
            </a:xfrm>
            <a:custGeom>
              <a:avLst/>
              <a:gdLst/>
              <a:ahLst/>
              <a:cxnLst/>
              <a:rect l="l" t="t" r="r" b="b"/>
              <a:pathLst>
                <a:path w="185" h="7294" extrusionOk="0">
                  <a:moveTo>
                    <a:pt x="92" y="1"/>
                  </a:moveTo>
                  <a:cubicBezTo>
                    <a:pt x="41" y="1"/>
                    <a:pt x="0" y="36"/>
                    <a:pt x="0" y="78"/>
                  </a:cubicBezTo>
                  <a:lnTo>
                    <a:pt x="0" y="7217"/>
                  </a:lnTo>
                  <a:cubicBezTo>
                    <a:pt x="0" y="7259"/>
                    <a:pt x="41" y="7294"/>
                    <a:pt x="92" y="7294"/>
                  </a:cubicBezTo>
                  <a:cubicBezTo>
                    <a:pt x="143" y="7294"/>
                    <a:pt x="185" y="7258"/>
                    <a:pt x="184" y="7217"/>
                  </a:cubicBezTo>
                  <a:lnTo>
                    <a:pt x="184" y="78"/>
                  </a:lnTo>
                  <a:cubicBezTo>
                    <a:pt x="184" y="36"/>
                    <a:pt x="142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3" name="Google Shape;2763;p25"/>
            <p:cNvSpPr/>
            <p:nvPr/>
          </p:nvSpPr>
          <p:spPr>
            <a:xfrm>
              <a:off x="1671200" y="4227725"/>
              <a:ext cx="216575" cy="3900"/>
            </a:xfrm>
            <a:custGeom>
              <a:avLst/>
              <a:gdLst/>
              <a:ahLst/>
              <a:cxnLst/>
              <a:rect l="l" t="t" r="r" b="b"/>
              <a:pathLst>
                <a:path w="8663" h="156" extrusionOk="0">
                  <a:moveTo>
                    <a:pt x="92" y="1"/>
                  </a:moveTo>
                  <a:cubicBezTo>
                    <a:pt x="42" y="1"/>
                    <a:pt x="0" y="36"/>
                    <a:pt x="0" y="78"/>
                  </a:cubicBezTo>
                  <a:cubicBezTo>
                    <a:pt x="0" y="120"/>
                    <a:pt x="42" y="156"/>
                    <a:pt x="92" y="156"/>
                  </a:cubicBezTo>
                  <a:lnTo>
                    <a:pt x="8570" y="156"/>
                  </a:lnTo>
                  <a:cubicBezTo>
                    <a:pt x="8621" y="156"/>
                    <a:pt x="8662" y="120"/>
                    <a:pt x="8662" y="78"/>
                  </a:cubicBezTo>
                  <a:cubicBezTo>
                    <a:pt x="8662" y="36"/>
                    <a:pt x="8621" y="1"/>
                    <a:pt x="8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4" name="Google Shape;2764;p25"/>
            <p:cNvSpPr/>
            <p:nvPr/>
          </p:nvSpPr>
          <p:spPr>
            <a:xfrm>
              <a:off x="1702000" y="4164600"/>
              <a:ext cx="154975" cy="130125"/>
            </a:xfrm>
            <a:custGeom>
              <a:avLst/>
              <a:gdLst/>
              <a:ahLst/>
              <a:cxnLst/>
              <a:rect l="l" t="t" r="r" b="b"/>
              <a:pathLst>
                <a:path w="6199" h="5205" extrusionOk="0">
                  <a:moveTo>
                    <a:pt x="6097" y="1"/>
                  </a:moveTo>
                  <a:cubicBezTo>
                    <a:pt x="6073" y="1"/>
                    <a:pt x="6050" y="8"/>
                    <a:pt x="6032" y="24"/>
                  </a:cubicBezTo>
                  <a:lnTo>
                    <a:pt x="36" y="5071"/>
                  </a:lnTo>
                  <a:cubicBezTo>
                    <a:pt x="0" y="5102"/>
                    <a:pt x="0" y="5152"/>
                    <a:pt x="36" y="5182"/>
                  </a:cubicBezTo>
                  <a:cubicBezTo>
                    <a:pt x="54" y="5197"/>
                    <a:pt x="78" y="5204"/>
                    <a:pt x="101" y="5204"/>
                  </a:cubicBezTo>
                  <a:cubicBezTo>
                    <a:pt x="126" y="5204"/>
                    <a:pt x="149" y="5198"/>
                    <a:pt x="167" y="5182"/>
                  </a:cubicBezTo>
                  <a:lnTo>
                    <a:pt x="6161" y="134"/>
                  </a:lnTo>
                  <a:cubicBezTo>
                    <a:pt x="6198" y="103"/>
                    <a:pt x="6198" y="54"/>
                    <a:pt x="6161" y="24"/>
                  </a:cubicBezTo>
                  <a:cubicBezTo>
                    <a:pt x="6144" y="8"/>
                    <a:pt x="6120" y="1"/>
                    <a:pt x="6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5" name="Google Shape;2765;p25"/>
            <p:cNvSpPr/>
            <p:nvPr/>
          </p:nvSpPr>
          <p:spPr>
            <a:xfrm>
              <a:off x="1702000" y="4164600"/>
              <a:ext cx="154975" cy="130125"/>
            </a:xfrm>
            <a:custGeom>
              <a:avLst/>
              <a:gdLst/>
              <a:ahLst/>
              <a:cxnLst/>
              <a:rect l="l" t="t" r="r" b="b"/>
              <a:pathLst>
                <a:path w="6199" h="5205" extrusionOk="0">
                  <a:moveTo>
                    <a:pt x="102" y="1"/>
                  </a:moveTo>
                  <a:cubicBezTo>
                    <a:pt x="78" y="1"/>
                    <a:pt x="54" y="8"/>
                    <a:pt x="36" y="24"/>
                  </a:cubicBezTo>
                  <a:cubicBezTo>
                    <a:pt x="0" y="54"/>
                    <a:pt x="0" y="103"/>
                    <a:pt x="36" y="134"/>
                  </a:cubicBezTo>
                  <a:lnTo>
                    <a:pt x="6032" y="5182"/>
                  </a:lnTo>
                  <a:cubicBezTo>
                    <a:pt x="6049" y="5197"/>
                    <a:pt x="6073" y="5204"/>
                    <a:pt x="6096" y="5204"/>
                  </a:cubicBezTo>
                  <a:cubicBezTo>
                    <a:pt x="6119" y="5204"/>
                    <a:pt x="6144" y="5198"/>
                    <a:pt x="6161" y="5182"/>
                  </a:cubicBezTo>
                  <a:cubicBezTo>
                    <a:pt x="6198" y="5152"/>
                    <a:pt x="6198" y="5102"/>
                    <a:pt x="6161" y="5071"/>
                  </a:cubicBezTo>
                  <a:lnTo>
                    <a:pt x="167" y="24"/>
                  </a:lnTo>
                  <a:cubicBezTo>
                    <a:pt x="149" y="8"/>
                    <a:pt x="126" y="1"/>
                    <a:pt x="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6" name="Google Shape;2766;p25"/>
            <p:cNvSpPr/>
            <p:nvPr/>
          </p:nvSpPr>
          <p:spPr>
            <a:xfrm>
              <a:off x="1735650" y="4145525"/>
              <a:ext cx="87675" cy="168325"/>
            </a:xfrm>
            <a:custGeom>
              <a:avLst/>
              <a:gdLst/>
              <a:ahLst/>
              <a:cxnLst/>
              <a:rect l="l" t="t" r="r" b="b"/>
              <a:pathLst>
                <a:path w="3507" h="6733" extrusionOk="0">
                  <a:moveTo>
                    <a:pt x="3403" y="1"/>
                  </a:moveTo>
                  <a:cubicBezTo>
                    <a:pt x="3366" y="1"/>
                    <a:pt x="3332" y="18"/>
                    <a:pt x="3318" y="47"/>
                  </a:cubicBezTo>
                  <a:lnTo>
                    <a:pt x="19" y="6624"/>
                  </a:lnTo>
                  <a:cubicBezTo>
                    <a:pt x="1" y="6664"/>
                    <a:pt x="22" y="6709"/>
                    <a:pt x="69" y="6725"/>
                  </a:cubicBezTo>
                  <a:cubicBezTo>
                    <a:pt x="80" y="6730"/>
                    <a:pt x="93" y="6733"/>
                    <a:pt x="105" y="6733"/>
                  </a:cubicBezTo>
                  <a:cubicBezTo>
                    <a:pt x="141" y="6733"/>
                    <a:pt x="174" y="6714"/>
                    <a:pt x="189" y="6684"/>
                  </a:cubicBezTo>
                  <a:lnTo>
                    <a:pt x="3488" y="107"/>
                  </a:lnTo>
                  <a:cubicBezTo>
                    <a:pt x="3506" y="68"/>
                    <a:pt x="3484" y="23"/>
                    <a:pt x="3438" y="6"/>
                  </a:cubicBezTo>
                  <a:cubicBezTo>
                    <a:pt x="3427" y="2"/>
                    <a:pt x="3414" y="1"/>
                    <a:pt x="3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7" name="Google Shape;2767;p25"/>
            <p:cNvSpPr/>
            <p:nvPr/>
          </p:nvSpPr>
          <p:spPr>
            <a:xfrm>
              <a:off x="1679200" y="4193000"/>
              <a:ext cx="200500" cy="73350"/>
            </a:xfrm>
            <a:custGeom>
              <a:avLst/>
              <a:gdLst/>
              <a:ahLst/>
              <a:cxnLst/>
              <a:rect l="l" t="t" r="r" b="b"/>
              <a:pathLst>
                <a:path w="8020" h="2934" extrusionOk="0">
                  <a:moveTo>
                    <a:pt x="106" y="1"/>
                  </a:moveTo>
                  <a:cubicBezTo>
                    <a:pt x="69" y="1"/>
                    <a:pt x="35" y="19"/>
                    <a:pt x="20" y="49"/>
                  </a:cubicBezTo>
                  <a:cubicBezTo>
                    <a:pt x="1" y="88"/>
                    <a:pt x="23" y="133"/>
                    <a:pt x="69" y="150"/>
                  </a:cubicBezTo>
                  <a:lnTo>
                    <a:pt x="7880" y="2926"/>
                  </a:lnTo>
                  <a:cubicBezTo>
                    <a:pt x="7891" y="2930"/>
                    <a:pt x="7905" y="2933"/>
                    <a:pt x="7916" y="2933"/>
                  </a:cubicBezTo>
                  <a:cubicBezTo>
                    <a:pt x="7952" y="2933"/>
                    <a:pt x="7987" y="2916"/>
                    <a:pt x="8001" y="2885"/>
                  </a:cubicBezTo>
                  <a:cubicBezTo>
                    <a:pt x="8020" y="2844"/>
                    <a:pt x="7998" y="2800"/>
                    <a:pt x="7952" y="2784"/>
                  </a:cubicBezTo>
                  <a:lnTo>
                    <a:pt x="142" y="7"/>
                  </a:lnTo>
                  <a:cubicBezTo>
                    <a:pt x="130" y="3"/>
                    <a:pt x="118" y="1"/>
                    <a:pt x="1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8" name="Google Shape;2768;p25"/>
            <p:cNvSpPr/>
            <p:nvPr/>
          </p:nvSpPr>
          <p:spPr>
            <a:xfrm>
              <a:off x="1678675" y="4194150"/>
              <a:ext cx="201600" cy="71075"/>
            </a:xfrm>
            <a:custGeom>
              <a:avLst/>
              <a:gdLst/>
              <a:ahLst/>
              <a:cxnLst/>
              <a:rect l="l" t="t" r="r" b="b"/>
              <a:pathLst>
                <a:path w="8064" h="2843" extrusionOk="0">
                  <a:moveTo>
                    <a:pt x="7959" y="0"/>
                  </a:moveTo>
                  <a:cubicBezTo>
                    <a:pt x="7947" y="0"/>
                    <a:pt x="7936" y="2"/>
                    <a:pt x="7925" y="6"/>
                  </a:cubicBezTo>
                  <a:lnTo>
                    <a:pt x="70" y="2693"/>
                  </a:lnTo>
                  <a:cubicBezTo>
                    <a:pt x="24" y="2710"/>
                    <a:pt x="0" y="2755"/>
                    <a:pt x="20" y="2795"/>
                  </a:cubicBezTo>
                  <a:cubicBezTo>
                    <a:pt x="34" y="2825"/>
                    <a:pt x="68" y="2843"/>
                    <a:pt x="104" y="2843"/>
                  </a:cubicBezTo>
                  <a:cubicBezTo>
                    <a:pt x="117" y="2843"/>
                    <a:pt x="128" y="2841"/>
                    <a:pt x="139" y="2837"/>
                  </a:cubicBezTo>
                  <a:lnTo>
                    <a:pt x="7994" y="149"/>
                  </a:lnTo>
                  <a:cubicBezTo>
                    <a:pt x="8040" y="134"/>
                    <a:pt x="8064" y="88"/>
                    <a:pt x="8044" y="48"/>
                  </a:cubicBezTo>
                  <a:cubicBezTo>
                    <a:pt x="8029" y="18"/>
                    <a:pt x="7995" y="0"/>
                    <a:pt x="79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69" name="Google Shape;2769;p25"/>
            <p:cNvSpPr/>
            <p:nvPr/>
          </p:nvSpPr>
          <p:spPr>
            <a:xfrm>
              <a:off x="1736975" y="4145050"/>
              <a:ext cx="85025" cy="169275"/>
            </a:xfrm>
            <a:custGeom>
              <a:avLst/>
              <a:gdLst/>
              <a:ahLst/>
              <a:cxnLst/>
              <a:rect l="l" t="t" r="r" b="b"/>
              <a:pathLst>
                <a:path w="3401" h="6771" extrusionOk="0">
                  <a:moveTo>
                    <a:pt x="104" y="1"/>
                  </a:moveTo>
                  <a:cubicBezTo>
                    <a:pt x="92" y="1"/>
                    <a:pt x="80" y="3"/>
                    <a:pt x="69" y="7"/>
                  </a:cubicBezTo>
                  <a:cubicBezTo>
                    <a:pt x="23" y="22"/>
                    <a:pt x="0" y="67"/>
                    <a:pt x="20" y="108"/>
                  </a:cubicBezTo>
                  <a:lnTo>
                    <a:pt x="3211" y="6722"/>
                  </a:lnTo>
                  <a:cubicBezTo>
                    <a:pt x="3225" y="6753"/>
                    <a:pt x="3260" y="6770"/>
                    <a:pt x="3297" y="6770"/>
                  </a:cubicBezTo>
                  <a:cubicBezTo>
                    <a:pt x="3308" y="6770"/>
                    <a:pt x="3319" y="6768"/>
                    <a:pt x="3332" y="6763"/>
                  </a:cubicBezTo>
                  <a:cubicBezTo>
                    <a:pt x="3378" y="6747"/>
                    <a:pt x="3401" y="6702"/>
                    <a:pt x="3381" y="6662"/>
                  </a:cubicBezTo>
                  <a:lnTo>
                    <a:pt x="190" y="49"/>
                  </a:lnTo>
                  <a:cubicBezTo>
                    <a:pt x="175" y="19"/>
                    <a:pt x="140" y="1"/>
                    <a:pt x="1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0" name="Google Shape;2770;p25"/>
            <p:cNvSpPr/>
            <p:nvPr/>
          </p:nvSpPr>
          <p:spPr>
            <a:xfrm>
              <a:off x="2080375" y="4116075"/>
              <a:ext cx="269825" cy="227200"/>
            </a:xfrm>
            <a:custGeom>
              <a:avLst/>
              <a:gdLst/>
              <a:ahLst/>
              <a:cxnLst/>
              <a:rect l="l" t="t" r="r" b="b"/>
              <a:pathLst>
                <a:path w="10793" h="9088" extrusionOk="0">
                  <a:moveTo>
                    <a:pt x="5397" y="311"/>
                  </a:moveTo>
                  <a:cubicBezTo>
                    <a:pt x="8169" y="311"/>
                    <a:pt x="10425" y="2210"/>
                    <a:pt x="10425" y="4544"/>
                  </a:cubicBezTo>
                  <a:cubicBezTo>
                    <a:pt x="10425" y="6878"/>
                    <a:pt x="8169" y="8778"/>
                    <a:pt x="5397" y="8778"/>
                  </a:cubicBezTo>
                  <a:cubicBezTo>
                    <a:pt x="2624" y="8778"/>
                    <a:pt x="368" y="6878"/>
                    <a:pt x="368" y="4544"/>
                  </a:cubicBezTo>
                  <a:cubicBezTo>
                    <a:pt x="368" y="2210"/>
                    <a:pt x="2624" y="311"/>
                    <a:pt x="5397" y="311"/>
                  </a:cubicBezTo>
                  <a:close/>
                  <a:moveTo>
                    <a:pt x="5397" y="1"/>
                  </a:moveTo>
                  <a:cubicBezTo>
                    <a:pt x="2421" y="1"/>
                    <a:pt x="0" y="2039"/>
                    <a:pt x="0" y="4544"/>
                  </a:cubicBezTo>
                  <a:cubicBezTo>
                    <a:pt x="0" y="7050"/>
                    <a:pt x="2421" y="9088"/>
                    <a:pt x="5397" y="9088"/>
                  </a:cubicBezTo>
                  <a:cubicBezTo>
                    <a:pt x="8372" y="9088"/>
                    <a:pt x="10792" y="7050"/>
                    <a:pt x="10792" y="4544"/>
                  </a:cubicBezTo>
                  <a:cubicBezTo>
                    <a:pt x="10792" y="2039"/>
                    <a:pt x="8372" y="1"/>
                    <a:pt x="5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1" name="Google Shape;2771;p25"/>
            <p:cNvSpPr/>
            <p:nvPr/>
          </p:nvSpPr>
          <p:spPr>
            <a:xfrm>
              <a:off x="2104700" y="4136600"/>
              <a:ext cx="221175" cy="186225"/>
            </a:xfrm>
            <a:custGeom>
              <a:avLst/>
              <a:gdLst/>
              <a:ahLst/>
              <a:cxnLst/>
              <a:rect l="l" t="t" r="r" b="b"/>
              <a:pathLst>
                <a:path w="8847" h="7449" extrusionOk="0">
                  <a:moveTo>
                    <a:pt x="4424" y="309"/>
                  </a:moveTo>
                  <a:cubicBezTo>
                    <a:pt x="6660" y="309"/>
                    <a:pt x="8478" y="1841"/>
                    <a:pt x="8478" y="3723"/>
                  </a:cubicBezTo>
                  <a:cubicBezTo>
                    <a:pt x="8478" y="5606"/>
                    <a:pt x="6660" y="7138"/>
                    <a:pt x="4424" y="7138"/>
                  </a:cubicBezTo>
                  <a:cubicBezTo>
                    <a:pt x="2189" y="7138"/>
                    <a:pt x="369" y="5606"/>
                    <a:pt x="369" y="3723"/>
                  </a:cubicBezTo>
                  <a:cubicBezTo>
                    <a:pt x="369" y="1839"/>
                    <a:pt x="2189" y="309"/>
                    <a:pt x="4424" y="309"/>
                  </a:cubicBezTo>
                  <a:close/>
                  <a:moveTo>
                    <a:pt x="4424" y="1"/>
                  </a:moveTo>
                  <a:cubicBezTo>
                    <a:pt x="1985" y="1"/>
                    <a:pt x="1" y="1670"/>
                    <a:pt x="1" y="3724"/>
                  </a:cubicBezTo>
                  <a:cubicBezTo>
                    <a:pt x="1" y="5777"/>
                    <a:pt x="1985" y="7448"/>
                    <a:pt x="4424" y="7448"/>
                  </a:cubicBezTo>
                  <a:cubicBezTo>
                    <a:pt x="6862" y="7448"/>
                    <a:pt x="8846" y="5777"/>
                    <a:pt x="8846" y="3724"/>
                  </a:cubicBezTo>
                  <a:cubicBezTo>
                    <a:pt x="8846" y="1672"/>
                    <a:pt x="6862" y="1"/>
                    <a:pt x="44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2" name="Google Shape;2772;p25"/>
            <p:cNvSpPr/>
            <p:nvPr/>
          </p:nvSpPr>
          <p:spPr>
            <a:xfrm>
              <a:off x="2213000" y="4138525"/>
              <a:ext cx="4600" cy="182350"/>
            </a:xfrm>
            <a:custGeom>
              <a:avLst/>
              <a:gdLst/>
              <a:ahLst/>
              <a:cxnLst/>
              <a:rect l="l" t="t" r="r" b="b"/>
              <a:pathLst>
                <a:path w="184" h="7294" extrusionOk="0">
                  <a:moveTo>
                    <a:pt x="92" y="1"/>
                  </a:moveTo>
                  <a:cubicBezTo>
                    <a:pt x="41" y="1"/>
                    <a:pt x="0" y="36"/>
                    <a:pt x="0" y="78"/>
                  </a:cubicBezTo>
                  <a:lnTo>
                    <a:pt x="0" y="7217"/>
                  </a:lnTo>
                  <a:cubicBezTo>
                    <a:pt x="0" y="7259"/>
                    <a:pt x="41" y="7294"/>
                    <a:pt x="92" y="7294"/>
                  </a:cubicBezTo>
                  <a:cubicBezTo>
                    <a:pt x="141" y="7294"/>
                    <a:pt x="183" y="7258"/>
                    <a:pt x="184" y="7217"/>
                  </a:cubicBezTo>
                  <a:lnTo>
                    <a:pt x="184" y="78"/>
                  </a:lnTo>
                  <a:cubicBezTo>
                    <a:pt x="184" y="36"/>
                    <a:pt x="141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3" name="Google Shape;2773;p25"/>
            <p:cNvSpPr/>
            <p:nvPr/>
          </p:nvSpPr>
          <p:spPr>
            <a:xfrm>
              <a:off x="2107025" y="4227725"/>
              <a:ext cx="216575" cy="3900"/>
            </a:xfrm>
            <a:custGeom>
              <a:avLst/>
              <a:gdLst/>
              <a:ahLst/>
              <a:cxnLst/>
              <a:rect l="l" t="t" r="r" b="b"/>
              <a:pathLst>
                <a:path w="8663" h="156" extrusionOk="0">
                  <a:moveTo>
                    <a:pt x="92" y="1"/>
                  </a:moveTo>
                  <a:cubicBezTo>
                    <a:pt x="42" y="1"/>
                    <a:pt x="0" y="36"/>
                    <a:pt x="0" y="78"/>
                  </a:cubicBezTo>
                  <a:cubicBezTo>
                    <a:pt x="0" y="120"/>
                    <a:pt x="42" y="156"/>
                    <a:pt x="92" y="156"/>
                  </a:cubicBezTo>
                  <a:lnTo>
                    <a:pt x="8570" y="156"/>
                  </a:lnTo>
                  <a:cubicBezTo>
                    <a:pt x="8621" y="156"/>
                    <a:pt x="8662" y="120"/>
                    <a:pt x="8662" y="78"/>
                  </a:cubicBezTo>
                  <a:cubicBezTo>
                    <a:pt x="8662" y="36"/>
                    <a:pt x="8619" y="1"/>
                    <a:pt x="8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4" name="Google Shape;2774;p25"/>
            <p:cNvSpPr/>
            <p:nvPr/>
          </p:nvSpPr>
          <p:spPr>
            <a:xfrm>
              <a:off x="2137825" y="4164600"/>
              <a:ext cx="154950" cy="130125"/>
            </a:xfrm>
            <a:custGeom>
              <a:avLst/>
              <a:gdLst/>
              <a:ahLst/>
              <a:cxnLst/>
              <a:rect l="l" t="t" r="r" b="b"/>
              <a:pathLst>
                <a:path w="6198" h="5205" extrusionOk="0">
                  <a:moveTo>
                    <a:pt x="6096" y="1"/>
                  </a:moveTo>
                  <a:cubicBezTo>
                    <a:pt x="6073" y="1"/>
                    <a:pt x="6050" y="8"/>
                    <a:pt x="6032" y="24"/>
                  </a:cubicBezTo>
                  <a:lnTo>
                    <a:pt x="37" y="5071"/>
                  </a:lnTo>
                  <a:cubicBezTo>
                    <a:pt x="0" y="5102"/>
                    <a:pt x="0" y="5152"/>
                    <a:pt x="37" y="5182"/>
                  </a:cubicBezTo>
                  <a:cubicBezTo>
                    <a:pt x="53" y="5197"/>
                    <a:pt x="78" y="5204"/>
                    <a:pt x="101" y="5204"/>
                  </a:cubicBezTo>
                  <a:cubicBezTo>
                    <a:pt x="124" y="5204"/>
                    <a:pt x="149" y="5198"/>
                    <a:pt x="166" y="5182"/>
                  </a:cubicBezTo>
                  <a:lnTo>
                    <a:pt x="6161" y="134"/>
                  </a:lnTo>
                  <a:cubicBezTo>
                    <a:pt x="6197" y="103"/>
                    <a:pt x="6197" y="54"/>
                    <a:pt x="6161" y="24"/>
                  </a:cubicBezTo>
                  <a:cubicBezTo>
                    <a:pt x="6143" y="8"/>
                    <a:pt x="6120" y="1"/>
                    <a:pt x="60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5" name="Google Shape;2775;p25"/>
            <p:cNvSpPr/>
            <p:nvPr/>
          </p:nvSpPr>
          <p:spPr>
            <a:xfrm>
              <a:off x="2137800" y="4164600"/>
              <a:ext cx="154950" cy="130125"/>
            </a:xfrm>
            <a:custGeom>
              <a:avLst/>
              <a:gdLst/>
              <a:ahLst/>
              <a:cxnLst/>
              <a:rect l="l" t="t" r="r" b="b"/>
              <a:pathLst>
                <a:path w="6198" h="5205" extrusionOk="0">
                  <a:moveTo>
                    <a:pt x="101" y="1"/>
                  </a:moveTo>
                  <a:cubicBezTo>
                    <a:pt x="78" y="1"/>
                    <a:pt x="54" y="8"/>
                    <a:pt x="36" y="24"/>
                  </a:cubicBezTo>
                  <a:cubicBezTo>
                    <a:pt x="0" y="54"/>
                    <a:pt x="0" y="103"/>
                    <a:pt x="36" y="134"/>
                  </a:cubicBezTo>
                  <a:lnTo>
                    <a:pt x="6032" y="5182"/>
                  </a:lnTo>
                  <a:cubicBezTo>
                    <a:pt x="6049" y="5197"/>
                    <a:pt x="6074" y="5204"/>
                    <a:pt x="6097" y="5204"/>
                  </a:cubicBezTo>
                  <a:cubicBezTo>
                    <a:pt x="6120" y="5204"/>
                    <a:pt x="6144" y="5198"/>
                    <a:pt x="6161" y="5182"/>
                  </a:cubicBezTo>
                  <a:cubicBezTo>
                    <a:pt x="6197" y="5152"/>
                    <a:pt x="6197" y="5102"/>
                    <a:pt x="6161" y="5071"/>
                  </a:cubicBezTo>
                  <a:lnTo>
                    <a:pt x="166" y="24"/>
                  </a:lnTo>
                  <a:cubicBezTo>
                    <a:pt x="148" y="8"/>
                    <a:pt x="125" y="1"/>
                    <a:pt x="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6" name="Google Shape;2776;p25"/>
            <p:cNvSpPr/>
            <p:nvPr/>
          </p:nvSpPr>
          <p:spPr>
            <a:xfrm>
              <a:off x="2171425" y="4145525"/>
              <a:ext cx="87700" cy="168325"/>
            </a:xfrm>
            <a:custGeom>
              <a:avLst/>
              <a:gdLst/>
              <a:ahLst/>
              <a:cxnLst/>
              <a:rect l="l" t="t" r="r" b="b"/>
              <a:pathLst>
                <a:path w="3508" h="6733" extrusionOk="0">
                  <a:moveTo>
                    <a:pt x="3403" y="1"/>
                  </a:moveTo>
                  <a:cubicBezTo>
                    <a:pt x="3367" y="1"/>
                    <a:pt x="3332" y="18"/>
                    <a:pt x="3318" y="47"/>
                  </a:cubicBezTo>
                  <a:lnTo>
                    <a:pt x="20" y="6624"/>
                  </a:lnTo>
                  <a:cubicBezTo>
                    <a:pt x="1" y="6664"/>
                    <a:pt x="22" y="6709"/>
                    <a:pt x="69" y="6725"/>
                  </a:cubicBezTo>
                  <a:cubicBezTo>
                    <a:pt x="81" y="6730"/>
                    <a:pt x="93" y="6733"/>
                    <a:pt x="105" y="6733"/>
                  </a:cubicBezTo>
                  <a:cubicBezTo>
                    <a:pt x="141" y="6733"/>
                    <a:pt x="176" y="6714"/>
                    <a:pt x="190" y="6684"/>
                  </a:cubicBezTo>
                  <a:lnTo>
                    <a:pt x="3488" y="107"/>
                  </a:lnTo>
                  <a:cubicBezTo>
                    <a:pt x="3507" y="68"/>
                    <a:pt x="3484" y="23"/>
                    <a:pt x="3438" y="6"/>
                  </a:cubicBezTo>
                  <a:cubicBezTo>
                    <a:pt x="3426" y="2"/>
                    <a:pt x="3415" y="1"/>
                    <a:pt x="340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7" name="Google Shape;2777;p25"/>
            <p:cNvSpPr/>
            <p:nvPr/>
          </p:nvSpPr>
          <p:spPr>
            <a:xfrm>
              <a:off x="2115025" y="4193000"/>
              <a:ext cx="200500" cy="73350"/>
            </a:xfrm>
            <a:custGeom>
              <a:avLst/>
              <a:gdLst/>
              <a:ahLst/>
              <a:cxnLst/>
              <a:rect l="l" t="t" r="r" b="b"/>
              <a:pathLst>
                <a:path w="8020" h="2934" extrusionOk="0">
                  <a:moveTo>
                    <a:pt x="105" y="1"/>
                  </a:moveTo>
                  <a:cubicBezTo>
                    <a:pt x="69" y="1"/>
                    <a:pt x="35" y="19"/>
                    <a:pt x="20" y="49"/>
                  </a:cubicBezTo>
                  <a:cubicBezTo>
                    <a:pt x="1" y="88"/>
                    <a:pt x="22" y="133"/>
                    <a:pt x="69" y="150"/>
                  </a:cubicBezTo>
                  <a:lnTo>
                    <a:pt x="7880" y="2926"/>
                  </a:lnTo>
                  <a:cubicBezTo>
                    <a:pt x="7891" y="2930"/>
                    <a:pt x="7905" y="2933"/>
                    <a:pt x="7916" y="2933"/>
                  </a:cubicBezTo>
                  <a:cubicBezTo>
                    <a:pt x="7952" y="2933"/>
                    <a:pt x="7985" y="2916"/>
                    <a:pt x="8000" y="2885"/>
                  </a:cubicBezTo>
                  <a:cubicBezTo>
                    <a:pt x="8020" y="2844"/>
                    <a:pt x="7998" y="2800"/>
                    <a:pt x="7952" y="2784"/>
                  </a:cubicBezTo>
                  <a:lnTo>
                    <a:pt x="141" y="7"/>
                  </a:lnTo>
                  <a:cubicBezTo>
                    <a:pt x="129" y="3"/>
                    <a:pt x="117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8" name="Google Shape;2778;p25"/>
            <p:cNvSpPr/>
            <p:nvPr/>
          </p:nvSpPr>
          <p:spPr>
            <a:xfrm>
              <a:off x="2114500" y="4194150"/>
              <a:ext cx="201575" cy="71075"/>
            </a:xfrm>
            <a:custGeom>
              <a:avLst/>
              <a:gdLst/>
              <a:ahLst/>
              <a:cxnLst/>
              <a:rect l="l" t="t" r="r" b="b"/>
              <a:pathLst>
                <a:path w="8063" h="2843" extrusionOk="0">
                  <a:moveTo>
                    <a:pt x="7958" y="0"/>
                  </a:moveTo>
                  <a:cubicBezTo>
                    <a:pt x="7946" y="0"/>
                    <a:pt x="7935" y="2"/>
                    <a:pt x="7924" y="6"/>
                  </a:cubicBezTo>
                  <a:lnTo>
                    <a:pt x="69" y="2693"/>
                  </a:lnTo>
                  <a:cubicBezTo>
                    <a:pt x="23" y="2710"/>
                    <a:pt x="0" y="2755"/>
                    <a:pt x="20" y="2795"/>
                  </a:cubicBezTo>
                  <a:cubicBezTo>
                    <a:pt x="33" y="2825"/>
                    <a:pt x="68" y="2843"/>
                    <a:pt x="104" y="2843"/>
                  </a:cubicBezTo>
                  <a:cubicBezTo>
                    <a:pt x="116" y="2843"/>
                    <a:pt x="128" y="2841"/>
                    <a:pt x="139" y="2837"/>
                  </a:cubicBezTo>
                  <a:lnTo>
                    <a:pt x="7994" y="149"/>
                  </a:lnTo>
                  <a:cubicBezTo>
                    <a:pt x="8040" y="134"/>
                    <a:pt x="8063" y="88"/>
                    <a:pt x="8044" y="48"/>
                  </a:cubicBezTo>
                  <a:cubicBezTo>
                    <a:pt x="8029" y="18"/>
                    <a:pt x="7994" y="0"/>
                    <a:pt x="79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79" name="Google Shape;2779;p25"/>
            <p:cNvSpPr/>
            <p:nvPr/>
          </p:nvSpPr>
          <p:spPr>
            <a:xfrm>
              <a:off x="2172750" y="4145050"/>
              <a:ext cx="85050" cy="169275"/>
            </a:xfrm>
            <a:custGeom>
              <a:avLst/>
              <a:gdLst/>
              <a:ahLst/>
              <a:cxnLst/>
              <a:rect l="l" t="t" r="r" b="b"/>
              <a:pathLst>
                <a:path w="3402" h="6771" extrusionOk="0">
                  <a:moveTo>
                    <a:pt x="105" y="1"/>
                  </a:moveTo>
                  <a:cubicBezTo>
                    <a:pt x="94" y="1"/>
                    <a:pt x="82" y="3"/>
                    <a:pt x="70" y="7"/>
                  </a:cubicBezTo>
                  <a:cubicBezTo>
                    <a:pt x="24" y="22"/>
                    <a:pt x="0" y="67"/>
                    <a:pt x="20" y="108"/>
                  </a:cubicBezTo>
                  <a:lnTo>
                    <a:pt x="3212" y="6722"/>
                  </a:lnTo>
                  <a:cubicBezTo>
                    <a:pt x="3226" y="6753"/>
                    <a:pt x="3260" y="6770"/>
                    <a:pt x="3296" y="6770"/>
                  </a:cubicBezTo>
                  <a:cubicBezTo>
                    <a:pt x="3309" y="6770"/>
                    <a:pt x="3320" y="6768"/>
                    <a:pt x="3332" y="6763"/>
                  </a:cubicBezTo>
                  <a:cubicBezTo>
                    <a:pt x="3378" y="6747"/>
                    <a:pt x="3402" y="6702"/>
                    <a:pt x="3382" y="6662"/>
                  </a:cubicBezTo>
                  <a:lnTo>
                    <a:pt x="190" y="49"/>
                  </a:lnTo>
                  <a:cubicBezTo>
                    <a:pt x="175" y="19"/>
                    <a:pt x="141" y="1"/>
                    <a:pt x="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0" name="Google Shape;2780;p25"/>
            <p:cNvSpPr/>
            <p:nvPr/>
          </p:nvSpPr>
          <p:spPr>
            <a:xfrm>
              <a:off x="1774600" y="4022850"/>
              <a:ext cx="403175" cy="231800"/>
            </a:xfrm>
            <a:custGeom>
              <a:avLst/>
              <a:gdLst/>
              <a:ahLst/>
              <a:cxnLst/>
              <a:rect l="l" t="t" r="r" b="b"/>
              <a:pathLst>
                <a:path w="16127" h="9272" extrusionOk="0">
                  <a:moveTo>
                    <a:pt x="4384" y="3312"/>
                  </a:moveTo>
                  <a:lnTo>
                    <a:pt x="6772" y="8925"/>
                  </a:lnTo>
                  <a:lnTo>
                    <a:pt x="6772" y="8925"/>
                  </a:lnTo>
                  <a:lnTo>
                    <a:pt x="511" y="8156"/>
                  </a:lnTo>
                  <a:lnTo>
                    <a:pt x="4384" y="3312"/>
                  </a:lnTo>
                  <a:close/>
                  <a:moveTo>
                    <a:pt x="3364" y="1"/>
                  </a:moveTo>
                  <a:lnTo>
                    <a:pt x="3018" y="105"/>
                  </a:lnTo>
                  <a:lnTo>
                    <a:pt x="4229" y="2951"/>
                  </a:lnTo>
                  <a:lnTo>
                    <a:pt x="41" y="8189"/>
                  </a:lnTo>
                  <a:cubicBezTo>
                    <a:pt x="6" y="8232"/>
                    <a:pt x="0" y="8289"/>
                    <a:pt x="26" y="8338"/>
                  </a:cubicBezTo>
                  <a:cubicBezTo>
                    <a:pt x="52" y="8386"/>
                    <a:pt x="104" y="8421"/>
                    <a:pt x="168" y="8428"/>
                  </a:cubicBezTo>
                  <a:lnTo>
                    <a:pt x="7020" y="9270"/>
                  </a:lnTo>
                  <a:cubicBezTo>
                    <a:pt x="7029" y="9271"/>
                    <a:pt x="7039" y="9271"/>
                    <a:pt x="7047" y="9271"/>
                  </a:cubicBezTo>
                  <a:cubicBezTo>
                    <a:pt x="7102" y="9271"/>
                    <a:pt x="7154" y="9251"/>
                    <a:pt x="7189" y="9215"/>
                  </a:cubicBezTo>
                  <a:cubicBezTo>
                    <a:pt x="7230" y="9171"/>
                    <a:pt x="7242" y="9115"/>
                    <a:pt x="7220" y="9063"/>
                  </a:cubicBezTo>
                  <a:lnTo>
                    <a:pt x="4686" y="3104"/>
                  </a:lnTo>
                  <a:lnTo>
                    <a:pt x="16126" y="2102"/>
                  </a:lnTo>
                  <a:lnTo>
                    <a:pt x="16088" y="1794"/>
                  </a:lnTo>
                  <a:lnTo>
                    <a:pt x="4558" y="2805"/>
                  </a:lnTo>
                  <a:lnTo>
                    <a:pt x="336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1" name="Google Shape;2781;p25"/>
            <p:cNvSpPr/>
            <p:nvPr/>
          </p:nvSpPr>
          <p:spPr>
            <a:xfrm>
              <a:off x="2066150" y="3983250"/>
              <a:ext cx="154175" cy="250325"/>
            </a:xfrm>
            <a:custGeom>
              <a:avLst/>
              <a:gdLst/>
              <a:ahLst/>
              <a:cxnLst/>
              <a:rect l="l" t="t" r="r" b="b"/>
              <a:pathLst>
                <a:path w="6167" h="10013" extrusionOk="0">
                  <a:moveTo>
                    <a:pt x="2618" y="1"/>
                  </a:moveTo>
                  <a:cubicBezTo>
                    <a:pt x="2527" y="1"/>
                    <a:pt x="2431" y="7"/>
                    <a:pt x="2330" y="21"/>
                  </a:cubicBezTo>
                  <a:lnTo>
                    <a:pt x="175" y="220"/>
                  </a:lnTo>
                  <a:cubicBezTo>
                    <a:pt x="74" y="229"/>
                    <a:pt x="1" y="306"/>
                    <a:pt x="12" y="391"/>
                  </a:cubicBezTo>
                  <a:cubicBezTo>
                    <a:pt x="23" y="472"/>
                    <a:pt x="103" y="530"/>
                    <a:pt x="195" y="530"/>
                  </a:cubicBezTo>
                  <a:cubicBezTo>
                    <a:pt x="202" y="530"/>
                    <a:pt x="208" y="529"/>
                    <a:pt x="215" y="529"/>
                  </a:cubicBezTo>
                  <a:lnTo>
                    <a:pt x="2379" y="329"/>
                  </a:lnTo>
                  <a:cubicBezTo>
                    <a:pt x="2461" y="318"/>
                    <a:pt x="2537" y="313"/>
                    <a:pt x="2609" y="313"/>
                  </a:cubicBezTo>
                  <a:cubicBezTo>
                    <a:pt x="3441" y="313"/>
                    <a:pt x="3646" y="996"/>
                    <a:pt x="3654" y="1023"/>
                  </a:cubicBezTo>
                  <a:lnTo>
                    <a:pt x="5786" y="9889"/>
                  </a:lnTo>
                  <a:cubicBezTo>
                    <a:pt x="5803" y="9963"/>
                    <a:pt x="5879" y="10013"/>
                    <a:pt x="5966" y="10013"/>
                  </a:cubicBezTo>
                  <a:cubicBezTo>
                    <a:pt x="5977" y="10013"/>
                    <a:pt x="5990" y="10012"/>
                    <a:pt x="6002" y="10011"/>
                  </a:cubicBezTo>
                  <a:cubicBezTo>
                    <a:pt x="6102" y="9992"/>
                    <a:pt x="6167" y="9912"/>
                    <a:pt x="6146" y="9827"/>
                  </a:cubicBezTo>
                  <a:lnTo>
                    <a:pt x="4014" y="956"/>
                  </a:lnTo>
                  <a:cubicBezTo>
                    <a:pt x="3917" y="605"/>
                    <a:pt x="3503" y="1"/>
                    <a:pt x="261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2" name="Google Shape;2782;p25"/>
            <p:cNvSpPr/>
            <p:nvPr/>
          </p:nvSpPr>
          <p:spPr>
            <a:xfrm>
              <a:off x="1947775" y="4082900"/>
              <a:ext cx="235750" cy="170825"/>
            </a:xfrm>
            <a:custGeom>
              <a:avLst/>
              <a:gdLst/>
              <a:ahLst/>
              <a:cxnLst/>
              <a:rect l="l" t="t" r="r" b="b"/>
              <a:pathLst>
                <a:path w="9430" h="6833" extrusionOk="0">
                  <a:moveTo>
                    <a:pt x="9190" y="1"/>
                  </a:moveTo>
                  <a:lnTo>
                    <a:pt x="0" y="6596"/>
                  </a:lnTo>
                  <a:lnTo>
                    <a:pt x="240" y="6832"/>
                  </a:lnTo>
                  <a:lnTo>
                    <a:pt x="9430" y="237"/>
                  </a:lnTo>
                  <a:lnTo>
                    <a:pt x="91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3" name="Google Shape;2783;p25"/>
            <p:cNvSpPr/>
            <p:nvPr/>
          </p:nvSpPr>
          <p:spPr>
            <a:xfrm>
              <a:off x="1777175" y="4209125"/>
              <a:ext cx="177825" cy="69950"/>
            </a:xfrm>
            <a:custGeom>
              <a:avLst/>
              <a:gdLst/>
              <a:ahLst/>
              <a:cxnLst/>
              <a:rect l="l" t="t" r="r" b="b"/>
              <a:pathLst>
                <a:path w="7113" h="2798" extrusionOk="0">
                  <a:moveTo>
                    <a:pt x="185" y="164"/>
                  </a:moveTo>
                  <a:lnTo>
                    <a:pt x="6931" y="681"/>
                  </a:lnTo>
                  <a:lnTo>
                    <a:pt x="6931" y="2625"/>
                  </a:lnTo>
                  <a:lnTo>
                    <a:pt x="185" y="1502"/>
                  </a:lnTo>
                  <a:lnTo>
                    <a:pt x="185" y="164"/>
                  </a:lnTo>
                  <a:close/>
                  <a:moveTo>
                    <a:pt x="92" y="1"/>
                  </a:moveTo>
                  <a:cubicBezTo>
                    <a:pt x="69" y="1"/>
                    <a:pt x="47" y="7"/>
                    <a:pt x="30" y="22"/>
                  </a:cubicBezTo>
                  <a:cubicBezTo>
                    <a:pt x="11" y="35"/>
                    <a:pt x="0" y="56"/>
                    <a:pt x="0" y="79"/>
                  </a:cubicBezTo>
                  <a:lnTo>
                    <a:pt x="0" y="1567"/>
                  </a:lnTo>
                  <a:cubicBezTo>
                    <a:pt x="0" y="1604"/>
                    <a:pt x="31" y="1636"/>
                    <a:pt x="75" y="1642"/>
                  </a:cubicBezTo>
                  <a:lnTo>
                    <a:pt x="7004" y="2796"/>
                  </a:lnTo>
                  <a:cubicBezTo>
                    <a:pt x="7010" y="2798"/>
                    <a:pt x="7015" y="2798"/>
                    <a:pt x="7021" y="2798"/>
                  </a:cubicBezTo>
                  <a:cubicBezTo>
                    <a:pt x="7042" y="2798"/>
                    <a:pt x="7062" y="2791"/>
                    <a:pt x="7080" y="2778"/>
                  </a:cubicBezTo>
                  <a:cubicBezTo>
                    <a:pt x="7101" y="2763"/>
                    <a:pt x="7113" y="2740"/>
                    <a:pt x="7113" y="2718"/>
                  </a:cubicBezTo>
                  <a:lnTo>
                    <a:pt x="7113" y="609"/>
                  </a:lnTo>
                  <a:cubicBezTo>
                    <a:pt x="7113" y="569"/>
                    <a:pt x="7077" y="535"/>
                    <a:pt x="7029" y="532"/>
                  </a:cubicBezTo>
                  <a:lnTo>
                    <a:pt x="101" y="1"/>
                  </a:lnTo>
                  <a:cubicBezTo>
                    <a:pt x="98" y="1"/>
                    <a:pt x="95" y="1"/>
                    <a:pt x="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4" name="Google Shape;2784;p25"/>
            <p:cNvSpPr/>
            <p:nvPr/>
          </p:nvSpPr>
          <p:spPr>
            <a:xfrm>
              <a:off x="1921375" y="4224375"/>
              <a:ext cx="62675" cy="52725"/>
            </a:xfrm>
            <a:custGeom>
              <a:avLst/>
              <a:gdLst/>
              <a:ahLst/>
              <a:cxnLst/>
              <a:rect l="l" t="t" r="r" b="b"/>
              <a:pathLst>
                <a:path w="2507" h="2109" extrusionOk="0">
                  <a:moveTo>
                    <a:pt x="1253" y="0"/>
                  </a:moveTo>
                  <a:cubicBezTo>
                    <a:pt x="562" y="0"/>
                    <a:pt x="1" y="473"/>
                    <a:pt x="1" y="1055"/>
                  </a:cubicBezTo>
                  <a:cubicBezTo>
                    <a:pt x="1" y="1636"/>
                    <a:pt x="562" y="2109"/>
                    <a:pt x="1253" y="2109"/>
                  </a:cubicBezTo>
                  <a:cubicBezTo>
                    <a:pt x="1945" y="2109"/>
                    <a:pt x="2507" y="1637"/>
                    <a:pt x="2507" y="1055"/>
                  </a:cubicBezTo>
                  <a:cubicBezTo>
                    <a:pt x="2507" y="473"/>
                    <a:pt x="1944" y="0"/>
                    <a:pt x="12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5" name="Google Shape;2785;p25"/>
            <p:cNvSpPr/>
            <p:nvPr/>
          </p:nvSpPr>
          <p:spPr>
            <a:xfrm>
              <a:off x="1919075" y="4222425"/>
              <a:ext cx="67250" cy="56650"/>
            </a:xfrm>
            <a:custGeom>
              <a:avLst/>
              <a:gdLst/>
              <a:ahLst/>
              <a:cxnLst/>
              <a:rect l="l" t="t" r="r" b="b"/>
              <a:pathLst>
                <a:path w="2690" h="2266" extrusionOk="0">
                  <a:moveTo>
                    <a:pt x="1345" y="155"/>
                  </a:moveTo>
                  <a:cubicBezTo>
                    <a:pt x="1985" y="155"/>
                    <a:pt x="2506" y="593"/>
                    <a:pt x="2507" y="1133"/>
                  </a:cubicBezTo>
                  <a:cubicBezTo>
                    <a:pt x="2507" y="1672"/>
                    <a:pt x="1985" y="2109"/>
                    <a:pt x="1345" y="2109"/>
                  </a:cubicBezTo>
                  <a:cubicBezTo>
                    <a:pt x="706" y="2109"/>
                    <a:pt x="185" y="1672"/>
                    <a:pt x="185" y="1133"/>
                  </a:cubicBezTo>
                  <a:cubicBezTo>
                    <a:pt x="185" y="593"/>
                    <a:pt x="706" y="155"/>
                    <a:pt x="1345" y="155"/>
                  </a:cubicBezTo>
                  <a:close/>
                  <a:moveTo>
                    <a:pt x="1345" y="1"/>
                  </a:moveTo>
                  <a:cubicBezTo>
                    <a:pt x="606" y="1"/>
                    <a:pt x="1" y="510"/>
                    <a:pt x="1" y="1134"/>
                  </a:cubicBezTo>
                  <a:cubicBezTo>
                    <a:pt x="1" y="1758"/>
                    <a:pt x="604" y="2266"/>
                    <a:pt x="1345" y="2266"/>
                  </a:cubicBezTo>
                  <a:cubicBezTo>
                    <a:pt x="2086" y="2266"/>
                    <a:pt x="2689" y="1757"/>
                    <a:pt x="2689" y="1134"/>
                  </a:cubicBezTo>
                  <a:cubicBezTo>
                    <a:pt x="2689" y="508"/>
                    <a:pt x="2087" y="1"/>
                    <a:pt x="13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6" name="Google Shape;2786;p25"/>
            <p:cNvSpPr/>
            <p:nvPr/>
          </p:nvSpPr>
          <p:spPr>
            <a:xfrm>
              <a:off x="1933700" y="4234725"/>
              <a:ext cx="38025" cy="32025"/>
            </a:xfrm>
            <a:custGeom>
              <a:avLst/>
              <a:gdLst/>
              <a:ahLst/>
              <a:cxnLst/>
              <a:rect l="l" t="t" r="r" b="b"/>
              <a:pathLst>
                <a:path w="1521" h="1281" extrusionOk="0">
                  <a:moveTo>
                    <a:pt x="759" y="0"/>
                  </a:moveTo>
                  <a:cubicBezTo>
                    <a:pt x="340" y="0"/>
                    <a:pt x="0" y="287"/>
                    <a:pt x="0" y="641"/>
                  </a:cubicBezTo>
                  <a:cubicBezTo>
                    <a:pt x="0" y="993"/>
                    <a:pt x="340" y="1281"/>
                    <a:pt x="759" y="1281"/>
                  </a:cubicBezTo>
                  <a:cubicBezTo>
                    <a:pt x="1179" y="1281"/>
                    <a:pt x="1520" y="994"/>
                    <a:pt x="1520" y="641"/>
                  </a:cubicBezTo>
                  <a:cubicBezTo>
                    <a:pt x="1520" y="288"/>
                    <a:pt x="1180" y="0"/>
                    <a:pt x="7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7" name="Google Shape;2787;p25"/>
            <p:cNvSpPr/>
            <p:nvPr/>
          </p:nvSpPr>
          <p:spPr>
            <a:xfrm>
              <a:off x="1757375" y="4211075"/>
              <a:ext cx="44175" cy="37225"/>
            </a:xfrm>
            <a:custGeom>
              <a:avLst/>
              <a:gdLst/>
              <a:ahLst/>
              <a:cxnLst/>
              <a:rect l="l" t="t" r="r" b="b"/>
              <a:pathLst>
                <a:path w="1767" h="1489" extrusionOk="0">
                  <a:moveTo>
                    <a:pt x="884" y="1"/>
                  </a:moveTo>
                  <a:cubicBezTo>
                    <a:pt x="396" y="1"/>
                    <a:pt x="0" y="333"/>
                    <a:pt x="0" y="744"/>
                  </a:cubicBezTo>
                  <a:cubicBezTo>
                    <a:pt x="0" y="1155"/>
                    <a:pt x="396" y="1489"/>
                    <a:pt x="884" y="1489"/>
                  </a:cubicBezTo>
                  <a:cubicBezTo>
                    <a:pt x="1372" y="1489"/>
                    <a:pt x="1767" y="1155"/>
                    <a:pt x="1767" y="744"/>
                  </a:cubicBezTo>
                  <a:cubicBezTo>
                    <a:pt x="1767" y="333"/>
                    <a:pt x="1372" y="1"/>
                    <a:pt x="8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8" name="Google Shape;2788;p25"/>
            <p:cNvSpPr/>
            <p:nvPr/>
          </p:nvSpPr>
          <p:spPr>
            <a:xfrm>
              <a:off x="1755050" y="4209150"/>
              <a:ext cx="48825" cy="41100"/>
            </a:xfrm>
            <a:custGeom>
              <a:avLst/>
              <a:gdLst/>
              <a:ahLst/>
              <a:cxnLst/>
              <a:rect l="l" t="t" r="r" b="b"/>
              <a:pathLst>
                <a:path w="1953" h="1644" extrusionOk="0">
                  <a:moveTo>
                    <a:pt x="977" y="156"/>
                  </a:moveTo>
                  <a:cubicBezTo>
                    <a:pt x="1414" y="156"/>
                    <a:pt x="1769" y="455"/>
                    <a:pt x="1769" y="821"/>
                  </a:cubicBezTo>
                  <a:cubicBezTo>
                    <a:pt x="1769" y="1188"/>
                    <a:pt x="1414" y="1487"/>
                    <a:pt x="977" y="1487"/>
                  </a:cubicBezTo>
                  <a:cubicBezTo>
                    <a:pt x="540" y="1487"/>
                    <a:pt x="185" y="1188"/>
                    <a:pt x="185" y="821"/>
                  </a:cubicBezTo>
                  <a:cubicBezTo>
                    <a:pt x="185" y="455"/>
                    <a:pt x="540" y="156"/>
                    <a:pt x="977" y="156"/>
                  </a:cubicBezTo>
                  <a:close/>
                  <a:moveTo>
                    <a:pt x="977" y="0"/>
                  </a:moveTo>
                  <a:cubicBezTo>
                    <a:pt x="438" y="0"/>
                    <a:pt x="0" y="369"/>
                    <a:pt x="0" y="821"/>
                  </a:cubicBezTo>
                  <a:cubicBezTo>
                    <a:pt x="0" y="1274"/>
                    <a:pt x="438" y="1643"/>
                    <a:pt x="977" y="1643"/>
                  </a:cubicBezTo>
                  <a:cubicBezTo>
                    <a:pt x="1515" y="1643"/>
                    <a:pt x="1952" y="1274"/>
                    <a:pt x="1951" y="821"/>
                  </a:cubicBezTo>
                  <a:cubicBezTo>
                    <a:pt x="1951" y="368"/>
                    <a:pt x="1515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89" name="Google Shape;2789;p25"/>
            <p:cNvSpPr/>
            <p:nvPr/>
          </p:nvSpPr>
          <p:spPr>
            <a:xfrm>
              <a:off x="1767625" y="4219725"/>
              <a:ext cx="23700" cy="19950"/>
            </a:xfrm>
            <a:custGeom>
              <a:avLst/>
              <a:gdLst/>
              <a:ahLst/>
              <a:cxnLst/>
              <a:rect l="l" t="t" r="r" b="b"/>
              <a:pathLst>
                <a:path w="948" h="798" extrusionOk="0">
                  <a:moveTo>
                    <a:pt x="474" y="1"/>
                  </a:moveTo>
                  <a:cubicBezTo>
                    <a:pt x="212" y="1"/>
                    <a:pt x="0" y="178"/>
                    <a:pt x="0" y="398"/>
                  </a:cubicBezTo>
                  <a:cubicBezTo>
                    <a:pt x="0" y="619"/>
                    <a:pt x="212" y="798"/>
                    <a:pt x="474" y="798"/>
                  </a:cubicBezTo>
                  <a:cubicBezTo>
                    <a:pt x="736" y="798"/>
                    <a:pt x="948" y="619"/>
                    <a:pt x="948" y="398"/>
                  </a:cubicBezTo>
                  <a:cubicBezTo>
                    <a:pt x="948" y="178"/>
                    <a:pt x="736" y="1"/>
                    <a:pt x="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0" name="Google Shape;2790;p25"/>
            <p:cNvSpPr/>
            <p:nvPr/>
          </p:nvSpPr>
          <p:spPr>
            <a:xfrm>
              <a:off x="1948250" y="4249775"/>
              <a:ext cx="27950" cy="66800"/>
            </a:xfrm>
            <a:custGeom>
              <a:avLst/>
              <a:gdLst/>
              <a:ahLst/>
              <a:cxnLst/>
              <a:rect l="l" t="t" r="r" b="b"/>
              <a:pathLst>
                <a:path w="1118" h="2672" extrusionOk="0">
                  <a:moveTo>
                    <a:pt x="357" y="1"/>
                  </a:moveTo>
                  <a:lnTo>
                    <a:pt x="0" y="76"/>
                  </a:lnTo>
                  <a:lnTo>
                    <a:pt x="760" y="2672"/>
                  </a:lnTo>
                  <a:lnTo>
                    <a:pt x="1118" y="2597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1" name="Google Shape;2791;p25"/>
            <p:cNvSpPr/>
            <p:nvPr/>
          </p:nvSpPr>
          <p:spPr>
            <a:xfrm>
              <a:off x="1949825" y="4309775"/>
              <a:ext cx="43750" cy="11675"/>
            </a:xfrm>
            <a:custGeom>
              <a:avLst/>
              <a:gdLst/>
              <a:ahLst/>
              <a:cxnLst/>
              <a:rect l="l" t="t" r="r" b="b"/>
              <a:pathLst>
                <a:path w="1750" h="467" extrusionOk="0">
                  <a:moveTo>
                    <a:pt x="277" y="1"/>
                  </a:moveTo>
                  <a:cubicBezTo>
                    <a:pt x="124" y="1"/>
                    <a:pt x="1" y="104"/>
                    <a:pt x="1" y="233"/>
                  </a:cubicBezTo>
                  <a:cubicBezTo>
                    <a:pt x="1" y="361"/>
                    <a:pt x="124" y="466"/>
                    <a:pt x="277" y="466"/>
                  </a:cubicBezTo>
                  <a:lnTo>
                    <a:pt x="1474" y="466"/>
                  </a:lnTo>
                  <a:cubicBezTo>
                    <a:pt x="1626" y="466"/>
                    <a:pt x="1750" y="361"/>
                    <a:pt x="1748" y="233"/>
                  </a:cubicBezTo>
                  <a:cubicBezTo>
                    <a:pt x="1748" y="106"/>
                    <a:pt x="1624" y="1"/>
                    <a:pt x="14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2" name="Google Shape;2792;p25"/>
            <p:cNvSpPr/>
            <p:nvPr/>
          </p:nvSpPr>
          <p:spPr>
            <a:xfrm>
              <a:off x="1808550" y="4024150"/>
              <a:ext cx="112850" cy="27500"/>
            </a:xfrm>
            <a:custGeom>
              <a:avLst/>
              <a:gdLst/>
              <a:ahLst/>
              <a:cxnLst/>
              <a:rect l="l" t="t" r="r" b="b"/>
              <a:pathLst>
                <a:path w="4514" h="1100" extrusionOk="0">
                  <a:moveTo>
                    <a:pt x="654" y="0"/>
                  </a:moveTo>
                  <a:cubicBezTo>
                    <a:pt x="293" y="0"/>
                    <a:pt x="1" y="246"/>
                    <a:pt x="1" y="550"/>
                  </a:cubicBezTo>
                  <a:cubicBezTo>
                    <a:pt x="1" y="854"/>
                    <a:pt x="293" y="1099"/>
                    <a:pt x="654" y="1099"/>
                  </a:cubicBezTo>
                  <a:cubicBezTo>
                    <a:pt x="654" y="1099"/>
                    <a:pt x="4514" y="854"/>
                    <a:pt x="4514" y="550"/>
                  </a:cubicBezTo>
                  <a:cubicBezTo>
                    <a:pt x="4514" y="246"/>
                    <a:pt x="4221" y="0"/>
                    <a:pt x="38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3" name="Google Shape;2793;p25"/>
            <p:cNvSpPr/>
            <p:nvPr/>
          </p:nvSpPr>
          <p:spPr>
            <a:xfrm>
              <a:off x="1803975" y="4020275"/>
              <a:ext cx="122075" cy="35225"/>
            </a:xfrm>
            <a:custGeom>
              <a:avLst/>
              <a:gdLst/>
              <a:ahLst/>
              <a:cxnLst/>
              <a:rect l="l" t="t" r="r" b="b"/>
              <a:pathLst>
                <a:path w="4883" h="1409" extrusionOk="0">
                  <a:moveTo>
                    <a:pt x="837" y="310"/>
                  </a:moveTo>
                  <a:lnTo>
                    <a:pt x="837" y="311"/>
                  </a:lnTo>
                  <a:lnTo>
                    <a:pt x="4044" y="311"/>
                  </a:lnTo>
                  <a:cubicBezTo>
                    <a:pt x="4283" y="311"/>
                    <a:pt x="4480" y="463"/>
                    <a:pt x="4509" y="657"/>
                  </a:cubicBezTo>
                  <a:cubicBezTo>
                    <a:pt x="4187" y="806"/>
                    <a:pt x="2392" y="1000"/>
                    <a:pt x="830" y="1100"/>
                  </a:cubicBezTo>
                  <a:cubicBezTo>
                    <a:pt x="575" y="1097"/>
                    <a:pt x="368" y="922"/>
                    <a:pt x="368" y="705"/>
                  </a:cubicBezTo>
                  <a:cubicBezTo>
                    <a:pt x="368" y="487"/>
                    <a:pt x="577" y="310"/>
                    <a:pt x="837" y="310"/>
                  </a:cubicBezTo>
                  <a:close/>
                  <a:moveTo>
                    <a:pt x="838" y="1"/>
                  </a:moveTo>
                  <a:cubicBezTo>
                    <a:pt x="377" y="1"/>
                    <a:pt x="1" y="316"/>
                    <a:pt x="1" y="705"/>
                  </a:cubicBezTo>
                  <a:cubicBezTo>
                    <a:pt x="1" y="1093"/>
                    <a:pt x="377" y="1409"/>
                    <a:pt x="838" y="1409"/>
                  </a:cubicBezTo>
                  <a:lnTo>
                    <a:pt x="852" y="1409"/>
                  </a:lnTo>
                  <a:cubicBezTo>
                    <a:pt x="4882" y="1151"/>
                    <a:pt x="4882" y="850"/>
                    <a:pt x="4882" y="705"/>
                  </a:cubicBezTo>
                  <a:cubicBezTo>
                    <a:pt x="4882" y="316"/>
                    <a:pt x="4506" y="1"/>
                    <a:pt x="40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4" name="Google Shape;2794;p25"/>
            <p:cNvSpPr/>
            <p:nvPr/>
          </p:nvSpPr>
          <p:spPr>
            <a:xfrm>
              <a:off x="2170250" y="4024150"/>
              <a:ext cx="45050" cy="34525"/>
            </a:xfrm>
            <a:custGeom>
              <a:avLst/>
              <a:gdLst/>
              <a:ahLst/>
              <a:cxnLst/>
              <a:rect l="l" t="t" r="r" b="b"/>
              <a:pathLst>
                <a:path w="1802" h="1381" extrusionOk="0">
                  <a:moveTo>
                    <a:pt x="1273" y="0"/>
                  </a:moveTo>
                  <a:cubicBezTo>
                    <a:pt x="753" y="0"/>
                    <a:pt x="0" y="309"/>
                    <a:pt x="0" y="690"/>
                  </a:cubicBezTo>
                  <a:cubicBezTo>
                    <a:pt x="0" y="1071"/>
                    <a:pt x="753" y="1380"/>
                    <a:pt x="1273" y="1380"/>
                  </a:cubicBezTo>
                  <a:cubicBezTo>
                    <a:pt x="1795" y="1380"/>
                    <a:pt x="1802" y="1071"/>
                    <a:pt x="1802" y="690"/>
                  </a:cubicBezTo>
                  <a:cubicBezTo>
                    <a:pt x="1802" y="309"/>
                    <a:pt x="1795" y="0"/>
                    <a:pt x="12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5" name="Google Shape;2795;p25"/>
            <p:cNvSpPr/>
            <p:nvPr/>
          </p:nvSpPr>
          <p:spPr>
            <a:xfrm>
              <a:off x="2165625" y="4020275"/>
              <a:ext cx="54275" cy="42250"/>
            </a:xfrm>
            <a:custGeom>
              <a:avLst/>
              <a:gdLst/>
              <a:ahLst/>
              <a:cxnLst/>
              <a:rect l="l" t="t" r="r" b="b"/>
              <a:pathLst>
                <a:path w="2171" h="1690" extrusionOk="0">
                  <a:moveTo>
                    <a:pt x="1458" y="310"/>
                  </a:moveTo>
                  <a:cubicBezTo>
                    <a:pt x="1772" y="310"/>
                    <a:pt x="1803" y="412"/>
                    <a:pt x="1803" y="845"/>
                  </a:cubicBezTo>
                  <a:cubicBezTo>
                    <a:pt x="1803" y="1279"/>
                    <a:pt x="1770" y="1381"/>
                    <a:pt x="1458" y="1381"/>
                  </a:cubicBezTo>
                  <a:cubicBezTo>
                    <a:pt x="1003" y="1381"/>
                    <a:pt x="370" y="1110"/>
                    <a:pt x="370" y="845"/>
                  </a:cubicBezTo>
                  <a:cubicBezTo>
                    <a:pt x="370" y="579"/>
                    <a:pt x="1003" y="310"/>
                    <a:pt x="1458" y="310"/>
                  </a:cubicBezTo>
                  <a:close/>
                  <a:moveTo>
                    <a:pt x="1458" y="1"/>
                  </a:moveTo>
                  <a:cubicBezTo>
                    <a:pt x="878" y="1"/>
                    <a:pt x="1" y="338"/>
                    <a:pt x="1" y="845"/>
                  </a:cubicBezTo>
                  <a:cubicBezTo>
                    <a:pt x="1" y="1352"/>
                    <a:pt x="878" y="1690"/>
                    <a:pt x="1458" y="1690"/>
                  </a:cubicBezTo>
                  <a:cubicBezTo>
                    <a:pt x="2170" y="1690"/>
                    <a:pt x="2170" y="1202"/>
                    <a:pt x="2170" y="845"/>
                  </a:cubicBezTo>
                  <a:cubicBezTo>
                    <a:pt x="2170" y="489"/>
                    <a:pt x="2170" y="1"/>
                    <a:pt x="14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6" name="Google Shape;2796;p25"/>
            <p:cNvSpPr/>
            <p:nvPr/>
          </p:nvSpPr>
          <p:spPr>
            <a:xfrm>
              <a:off x="2198500" y="4024150"/>
              <a:ext cx="16800" cy="34525"/>
            </a:xfrm>
            <a:custGeom>
              <a:avLst/>
              <a:gdLst/>
              <a:ahLst/>
              <a:cxnLst/>
              <a:rect l="l" t="t" r="r" b="b"/>
              <a:pathLst>
                <a:path w="672" h="1381" extrusionOk="0">
                  <a:moveTo>
                    <a:pt x="143" y="0"/>
                  </a:moveTo>
                  <a:cubicBezTo>
                    <a:pt x="97" y="0"/>
                    <a:pt x="50" y="4"/>
                    <a:pt x="0" y="7"/>
                  </a:cubicBezTo>
                  <a:lnTo>
                    <a:pt x="0" y="1372"/>
                  </a:lnTo>
                  <a:cubicBezTo>
                    <a:pt x="50" y="1377"/>
                    <a:pt x="97" y="1380"/>
                    <a:pt x="143" y="1380"/>
                  </a:cubicBezTo>
                  <a:cubicBezTo>
                    <a:pt x="665" y="1380"/>
                    <a:pt x="672" y="1071"/>
                    <a:pt x="672" y="690"/>
                  </a:cubicBezTo>
                  <a:cubicBezTo>
                    <a:pt x="672" y="309"/>
                    <a:pt x="665" y="0"/>
                    <a:pt x="1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97" name="Google Shape;2797;p25"/>
            <p:cNvSpPr/>
            <p:nvPr/>
          </p:nvSpPr>
          <p:spPr>
            <a:xfrm>
              <a:off x="2193900" y="4020225"/>
              <a:ext cx="26000" cy="42300"/>
            </a:xfrm>
            <a:custGeom>
              <a:avLst/>
              <a:gdLst/>
              <a:ahLst/>
              <a:cxnLst/>
              <a:rect l="l" t="t" r="r" b="b"/>
              <a:pathLst>
                <a:path w="1040" h="1692" extrusionOk="0">
                  <a:moveTo>
                    <a:pt x="369" y="313"/>
                  </a:moveTo>
                  <a:cubicBezTo>
                    <a:pt x="643" y="322"/>
                    <a:pt x="672" y="434"/>
                    <a:pt x="672" y="847"/>
                  </a:cubicBezTo>
                  <a:cubicBezTo>
                    <a:pt x="672" y="1260"/>
                    <a:pt x="642" y="1373"/>
                    <a:pt x="369" y="1382"/>
                  </a:cubicBezTo>
                  <a:lnTo>
                    <a:pt x="369" y="313"/>
                  </a:lnTo>
                  <a:close/>
                  <a:moveTo>
                    <a:pt x="327" y="1"/>
                  </a:moveTo>
                  <a:cubicBezTo>
                    <a:pt x="275" y="1"/>
                    <a:pt x="219" y="5"/>
                    <a:pt x="164" y="10"/>
                  </a:cubicBezTo>
                  <a:lnTo>
                    <a:pt x="1" y="25"/>
                  </a:lnTo>
                  <a:lnTo>
                    <a:pt x="1" y="1667"/>
                  </a:lnTo>
                  <a:lnTo>
                    <a:pt x="164" y="1683"/>
                  </a:lnTo>
                  <a:cubicBezTo>
                    <a:pt x="219" y="1688"/>
                    <a:pt x="275" y="1692"/>
                    <a:pt x="327" y="1692"/>
                  </a:cubicBezTo>
                  <a:cubicBezTo>
                    <a:pt x="1039" y="1692"/>
                    <a:pt x="1039" y="1204"/>
                    <a:pt x="1039" y="845"/>
                  </a:cubicBezTo>
                  <a:cubicBezTo>
                    <a:pt x="1039" y="489"/>
                    <a:pt x="1039" y="1"/>
                    <a:pt x="3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652917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9" name="Google Shape;2799;p26"/>
          <p:cNvSpPr txBox="1">
            <a:spLocks noGrp="1"/>
          </p:cNvSpPr>
          <p:nvPr>
            <p:ph type="subTitle" idx="1"/>
          </p:nvPr>
        </p:nvSpPr>
        <p:spPr>
          <a:xfrm>
            <a:off x="1519326" y="2735800"/>
            <a:ext cx="29322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0" name="Google Shape;2800;p26"/>
          <p:cNvSpPr txBox="1">
            <a:spLocks noGrp="1"/>
          </p:cNvSpPr>
          <p:nvPr>
            <p:ph type="subTitle" idx="2"/>
          </p:nvPr>
        </p:nvSpPr>
        <p:spPr>
          <a:xfrm>
            <a:off x="5491801" y="2735800"/>
            <a:ext cx="29322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1" name="Google Shape;2801;p26"/>
          <p:cNvSpPr txBox="1">
            <a:spLocks noGrp="1"/>
          </p:cNvSpPr>
          <p:nvPr>
            <p:ph type="subTitle" idx="3"/>
          </p:nvPr>
        </p:nvSpPr>
        <p:spPr>
          <a:xfrm>
            <a:off x="1519326" y="4615433"/>
            <a:ext cx="29322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2" name="Google Shape;2802;p26"/>
          <p:cNvSpPr txBox="1">
            <a:spLocks noGrp="1"/>
          </p:cNvSpPr>
          <p:nvPr>
            <p:ph type="subTitle" idx="4"/>
          </p:nvPr>
        </p:nvSpPr>
        <p:spPr>
          <a:xfrm>
            <a:off x="5491801" y="4615433"/>
            <a:ext cx="2932200" cy="8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3" name="Google Shape;2803;p26"/>
          <p:cNvSpPr txBox="1">
            <a:spLocks noGrp="1"/>
          </p:cNvSpPr>
          <p:nvPr>
            <p:ph type="subTitle" idx="5"/>
          </p:nvPr>
        </p:nvSpPr>
        <p:spPr>
          <a:xfrm>
            <a:off x="1519300" y="2295400"/>
            <a:ext cx="29322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Yusei Magic"/>
                <a:ea typeface="Yusei Magic"/>
                <a:cs typeface="Yusei Magic"/>
                <a:sym typeface="Yusei Mag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4" name="Google Shape;2804;p26"/>
          <p:cNvSpPr txBox="1">
            <a:spLocks noGrp="1"/>
          </p:cNvSpPr>
          <p:nvPr>
            <p:ph type="subTitle" idx="6"/>
          </p:nvPr>
        </p:nvSpPr>
        <p:spPr>
          <a:xfrm>
            <a:off x="1519300" y="4175100"/>
            <a:ext cx="29322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Yusei Magic"/>
                <a:ea typeface="Yusei Magic"/>
                <a:cs typeface="Yusei Magic"/>
                <a:sym typeface="Yusei Mag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5" name="Google Shape;2805;p26"/>
          <p:cNvSpPr txBox="1">
            <a:spLocks noGrp="1"/>
          </p:cNvSpPr>
          <p:nvPr>
            <p:ph type="subTitle" idx="7"/>
          </p:nvPr>
        </p:nvSpPr>
        <p:spPr>
          <a:xfrm>
            <a:off x="5491800" y="2295400"/>
            <a:ext cx="29322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Yusei Magic"/>
                <a:ea typeface="Yusei Magic"/>
                <a:cs typeface="Yusei Magic"/>
                <a:sym typeface="Yusei Mag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6" name="Google Shape;2806;p26"/>
          <p:cNvSpPr txBox="1">
            <a:spLocks noGrp="1"/>
          </p:cNvSpPr>
          <p:nvPr>
            <p:ph type="subTitle" idx="8"/>
          </p:nvPr>
        </p:nvSpPr>
        <p:spPr>
          <a:xfrm>
            <a:off x="5491800" y="4175100"/>
            <a:ext cx="2932200" cy="6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Poller One"/>
              <a:buNone/>
              <a:defRPr sz="2000">
                <a:latin typeface="Yusei Magic"/>
                <a:ea typeface="Yusei Magic"/>
                <a:cs typeface="Yusei Magic"/>
                <a:sym typeface="Yusei Mag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7" name="Google Shape;2807;p2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8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808" name="Google Shape;2808;p26"/>
          <p:cNvGrpSpPr/>
          <p:nvPr/>
        </p:nvGrpSpPr>
        <p:grpSpPr>
          <a:xfrm>
            <a:off x="-19400" y="6294534"/>
            <a:ext cx="9182806" cy="563468"/>
            <a:chOff x="-14400" y="4936800"/>
            <a:chExt cx="9182806" cy="422601"/>
          </a:xfrm>
        </p:grpSpPr>
        <p:sp>
          <p:nvSpPr>
            <p:cNvPr id="2809" name="Google Shape;2809;p26"/>
            <p:cNvSpPr/>
            <p:nvPr/>
          </p:nvSpPr>
          <p:spPr>
            <a:xfrm>
              <a:off x="-14400" y="4936800"/>
              <a:ext cx="9169800" cy="20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810" name="Google Shape;2810;p26"/>
            <p:cNvGrpSpPr/>
            <p:nvPr/>
          </p:nvGrpSpPr>
          <p:grpSpPr>
            <a:xfrm>
              <a:off x="-1475" y="5143500"/>
              <a:ext cx="9169881" cy="215901"/>
              <a:chOff x="-1475" y="5143500"/>
              <a:chExt cx="9169881" cy="215901"/>
            </a:xfrm>
          </p:grpSpPr>
          <p:sp>
            <p:nvSpPr>
              <p:cNvPr id="2811" name="Google Shape;2811;p26"/>
              <p:cNvSpPr/>
              <p:nvPr/>
            </p:nvSpPr>
            <p:spPr>
              <a:xfrm>
                <a:off x="-1475" y="5152700"/>
                <a:ext cx="9143939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58829" h="2297" fill="none" extrusionOk="0">
                    <a:moveTo>
                      <a:pt x="1" y="0"/>
                    </a:moveTo>
                    <a:lnTo>
                      <a:pt x="58828" y="0"/>
                    </a:lnTo>
                    <a:lnTo>
                      <a:pt x="58828" y="2296"/>
                    </a:lnTo>
                    <a:lnTo>
                      <a:pt x="1" y="229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12" name="Google Shape;2812;p26"/>
              <p:cNvSpPr/>
              <p:nvPr/>
            </p:nvSpPr>
            <p:spPr>
              <a:xfrm>
                <a:off x="203828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13" name="Google Shape;2813;p26"/>
              <p:cNvSpPr/>
              <p:nvPr/>
            </p:nvSpPr>
            <p:spPr>
              <a:xfrm>
                <a:off x="212234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14" name="Google Shape;2814;p26"/>
              <p:cNvSpPr/>
              <p:nvPr/>
            </p:nvSpPr>
            <p:spPr>
              <a:xfrm>
                <a:off x="195412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15" name="Google Shape;2815;p26"/>
              <p:cNvSpPr/>
              <p:nvPr/>
            </p:nvSpPr>
            <p:spPr>
              <a:xfrm>
                <a:off x="220629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16" name="Google Shape;2816;p26"/>
              <p:cNvSpPr/>
              <p:nvPr/>
            </p:nvSpPr>
            <p:spPr>
              <a:xfrm>
                <a:off x="187006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17" name="Google Shape;2817;p26"/>
              <p:cNvSpPr/>
              <p:nvPr/>
            </p:nvSpPr>
            <p:spPr>
              <a:xfrm>
                <a:off x="17859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18" name="Google Shape;2818;p26"/>
              <p:cNvSpPr/>
              <p:nvPr/>
            </p:nvSpPr>
            <p:spPr>
              <a:xfrm>
                <a:off x="161799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19" name="Google Shape;2819;p26"/>
              <p:cNvSpPr/>
              <p:nvPr/>
            </p:nvSpPr>
            <p:spPr>
              <a:xfrm>
                <a:off x="170195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20" name="Google Shape;2820;p26"/>
              <p:cNvSpPr/>
              <p:nvPr/>
            </p:nvSpPr>
            <p:spPr>
              <a:xfrm>
                <a:off x="15338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21" name="Google Shape;2821;p26"/>
              <p:cNvSpPr/>
              <p:nvPr/>
            </p:nvSpPr>
            <p:spPr>
              <a:xfrm>
                <a:off x="2710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22" name="Google Shape;2822;p26"/>
              <p:cNvSpPr/>
              <p:nvPr/>
            </p:nvSpPr>
            <p:spPr>
              <a:xfrm>
                <a:off x="2626686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23" name="Google Shape;2823;p26"/>
              <p:cNvSpPr/>
              <p:nvPr/>
            </p:nvSpPr>
            <p:spPr>
              <a:xfrm>
                <a:off x="27946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24" name="Google Shape;2824;p26"/>
              <p:cNvSpPr/>
              <p:nvPr/>
            </p:nvSpPr>
            <p:spPr>
              <a:xfrm>
                <a:off x="2290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25" name="Google Shape;2825;p26"/>
              <p:cNvSpPr/>
              <p:nvPr/>
            </p:nvSpPr>
            <p:spPr>
              <a:xfrm>
                <a:off x="28787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26" name="Google Shape;2826;p26"/>
              <p:cNvSpPr/>
              <p:nvPr/>
            </p:nvSpPr>
            <p:spPr>
              <a:xfrm>
                <a:off x="29629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27" name="Google Shape;2827;p26"/>
              <p:cNvSpPr/>
              <p:nvPr/>
            </p:nvSpPr>
            <p:spPr>
              <a:xfrm>
                <a:off x="245846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28" name="Google Shape;2828;p26"/>
              <p:cNvSpPr/>
              <p:nvPr/>
            </p:nvSpPr>
            <p:spPr>
              <a:xfrm>
                <a:off x="2542525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29" name="Google Shape;2829;p26"/>
              <p:cNvSpPr/>
              <p:nvPr/>
            </p:nvSpPr>
            <p:spPr>
              <a:xfrm>
                <a:off x="2374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30" name="Google Shape;2830;p26"/>
              <p:cNvSpPr/>
              <p:nvPr/>
            </p:nvSpPr>
            <p:spPr>
              <a:xfrm>
                <a:off x="44119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31" name="Google Shape;2831;p26"/>
              <p:cNvSpPr/>
              <p:nvPr/>
            </p:nvSpPr>
            <p:spPr>
              <a:xfrm>
                <a:off x="27298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32" name="Google Shape;2832;p26"/>
              <p:cNvSpPr/>
              <p:nvPr/>
            </p:nvSpPr>
            <p:spPr>
              <a:xfrm>
                <a:off x="35703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33" name="Google Shape;2833;p26"/>
              <p:cNvSpPr/>
              <p:nvPr/>
            </p:nvSpPr>
            <p:spPr>
              <a:xfrm>
                <a:off x="5252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34" name="Google Shape;2834;p26"/>
              <p:cNvSpPr/>
              <p:nvPr/>
            </p:nvSpPr>
            <p:spPr>
              <a:xfrm>
                <a:off x="10496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35" name="Google Shape;2835;p26"/>
              <p:cNvSpPr/>
              <p:nvPr/>
            </p:nvSpPr>
            <p:spPr>
              <a:xfrm>
                <a:off x="1889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36" name="Google Shape;2836;p26"/>
              <p:cNvSpPr/>
              <p:nvPr/>
            </p:nvSpPr>
            <p:spPr>
              <a:xfrm>
                <a:off x="14498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37" name="Google Shape;2837;p26"/>
              <p:cNvSpPr/>
              <p:nvPr/>
            </p:nvSpPr>
            <p:spPr>
              <a:xfrm>
                <a:off x="6092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38" name="Google Shape;2838;p26"/>
              <p:cNvSpPr/>
              <p:nvPr/>
            </p:nvSpPr>
            <p:spPr>
              <a:xfrm>
                <a:off x="2080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39" name="Google Shape;2839;p26"/>
              <p:cNvSpPr/>
              <p:nvPr/>
            </p:nvSpPr>
            <p:spPr>
              <a:xfrm>
                <a:off x="12816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40" name="Google Shape;2840;p26"/>
              <p:cNvSpPr/>
              <p:nvPr/>
            </p:nvSpPr>
            <p:spPr>
              <a:xfrm>
                <a:off x="11975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41" name="Google Shape;2841;p26"/>
              <p:cNvSpPr/>
              <p:nvPr/>
            </p:nvSpPr>
            <p:spPr>
              <a:xfrm>
                <a:off x="11136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42" name="Google Shape;2842;p26"/>
              <p:cNvSpPr/>
              <p:nvPr/>
            </p:nvSpPr>
            <p:spPr>
              <a:xfrm>
                <a:off x="77732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43" name="Google Shape;2843;p26"/>
              <p:cNvSpPr/>
              <p:nvPr/>
            </p:nvSpPr>
            <p:spPr>
              <a:xfrm>
                <a:off x="13657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44" name="Google Shape;2844;p26"/>
              <p:cNvSpPr/>
              <p:nvPr/>
            </p:nvSpPr>
            <p:spPr>
              <a:xfrm>
                <a:off x="86138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45" name="Google Shape;2845;p26"/>
              <p:cNvSpPr/>
              <p:nvPr/>
            </p:nvSpPr>
            <p:spPr>
              <a:xfrm>
                <a:off x="9454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46" name="Google Shape;2846;p26"/>
              <p:cNvSpPr/>
              <p:nvPr/>
            </p:nvSpPr>
            <p:spPr>
              <a:xfrm>
                <a:off x="10295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47" name="Google Shape;2847;p26"/>
              <p:cNvSpPr/>
              <p:nvPr/>
            </p:nvSpPr>
            <p:spPr>
              <a:xfrm>
                <a:off x="693369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48" name="Google Shape;2848;p26"/>
              <p:cNvSpPr/>
              <p:nvPr/>
            </p:nvSpPr>
            <p:spPr>
              <a:xfrm>
                <a:off x="53161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49" name="Google Shape;2849;p26"/>
              <p:cNvSpPr/>
              <p:nvPr/>
            </p:nvSpPr>
            <p:spPr>
              <a:xfrm>
                <a:off x="50639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50" name="Google Shape;2850;p26"/>
              <p:cNvSpPr/>
              <p:nvPr/>
            </p:nvSpPr>
            <p:spPr>
              <a:xfrm>
                <a:off x="52320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51" name="Google Shape;2851;p26"/>
              <p:cNvSpPr/>
              <p:nvPr/>
            </p:nvSpPr>
            <p:spPr>
              <a:xfrm>
                <a:off x="49798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52" name="Google Shape;2852;p26"/>
              <p:cNvSpPr/>
              <p:nvPr/>
            </p:nvSpPr>
            <p:spPr>
              <a:xfrm>
                <a:off x="51479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53" name="Google Shape;2853;p26"/>
              <p:cNvSpPr/>
              <p:nvPr/>
            </p:nvSpPr>
            <p:spPr>
              <a:xfrm>
                <a:off x="48959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54" name="Google Shape;2854;p26"/>
              <p:cNvSpPr/>
              <p:nvPr/>
            </p:nvSpPr>
            <p:spPr>
              <a:xfrm>
                <a:off x="47277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55" name="Google Shape;2855;p26"/>
              <p:cNvSpPr/>
              <p:nvPr/>
            </p:nvSpPr>
            <p:spPr>
              <a:xfrm>
                <a:off x="46437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56" name="Google Shape;2856;p26"/>
              <p:cNvSpPr/>
              <p:nvPr/>
            </p:nvSpPr>
            <p:spPr>
              <a:xfrm>
                <a:off x="45595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57" name="Google Shape;2857;p26"/>
              <p:cNvSpPr/>
              <p:nvPr/>
            </p:nvSpPr>
            <p:spPr>
              <a:xfrm>
                <a:off x="48118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58" name="Google Shape;2858;p26"/>
              <p:cNvSpPr/>
              <p:nvPr/>
            </p:nvSpPr>
            <p:spPr>
              <a:xfrm>
                <a:off x="57362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59" name="Google Shape;2859;p26"/>
              <p:cNvSpPr/>
              <p:nvPr/>
            </p:nvSpPr>
            <p:spPr>
              <a:xfrm>
                <a:off x="58204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0" name="Google Shape;2860;p26"/>
              <p:cNvSpPr/>
              <p:nvPr/>
            </p:nvSpPr>
            <p:spPr>
              <a:xfrm>
                <a:off x="590450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1" name="Google Shape;2861;p26"/>
              <p:cNvSpPr/>
              <p:nvPr/>
            </p:nvSpPr>
            <p:spPr>
              <a:xfrm>
                <a:off x="598835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2" name="Google Shape;2862;p26"/>
              <p:cNvSpPr/>
              <p:nvPr/>
            </p:nvSpPr>
            <p:spPr>
              <a:xfrm>
                <a:off x="54002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3" name="Google Shape;2863;p26"/>
              <p:cNvSpPr/>
              <p:nvPr/>
            </p:nvSpPr>
            <p:spPr>
              <a:xfrm>
                <a:off x="54842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4" name="Google Shape;2864;p26"/>
              <p:cNvSpPr/>
              <p:nvPr/>
            </p:nvSpPr>
            <p:spPr>
              <a:xfrm>
                <a:off x="55681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5" name="Google Shape;2865;p26"/>
              <p:cNvSpPr/>
              <p:nvPr/>
            </p:nvSpPr>
            <p:spPr>
              <a:xfrm>
                <a:off x="56522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6" name="Google Shape;2866;p26"/>
              <p:cNvSpPr/>
              <p:nvPr/>
            </p:nvSpPr>
            <p:spPr>
              <a:xfrm>
                <a:off x="43075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7" name="Google Shape;2867;p26"/>
              <p:cNvSpPr/>
              <p:nvPr/>
            </p:nvSpPr>
            <p:spPr>
              <a:xfrm>
                <a:off x="33830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8" name="Google Shape;2868;p26"/>
              <p:cNvSpPr/>
              <p:nvPr/>
            </p:nvSpPr>
            <p:spPr>
              <a:xfrm>
                <a:off x="34671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9" name="Google Shape;2869;p26"/>
              <p:cNvSpPr/>
              <p:nvPr/>
            </p:nvSpPr>
            <p:spPr>
              <a:xfrm>
                <a:off x="44757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0" name="Google Shape;2870;p26"/>
              <p:cNvSpPr/>
              <p:nvPr/>
            </p:nvSpPr>
            <p:spPr>
              <a:xfrm>
                <a:off x="36351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1" name="Google Shape;2871;p26"/>
              <p:cNvSpPr/>
              <p:nvPr/>
            </p:nvSpPr>
            <p:spPr>
              <a:xfrm>
                <a:off x="35511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2" name="Google Shape;2872;p26"/>
              <p:cNvSpPr/>
              <p:nvPr/>
            </p:nvSpPr>
            <p:spPr>
              <a:xfrm>
                <a:off x="31308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3" name="Google Shape;2873;p26"/>
              <p:cNvSpPr/>
              <p:nvPr/>
            </p:nvSpPr>
            <p:spPr>
              <a:xfrm>
                <a:off x="32990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4" name="Google Shape;2874;p26"/>
              <p:cNvSpPr/>
              <p:nvPr/>
            </p:nvSpPr>
            <p:spPr>
              <a:xfrm>
                <a:off x="32149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5" name="Google Shape;2875;p26"/>
              <p:cNvSpPr/>
              <p:nvPr/>
            </p:nvSpPr>
            <p:spPr>
              <a:xfrm>
                <a:off x="37192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6" name="Google Shape;2876;p26"/>
              <p:cNvSpPr/>
              <p:nvPr/>
            </p:nvSpPr>
            <p:spPr>
              <a:xfrm>
                <a:off x="42235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7" name="Google Shape;2877;p26"/>
              <p:cNvSpPr/>
              <p:nvPr/>
            </p:nvSpPr>
            <p:spPr>
              <a:xfrm>
                <a:off x="41394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8" name="Google Shape;2878;p26"/>
              <p:cNvSpPr/>
              <p:nvPr/>
            </p:nvSpPr>
            <p:spPr>
              <a:xfrm>
                <a:off x="38033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79" name="Google Shape;2879;p26"/>
              <p:cNvSpPr/>
              <p:nvPr/>
            </p:nvSpPr>
            <p:spPr>
              <a:xfrm>
                <a:off x="43915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0" name="Google Shape;2880;p26"/>
              <p:cNvSpPr/>
              <p:nvPr/>
            </p:nvSpPr>
            <p:spPr>
              <a:xfrm>
                <a:off x="30469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1" name="Google Shape;2881;p26"/>
              <p:cNvSpPr/>
              <p:nvPr/>
            </p:nvSpPr>
            <p:spPr>
              <a:xfrm>
                <a:off x="38873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2" name="Google Shape;2882;p26"/>
              <p:cNvSpPr/>
              <p:nvPr/>
            </p:nvSpPr>
            <p:spPr>
              <a:xfrm>
                <a:off x="40554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3" name="Google Shape;2883;p26"/>
              <p:cNvSpPr/>
              <p:nvPr/>
            </p:nvSpPr>
            <p:spPr>
              <a:xfrm>
                <a:off x="39714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4" name="Google Shape;2884;p26"/>
              <p:cNvSpPr/>
              <p:nvPr/>
            </p:nvSpPr>
            <p:spPr>
              <a:xfrm>
                <a:off x="60722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5" name="Google Shape;2885;p26"/>
              <p:cNvSpPr/>
              <p:nvPr/>
            </p:nvSpPr>
            <p:spPr>
              <a:xfrm>
                <a:off x="6156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6" name="Google Shape;2886;p26"/>
              <p:cNvSpPr/>
              <p:nvPr/>
            </p:nvSpPr>
            <p:spPr>
              <a:xfrm>
                <a:off x="6240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7" name="Google Shape;2887;p26"/>
              <p:cNvSpPr/>
              <p:nvPr/>
            </p:nvSpPr>
            <p:spPr>
              <a:xfrm>
                <a:off x="85937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8" name="Google Shape;2888;p26"/>
              <p:cNvSpPr/>
              <p:nvPr/>
            </p:nvSpPr>
            <p:spPr>
              <a:xfrm>
                <a:off x="83415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89" name="Google Shape;2889;p26"/>
              <p:cNvSpPr/>
              <p:nvPr/>
            </p:nvSpPr>
            <p:spPr>
              <a:xfrm>
                <a:off x="85096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0" name="Google Shape;2890;p26"/>
              <p:cNvSpPr/>
              <p:nvPr/>
            </p:nvSpPr>
            <p:spPr>
              <a:xfrm>
                <a:off x="82574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1" name="Google Shape;2891;p26"/>
              <p:cNvSpPr/>
              <p:nvPr/>
            </p:nvSpPr>
            <p:spPr>
              <a:xfrm>
                <a:off x="84255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2" name="Google Shape;2892;p26"/>
              <p:cNvSpPr/>
              <p:nvPr/>
            </p:nvSpPr>
            <p:spPr>
              <a:xfrm>
                <a:off x="81735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3" name="Google Shape;2893;p26"/>
              <p:cNvSpPr/>
              <p:nvPr/>
            </p:nvSpPr>
            <p:spPr>
              <a:xfrm>
                <a:off x="80053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4" name="Google Shape;2894;p26"/>
              <p:cNvSpPr/>
              <p:nvPr/>
            </p:nvSpPr>
            <p:spPr>
              <a:xfrm>
                <a:off x="79213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5" name="Google Shape;2895;p26"/>
              <p:cNvSpPr/>
              <p:nvPr/>
            </p:nvSpPr>
            <p:spPr>
              <a:xfrm>
                <a:off x="78371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6" name="Google Shape;2896;p26"/>
              <p:cNvSpPr/>
              <p:nvPr/>
            </p:nvSpPr>
            <p:spPr>
              <a:xfrm>
                <a:off x="80894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7" name="Google Shape;2897;p26"/>
              <p:cNvSpPr/>
              <p:nvPr/>
            </p:nvSpPr>
            <p:spPr>
              <a:xfrm>
                <a:off x="90138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8" name="Google Shape;2898;p26"/>
              <p:cNvSpPr/>
              <p:nvPr/>
            </p:nvSpPr>
            <p:spPr>
              <a:xfrm>
                <a:off x="90980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99" name="Google Shape;2899;p26"/>
              <p:cNvSpPr/>
              <p:nvPr/>
            </p:nvSpPr>
            <p:spPr>
              <a:xfrm>
                <a:off x="86778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0" name="Google Shape;2900;p26"/>
              <p:cNvSpPr/>
              <p:nvPr/>
            </p:nvSpPr>
            <p:spPr>
              <a:xfrm>
                <a:off x="87618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1" name="Google Shape;2901;p26"/>
              <p:cNvSpPr/>
              <p:nvPr/>
            </p:nvSpPr>
            <p:spPr>
              <a:xfrm>
                <a:off x="88457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2" name="Google Shape;2902;p26"/>
              <p:cNvSpPr/>
              <p:nvPr/>
            </p:nvSpPr>
            <p:spPr>
              <a:xfrm>
                <a:off x="89298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3" name="Google Shape;2903;p26"/>
              <p:cNvSpPr/>
              <p:nvPr/>
            </p:nvSpPr>
            <p:spPr>
              <a:xfrm>
                <a:off x="75851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4" name="Google Shape;2904;p26"/>
              <p:cNvSpPr/>
              <p:nvPr/>
            </p:nvSpPr>
            <p:spPr>
              <a:xfrm>
                <a:off x="66606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5" name="Google Shape;2905;p26"/>
              <p:cNvSpPr/>
              <p:nvPr/>
            </p:nvSpPr>
            <p:spPr>
              <a:xfrm>
                <a:off x="67447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6" name="Google Shape;2906;p26"/>
              <p:cNvSpPr/>
              <p:nvPr/>
            </p:nvSpPr>
            <p:spPr>
              <a:xfrm>
                <a:off x="77533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7" name="Google Shape;2907;p26"/>
              <p:cNvSpPr/>
              <p:nvPr/>
            </p:nvSpPr>
            <p:spPr>
              <a:xfrm>
                <a:off x="69127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8" name="Google Shape;2908;p26"/>
              <p:cNvSpPr/>
              <p:nvPr/>
            </p:nvSpPr>
            <p:spPr>
              <a:xfrm>
                <a:off x="68287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09" name="Google Shape;2909;p26"/>
              <p:cNvSpPr/>
              <p:nvPr/>
            </p:nvSpPr>
            <p:spPr>
              <a:xfrm>
                <a:off x="64084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0" name="Google Shape;2910;p26"/>
              <p:cNvSpPr/>
              <p:nvPr/>
            </p:nvSpPr>
            <p:spPr>
              <a:xfrm>
                <a:off x="6576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1" name="Google Shape;2911;p26"/>
              <p:cNvSpPr/>
              <p:nvPr/>
            </p:nvSpPr>
            <p:spPr>
              <a:xfrm>
                <a:off x="64925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2" name="Google Shape;2912;p26"/>
              <p:cNvSpPr/>
              <p:nvPr/>
            </p:nvSpPr>
            <p:spPr>
              <a:xfrm>
                <a:off x="69968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3" name="Google Shape;2913;p26"/>
              <p:cNvSpPr/>
              <p:nvPr/>
            </p:nvSpPr>
            <p:spPr>
              <a:xfrm>
                <a:off x="75011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4" name="Google Shape;2914;p26"/>
              <p:cNvSpPr/>
              <p:nvPr/>
            </p:nvSpPr>
            <p:spPr>
              <a:xfrm>
                <a:off x="74170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5" name="Google Shape;2915;p26"/>
              <p:cNvSpPr/>
              <p:nvPr/>
            </p:nvSpPr>
            <p:spPr>
              <a:xfrm>
                <a:off x="70809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6" name="Google Shape;2916;p26"/>
              <p:cNvSpPr/>
              <p:nvPr/>
            </p:nvSpPr>
            <p:spPr>
              <a:xfrm>
                <a:off x="76691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7" name="Google Shape;2917;p26"/>
              <p:cNvSpPr/>
              <p:nvPr/>
            </p:nvSpPr>
            <p:spPr>
              <a:xfrm>
                <a:off x="63245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8" name="Google Shape;2918;p26"/>
              <p:cNvSpPr/>
              <p:nvPr/>
            </p:nvSpPr>
            <p:spPr>
              <a:xfrm>
                <a:off x="71649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19" name="Google Shape;2919;p26"/>
              <p:cNvSpPr/>
              <p:nvPr/>
            </p:nvSpPr>
            <p:spPr>
              <a:xfrm>
                <a:off x="73330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0" name="Google Shape;2920;p26"/>
              <p:cNvSpPr/>
              <p:nvPr/>
            </p:nvSpPr>
            <p:spPr>
              <a:xfrm>
                <a:off x="72490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2921" name="Google Shape;2921;p26"/>
          <p:cNvGrpSpPr/>
          <p:nvPr/>
        </p:nvGrpSpPr>
        <p:grpSpPr>
          <a:xfrm>
            <a:off x="8481756" y="5379706"/>
            <a:ext cx="567890" cy="941231"/>
            <a:chOff x="2204200" y="1459100"/>
            <a:chExt cx="510050" cy="634025"/>
          </a:xfrm>
        </p:grpSpPr>
        <p:sp>
          <p:nvSpPr>
            <p:cNvPr id="2922" name="Google Shape;2922;p26"/>
            <p:cNvSpPr/>
            <p:nvPr/>
          </p:nvSpPr>
          <p:spPr>
            <a:xfrm>
              <a:off x="2363700" y="1912200"/>
              <a:ext cx="191025" cy="90825"/>
            </a:xfrm>
            <a:custGeom>
              <a:avLst/>
              <a:gdLst/>
              <a:ahLst/>
              <a:cxnLst/>
              <a:rect l="l" t="t" r="r" b="b"/>
              <a:pathLst>
                <a:path w="7641" h="3633" extrusionOk="0">
                  <a:moveTo>
                    <a:pt x="333" y="0"/>
                  </a:moveTo>
                  <a:lnTo>
                    <a:pt x="0" y="214"/>
                  </a:lnTo>
                  <a:lnTo>
                    <a:pt x="3116" y="3632"/>
                  </a:lnTo>
                  <a:lnTo>
                    <a:pt x="4524" y="3632"/>
                  </a:lnTo>
                  <a:lnTo>
                    <a:pt x="7640" y="214"/>
                  </a:lnTo>
                  <a:lnTo>
                    <a:pt x="7308" y="0"/>
                  </a:lnTo>
                  <a:lnTo>
                    <a:pt x="4316" y="3281"/>
                  </a:lnTo>
                  <a:lnTo>
                    <a:pt x="3324" y="328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3" name="Google Shape;2923;p26"/>
            <p:cNvSpPr/>
            <p:nvPr/>
          </p:nvSpPr>
          <p:spPr>
            <a:xfrm>
              <a:off x="2444225" y="1588675"/>
              <a:ext cx="30025" cy="500025"/>
            </a:xfrm>
            <a:custGeom>
              <a:avLst/>
              <a:gdLst/>
              <a:ahLst/>
              <a:cxnLst/>
              <a:rect l="l" t="t" r="r" b="b"/>
              <a:pathLst>
                <a:path w="1201" h="20001" extrusionOk="0">
                  <a:moveTo>
                    <a:pt x="1196" y="20001"/>
                  </a:moveTo>
                  <a:cubicBezTo>
                    <a:pt x="1196" y="19992"/>
                    <a:pt x="1200" y="19983"/>
                    <a:pt x="1200" y="19973"/>
                  </a:cubicBezTo>
                  <a:lnTo>
                    <a:pt x="1200" y="505"/>
                  </a:lnTo>
                  <a:cubicBezTo>
                    <a:pt x="1200" y="226"/>
                    <a:pt x="930" y="0"/>
                    <a:pt x="600" y="0"/>
                  </a:cubicBezTo>
                  <a:cubicBezTo>
                    <a:pt x="269" y="0"/>
                    <a:pt x="0" y="227"/>
                    <a:pt x="0" y="505"/>
                  </a:cubicBezTo>
                  <a:lnTo>
                    <a:pt x="0" y="19973"/>
                  </a:lnTo>
                  <a:cubicBezTo>
                    <a:pt x="0" y="19982"/>
                    <a:pt x="2" y="19990"/>
                    <a:pt x="3" y="20001"/>
                  </a:cubicBezTo>
                  <a:lnTo>
                    <a:pt x="1196" y="200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4" name="Google Shape;2924;p26"/>
            <p:cNvSpPr/>
            <p:nvPr/>
          </p:nvSpPr>
          <p:spPr>
            <a:xfrm>
              <a:off x="2438975" y="1584275"/>
              <a:ext cx="40500" cy="508850"/>
            </a:xfrm>
            <a:custGeom>
              <a:avLst/>
              <a:gdLst/>
              <a:ahLst/>
              <a:cxnLst/>
              <a:rect l="l" t="t" r="r" b="b"/>
              <a:pathLst>
                <a:path w="1620" h="20354" extrusionOk="0">
                  <a:moveTo>
                    <a:pt x="810" y="353"/>
                  </a:moveTo>
                  <a:cubicBezTo>
                    <a:pt x="1025" y="353"/>
                    <a:pt x="1200" y="500"/>
                    <a:pt x="1200" y="681"/>
                  </a:cubicBezTo>
                  <a:lnTo>
                    <a:pt x="1200" y="20000"/>
                  </a:lnTo>
                  <a:lnTo>
                    <a:pt x="419" y="20000"/>
                  </a:lnTo>
                  <a:lnTo>
                    <a:pt x="419" y="681"/>
                  </a:lnTo>
                  <a:cubicBezTo>
                    <a:pt x="419" y="500"/>
                    <a:pt x="595" y="353"/>
                    <a:pt x="810" y="353"/>
                  </a:cubicBezTo>
                  <a:close/>
                  <a:moveTo>
                    <a:pt x="810" y="0"/>
                  </a:moveTo>
                  <a:cubicBezTo>
                    <a:pt x="363" y="0"/>
                    <a:pt x="0" y="305"/>
                    <a:pt x="0" y="681"/>
                  </a:cubicBezTo>
                  <a:lnTo>
                    <a:pt x="0" y="20149"/>
                  </a:lnTo>
                  <a:cubicBezTo>
                    <a:pt x="0" y="20163"/>
                    <a:pt x="1" y="20175"/>
                    <a:pt x="4" y="20186"/>
                  </a:cubicBezTo>
                  <a:lnTo>
                    <a:pt x="15" y="20354"/>
                  </a:lnTo>
                  <a:lnTo>
                    <a:pt x="1406" y="20354"/>
                  </a:lnTo>
                  <a:lnTo>
                    <a:pt x="1591" y="20341"/>
                  </a:lnTo>
                  <a:lnTo>
                    <a:pt x="1619" y="20161"/>
                  </a:lnTo>
                  <a:lnTo>
                    <a:pt x="1619" y="681"/>
                  </a:lnTo>
                  <a:cubicBezTo>
                    <a:pt x="1619" y="306"/>
                    <a:pt x="1257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5" name="Google Shape;2925;p26"/>
            <p:cNvSpPr/>
            <p:nvPr/>
          </p:nvSpPr>
          <p:spPr>
            <a:xfrm>
              <a:off x="2209450" y="1606425"/>
              <a:ext cx="499550" cy="339050"/>
            </a:xfrm>
            <a:custGeom>
              <a:avLst/>
              <a:gdLst/>
              <a:ahLst/>
              <a:cxnLst/>
              <a:rect l="l" t="t" r="r" b="b"/>
              <a:pathLst>
                <a:path w="19982" h="13562" extrusionOk="0">
                  <a:moveTo>
                    <a:pt x="19982" y="12650"/>
                  </a:moveTo>
                  <a:cubicBezTo>
                    <a:pt x="19982" y="13153"/>
                    <a:pt x="19513" y="13561"/>
                    <a:pt x="18934" y="13561"/>
                  </a:cubicBezTo>
                  <a:lnTo>
                    <a:pt x="1048" y="13561"/>
                  </a:lnTo>
                  <a:cubicBezTo>
                    <a:pt x="469" y="13561"/>
                    <a:pt x="0" y="13153"/>
                    <a:pt x="0" y="12650"/>
                  </a:cubicBezTo>
                  <a:lnTo>
                    <a:pt x="0" y="912"/>
                  </a:lnTo>
                  <a:cubicBezTo>
                    <a:pt x="0" y="408"/>
                    <a:pt x="469" y="0"/>
                    <a:pt x="1048" y="0"/>
                  </a:cubicBezTo>
                  <a:lnTo>
                    <a:pt x="18935" y="0"/>
                  </a:lnTo>
                  <a:cubicBezTo>
                    <a:pt x="19513" y="0"/>
                    <a:pt x="19982" y="408"/>
                    <a:pt x="19982" y="912"/>
                  </a:cubicBezTo>
                  <a:lnTo>
                    <a:pt x="19982" y="126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26" name="Google Shape;2926;p26"/>
            <p:cNvSpPr/>
            <p:nvPr/>
          </p:nvSpPr>
          <p:spPr>
            <a:xfrm>
              <a:off x="2204200" y="1602025"/>
              <a:ext cx="510050" cy="347850"/>
            </a:xfrm>
            <a:custGeom>
              <a:avLst/>
              <a:gdLst/>
              <a:ahLst/>
              <a:cxnLst/>
              <a:rect l="l" t="t" r="r" b="b"/>
              <a:pathLst>
                <a:path w="20402" h="13914" extrusionOk="0">
                  <a:moveTo>
                    <a:pt x="19145" y="351"/>
                  </a:moveTo>
                  <a:cubicBezTo>
                    <a:pt x="19606" y="351"/>
                    <a:pt x="19982" y="681"/>
                    <a:pt x="19982" y="1087"/>
                  </a:cubicBezTo>
                  <a:lnTo>
                    <a:pt x="19982" y="12825"/>
                  </a:lnTo>
                  <a:cubicBezTo>
                    <a:pt x="19982" y="13229"/>
                    <a:pt x="19606" y="13559"/>
                    <a:pt x="19145" y="13559"/>
                  </a:cubicBezTo>
                  <a:lnTo>
                    <a:pt x="1258" y="13559"/>
                  </a:lnTo>
                  <a:cubicBezTo>
                    <a:pt x="795" y="13559"/>
                    <a:pt x="419" y="13229"/>
                    <a:pt x="419" y="12825"/>
                  </a:cubicBezTo>
                  <a:lnTo>
                    <a:pt x="419" y="1087"/>
                  </a:lnTo>
                  <a:cubicBezTo>
                    <a:pt x="419" y="681"/>
                    <a:pt x="795" y="351"/>
                    <a:pt x="1258" y="351"/>
                  </a:cubicBezTo>
                  <a:close/>
                  <a:moveTo>
                    <a:pt x="1258" y="0"/>
                  </a:moveTo>
                  <a:cubicBezTo>
                    <a:pt x="564" y="0"/>
                    <a:pt x="1" y="487"/>
                    <a:pt x="1" y="1088"/>
                  </a:cubicBezTo>
                  <a:lnTo>
                    <a:pt x="1" y="12826"/>
                  </a:lnTo>
                  <a:cubicBezTo>
                    <a:pt x="1" y="13425"/>
                    <a:pt x="564" y="13913"/>
                    <a:pt x="1258" y="13913"/>
                  </a:cubicBezTo>
                  <a:lnTo>
                    <a:pt x="19143" y="13913"/>
                  </a:lnTo>
                  <a:cubicBezTo>
                    <a:pt x="19837" y="13913"/>
                    <a:pt x="20400" y="13425"/>
                    <a:pt x="20402" y="12826"/>
                  </a:cubicBezTo>
                  <a:lnTo>
                    <a:pt x="20402" y="1088"/>
                  </a:lnTo>
                  <a:cubicBezTo>
                    <a:pt x="20402" y="487"/>
                    <a:pt x="19837" y="0"/>
                    <a:pt x="19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927" name="Google Shape;2927;p26"/>
            <p:cNvGrpSpPr/>
            <p:nvPr/>
          </p:nvGrpSpPr>
          <p:grpSpPr>
            <a:xfrm>
              <a:off x="2230625" y="1621225"/>
              <a:ext cx="457150" cy="309400"/>
              <a:chOff x="2230625" y="1621225"/>
              <a:chExt cx="457150" cy="309400"/>
            </a:xfrm>
          </p:grpSpPr>
          <p:sp>
            <p:nvSpPr>
              <p:cNvPr id="2928" name="Google Shape;2928;p26"/>
              <p:cNvSpPr/>
              <p:nvPr/>
            </p:nvSpPr>
            <p:spPr>
              <a:xfrm>
                <a:off x="2230625" y="1621225"/>
                <a:ext cx="80950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1" extrusionOk="0">
                    <a:moveTo>
                      <a:pt x="1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29" name="Google Shape;2929;p26"/>
              <p:cNvSpPr/>
              <p:nvPr/>
            </p:nvSpPr>
            <p:spPr>
              <a:xfrm>
                <a:off x="2324675" y="1621225"/>
                <a:ext cx="8097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11" extrusionOk="0">
                    <a:moveTo>
                      <a:pt x="1" y="1"/>
                    </a:moveTo>
                    <a:lnTo>
                      <a:pt x="3238" y="1"/>
                    </a:lnTo>
                    <a:lnTo>
                      <a:pt x="3238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0" name="Google Shape;2930;p26"/>
              <p:cNvSpPr/>
              <p:nvPr/>
            </p:nvSpPr>
            <p:spPr>
              <a:xfrm>
                <a:off x="2418750" y="1621225"/>
                <a:ext cx="80950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1" extrusionOk="0">
                    <a:moveTo>
                      <a:pt x="1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1" name="Google Shape;2931;p26"/>
              <p:cNvSpPr/>
              <p:nvPr/>
            </p:nvSpPr>
            <p:spPr>
              <a:xfrm>
                <a:off x="2512775" y="1621225"/>
                <a:ext cx="8092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1" extrusionOk="0">
                    <a:moveTo>
                      <a:pt x="0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2" name="Google Shape;2932;p26"/>
              <p:cNvSpPr/>
              <p:nvPr/>
            </p:nvSpPr>
            <p:spPr>
              <a:xfrm>
                <a:off x="2606850" y="1621225"/>
                <a:ext cx="8092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1" extrusionOk="0">
                    <a:moveTo>
                      <a:pt x="0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3" name="Google Shape;2933;p26"/>
              <p:cNvSpPr/>
              <p:nvPr/>
            </p:nvSpPr>
            <p:spPr>
              <a:xfrm>
                <a:off x="2230625" y="1684750"/>
                <a:ext cx="80950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1" extrusionOk="0">
                    <a:moveTo>
                      <a:pt x="1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4" name="Google Shape;2934;p26"/>
              <p:cNvSpPr/>
              <p:nvPr/>
            </p:nvSpPr>
            <p:spPr>
              <a:xfrm>
                <a:off x="2324675" y="1684750"/>
                <a:ext cx="8097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11" extrusionOk="0">
                    <a:moveTo>
                      <a:pt x="1" y="1"/>
                    </a:moveTo>
                    <a:lnTo>
                      <a:pt x="3238" y="1"/>
                    </a:lnTo>
                    <a:lnTo>
                      <a:pt x="3238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5" name="Google Shape;2935;p26"/>
              <p:cNvSpPr/>
              <p:nvPr/>
            </p:nvSpPr>
            <p:spPr>
              <a:xfrm>
                <a:off x="2418750" y="1684750"/>
                <a:ext cx="80950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1" extrusionOk="0">
                    <a:moveTo>
                      <a:pt x="1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6" name="Google Shape;2936;p26"/>
              <p:cNvSpPr/>
              <p:nvPr/>
            </p:nvSpPr>
            <p:spPr>
              <a:xfrm>
                <a:off x="2512775" y="1684750"/>
                <a:ext cx="8092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1" extrusionOk="0">
                    <a:moveTo>
                      <a:pt x="0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7" name="Google Shape;2937;p26"/>
              <p:cNvSpPr/>
              <p:nvPr/>
            </p:nvSpPr>
            <p:spPr>
              <a:xfrm>
                <a:off x="2606850" y="1684750"/>
                <a:ext cx="8092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1" extrusionOk="0">
                    <a:moveTo>
                      <a:pt x="0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8" name="Google Shape;2938;p26"/>
              <p:cNvSpPr/>
              <p:nvPr/>
            </p:nvSpPr>
            <p:spPr>
              <a:xfrm>
                <a:off x="2230625" y="1748300"/>
                <a:ext cx="80950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1" extrusionOk="0">
                    <a:moveTo>
                      <a:pt x="1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39" name="Google Shape;2939;p26"/>
              <p:cNvSpPr/>
              <p:nvPr/>
            </p:nvSpPr>
            <p:spPr>
              <a:xfrm>
                <a:off x="2324675" y="1748300"/>
                <a:ext cx="8097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11" extrusionOk="0">
                    <a:moveTo>
                      <a:pt x="1" y="1"/>
                    </a:moveTo>
                    <a:lnTo>
                      <a:pt x="3238" y="1"/>
                    </a:lnTo>
                    <a:lnTo>
                      <a:pt x="3238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0" name="Google Shape;2940;p26"/>
              <p:cNvSpPr/>
              <p:nvPr/>
            </p:nvSpPr>
            <p:spPr>
              <a:xfrm>
                <a:off x="2418750" y="1748300"/>
                <a:ext cx="80950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1" extrusionOk="0">
                    <a:moveTo>
                      <a:pt x="1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1" name="Google Shape;2941;p26"/>
              <p:cNvSpPr/>
              <p:nvPr/>
            </p:nvSpPr>
            <p:spPr>
              <a:xfrm>
                <a:off x="2512775" y="1748300"/>
                <a:ext cx="8092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1" extrusionOk="0">
                    <a:moveTo>
                      <a:pt x="0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2" name="Google Shape;2942;p26"/>
              <p:cNvSpPr/>
              <p:nvPr/>
            </p:nvSpPr>
            <p:spPr>
              <a:xfrm>
                <a:off x="2606850" y="1748300"/>
                <a:ext cx="8092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1" extrusionOk="0">
                    <a:moveTo>
                      <a:pt x="0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3" name="Google Shape;2943;p26"/>
              <p:cNvSpPr/>
              <p:nvPr/>
            </p:nvSpPr>
            <p:spPr>
              <a:xfrm>
                <a:off x="2230625" y="1811825"/>
                <a:ext cx="8095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0" extrusionOk="0">
                    <a:moveTo>
                      <a:pt x="1" y="0"/>
                    </a:moveTo>
                    <a:lnTo>
                      <a:pt x="3237" y="0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4" name="Google Shape;2944;p26"/>
              <p:cNvSpPr/>
              <p:nvPr/>
            </p:nvSpPr>
            <p:spPr>
              <a:xfrm>
                <a:off x="2324675" y="1811825"/>
                <a:ext cx="8097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10" extrusionOk="0">
                    <a:moveTo>
                      <a:pt x="1" y="0"/>
                    </a:moveTo>
                    <a:lnTo>
                      <a:pt x="3238" y="0"/>
                    </a:lnTo>
                    <a:lnTo>
                      <a:pt x="3238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5" name="Google Shape;2945;p26"/>
              <p:cNvSpPr/>
              <p:nvPr/>
            </p:nvSpPr>
            <p:spPr>
              <a:xfrm>
                <a:off x="2418750" y="1811825"/>
                <a:ext cx="8095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0" extrusionOk="0">
                    <a:moveTo>
                      <a:pt x="1" y="0"/>
                    </a:moveTo>
                    <a:lnTo>
                      <a:pt x="3237" y="0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6" name="Google Shape;2946;p26"/>
              <p:cNvSpPr/>
              <p:nvPr/>
            </p:nvSpPr>
            <p:spPr>
              <a:xfrm>
                <a:off x="2512775" y="1811825"/>
                <a:ext cx="809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0" extrusionOk="0">
                    <a:moveTo>
                      <a:pt x="0" y="0"/>
                    </a:moveTo>
                    <a:lnTo>
                      <a:pt x="3237" y="0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7" name="Google Shape;2947;p26"/>
              <p:cNvSpPr/>
              <p:nvPr/>
            </p:nvSpPr>
            <p:spPr>
              <a:xfrm>
                <a:off x="2606850" y="1811825"/>
                <a:ext cx="809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0" extrusionOk="0">
                    <a:moveTo>
                      <a:pt x="0" y="0"/>
                    </a:moveTo>
                    <a:lnTo>
                      <a:pt x="3237" y="0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8" name="Google Shape;2948;p26"/>
              <p:cNvSpPr/>
              <p:nvPr/>
            </p:nvSpPr>
            <p:spPr>
              <a:xfrm>
                <a:off x="2230625" y="1875375"/>
                <a:ext cx="8095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0" extrusionOk="0">
                    <a:moveTo>
                      <a:pt x="1" y="0"/>
                    </a:moveTo>
                    <a:lnTo>
                      <a:pt x="3237" y="0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49" name="Google Shape;2949;p26"/>
              <p:cNvSpPr/>
              <p:nvPr/>
            </p:nvSpPr>
            <p:spPr>
              <a:xfrm>
                <a:off x="2324675" y="1875375"/>
                <a:ext cx="8097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10" extrusionOk="0">
                    <a:moveTo>
                      <a:pt x="1" y="0"/>
                    </a:moveTo>
                    <a:lnTo>
                      <a:pt x="3238" y="0"/>
                    </a:lnTo>
                    <a:lnTo>
                      <a:pt x="3238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0" name="Google Shape;2950;p26"/>
              <p:cNvSpPr/>
              <p:nvPr/>
            </p:nvSpPr>
            <p:spPr>
              <a:xfrm>
                <a:off x="2418750" y="1875375"/>
                <a:ext cx="8095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0" extrusionOk="0">
                    <a:moveTo>
                      <a:pt x="1" y="0"/>
                    </a:moveTo>
                    <a:lnTo>
                      <a:pt x="3237" y="0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1" name="Google Shape;2951;p26"/>
              <p:cNvSpPr/>
              <p:nvPr/>
            </p:nvSpPr>
            <p:spPr>
              <a:xfrm>
                <a:off x="2512775" y="1875375"/>
                <a:ext cx="809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0" extrusionOk="0">
                    <a:moveTo>
                      <a:pt x="0" y="0"/>
                    </a:moveTo>
                    <a:lnTo>
                      <a:pt x="3237" y="0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2" name="Google Shape;2952;p26"/>
              <p:cNvSpPr/>
              <p:nvPr/>
            </p:nvSpPr>
            <p:spPr>
              <a:xfrm>
                <a:off x="2606850" y="1875375"/>
                <a:ext cx="809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0" extrusionOk="0">
                    <a:moveTo>
                      <a:pt x="0" y="0"/>
                    </a:moveTo>
                    <a:lnTo>
                      <a:pt x="3237" y="0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953" name="Google Shape;2953;p26"/>
            <p:cNvSpPr/>
            <p:nvPr/>
          </p:nvSpPr>
          <p:spPr>
            <a:xfrm>
              <a:off x="2244425" y="1459100"/>
              <a:ext cx="37875" cy="118250"/>
            </a:xfrm>
            <a:custGeom>
              <a:avLst/>
              <a:gdLst/>
              <a:ahLst/>
              <a:cxnLst/>
              <a:rect l="l" t="t" r="r" b="b"/>
              <a:pathLst>
                <a:path w="1515" h="4730" extrusionOk="0">
                  <a:moveTo>
                    <a:pt x="594" y="0"/>
                  </a:moveTo>
                  <a:cubicBezTo>
                    <a:pt x="576" y="0"/>
                    <a:pt x="557" y="4"/>
                    <a:pt x="541" y="12"/>
                  </a:cubicBezTo>
                  <a:cubicBezTo>
                    <a:pt x="208" y="176"/>
                    <a:pt x="2" y="475"/>
                    <a:pt x="2" y="794"/>
                  </a:cubicBezTo>
                  <a:cubicBezTo>
                    <a:pt x="2" y="1114"/>
                    <a:pt x="208" y="1413"/>
                    <a:pt x="541" y="1576"/>
                  </a:cubicBezTo>
                  <a:lnTo>
                    <a:pt x="870" y="1737"/>
                  </a:lnTo>
                  <a:cubicBezTo>
                    <a:pt x="1141" y="1870"/>
                    <a:pt x="1304" y="2105"/>
                    <a:pt x="1304" y="2365"/>
                  </a:cubicBezTo>
                  <a:cubicBezTo>
                    <a:pt x="1304" y="2625"/>
                    <a:pt x="1141" y="2861"/>
                    <a:pt x="870" y="2994"/>
                  </a:cubicBezTo>
                  <a:lnTo>
                    <a:pt x="540" y="3154"/>
                  </a:lnTo>
                  <a:cubicBezTo>
                    <a:pt x="207" y="3318"/>
                    <a:pt x="1" y="3617"/>
                    <a:pt x="1" y="3936"/>
                  </a:cubicBezTo>
                  <a:cubicBezTo>
                    <a:pt x="1" y="4255"/>
                    <a:pt x="207" y="4555"/>
                    <a:pt x="540" y="4718"/>
                  </a:cubicBezTo>
                  <a:cubicBezTo>
                    <a:pt x="556" y="4725"/>
                    <a:pt x="574" y="4729"/>
                    <a:pt x="592" y="4729"/>
                  </a:cubicBezTo>
                  <a:cubicBezTo>
                    <a:pt x="628" y="4729"/>
                    <a:pt x="663" y="4714"/>
                    <a:pt x="682" y="4685"/>
                  </a:cubicBezTo>
                  <a:cubicBezTo>
                    <a:pt x="712" y="4643"/>
                    <a:pt x="695" y="4589"/>
                    <a:pt x="645" y="4564"/>
                  </a:cubicBezTo>
                  <a:cubicBezTo>
                    <a:pt x="373" y="4432"/>
                    <a:pt x="211" y="4196"/>
                    <a:pt x="211" y="3936"/>
                  </a:cubicBezTo>
                  <a:cubicBezTo>
                    <a:pt x="211" y="3675"/>
                    <a:pt x="373" y="3442"/>
                    <a:pt x="645" y="3308"/>
                  </a:cubicBezTo>
                  <a:lnTo>
                    <a:pt x="975" y="3145"/>
                  </a:lnTo>
                  <a:cubicBezTo>
                    <a:pt x="1308" y="2983"/>
                    <a:pt x="1514" y="2685"/>
                    <a:pt x="1514" y="2365"/>
                  </a:cubicBezTo>
                  <a:cubicBezTo>
                    <a:pt x="1514" y="2046"/>
                    <a:pt x="1308" y="1746"/>
                    <a:pt x="975" y="1583"/>
                  </a:cubicBezTo>
                  <a:lnTo>
                    <a:pt x="646" y="1423"/>
                  </a:lnTo>
                  <a:cubicBezTo>
                    <a:pt x="375" y="1290"/>
                    <a:pt x="212" y="1054"/>
                    <a:pt x="212" y="794"/>
                  </a:cubicBezTo>
                  <a:cubicBezTo>
                    <a:pt x="212" y="534"/>
                    <a:pt x="375" y="299"/>
                    <a:pt x="646" y="166"/>
                  </a:cubicBezTo>
                  <a:cubicBezTo>
                    <a:pt x="695" y="141"/>
                    <a:pt x="712" y="88"/>
                    <a:pt x="684" y="44"/>
                  </a:cubicBezTo>
                  <a:cubicBezTo>
                    <a:pt x="665" y="16"/>
                    <a:pt x="630" y="0"/>
                    <a:pt x="5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4" name="Google Shape;2954;p26"/>
            <p:cNvSpPr/>
            <p:nvPr/>
          </p:nvSpPr>
          <p:spPr>
            <a:xfrm>
              <a:off x="2280050" y="1459100"/>
              <a:ext cx="37800" cy="118250"/>
            </a:xfrm>
            <a:custGeom>
              <a:avLst/>
              <a:gdLst/>
              <a:ahLst/>
              <a:cxnLst/>
              <a:rect l="l" t="t" r="r" b="b"/>
              <a:pathLst>
                <a:path w="1512" h="4730" extrusionOk="0">
                  <a:moveTo>
                    <a:pt x="591" y="0"/>
                  </a:moveTo>
                  <a:cubicBezTo>
                    <a:pt x="573" y="0"/>
                    <a:pt x="555" y="4"/>
                    <a:pt x="538" y="12"/>
                  </a:cubicBezTo>
                  <a:cubicBezTo>
                    <a:pt x="207" y="176"/>
                    <a:pt x="1" y="475"/>
                    <a:pt x="1" y="794"/>
                  </a:cubicBezTo>
                  <a:cubicBezTo>
                    <a:pt x="1" y="1114"/>
                    <a:pt x="207" y="1413"/>
                    <a:pt x="538" y="1576"/>
                  </a:cubicBezTo>
                  <a:lnTo>
                    <a:pt x="869" y="1737"/>
                  </a:lnTo>
                  <a:cubicBezTo>
                    <a:pt x="1141" y="1870"/>
                    <a:pt x="1304" y="2105"/>
                    <a:pt x="1304" y="2365"/>
                  </a:cubicBezTo>
                  <a:cubicBezTo>
                    <a:pt x="1304" y="2625"/>
                    <a:pt x="1141" y="2861"/>
                    <a:pt x="869" y="2994"/>
                  </a:cubicBezTo>
                  <a:lnTo>
                    <a:pt x="538" y="3154"/>
                  </a:lnTo>
                  <a:cubicBezTo>
                    <a:pt x="207" y="3318"/>
                    <a:pt x="1" y="3617"/>
                    <a:pt x="1" y="3936"/>
                  </a:cubicBezTo>
                  <a:cubicBezTo>
                    <a:pt x="1" y="4255"/>
                    <a:pt x="207" y="4555"/>
                    <a:pt x="538" y="4718"/>
                  </a:cubicBezTo>
                  <a:cubicBezTo>
                    <a:pt x="555" y="4725"/>
                    <a:pt x="573" y="4729"/>
                    <a:pt x="591" y="4729"/>
                  </a:cubicBezTo>
                  <a:cubicBezTo>
                    <a:pt x="627" y="4729"/>
                    <a:pt x="662" y="4714"/>
                    <a:pt x="680" y="4685"/>
                  </a:cubicBezTo>
                  <a:cubicBezTo>
                    <a:pt x="709" y="4643"/>
                    <a:pt x="693" y="4589"/>
                    <a:pt x="642" y="4564"/>
                  </a:cubicBezTo>
                  <a:cubicBezTo>
                    <a:pt x="371" y="4432"/>
                    <a:pt x="209" y="4196"/>
                    <a:pt x="209" y="3936"/>
                  </a:cubicBezTo>
                  <a:cubicBezTo>
                    <a:pt x="209" y="3675"/>
                    <a:pt x="371" y="3442"/>
                    <a:pt x="642" y="3308"/>
                  </a:cubicBezTo>
                  <a:lnTo>
                    <a:pt x="974" y="3145"/>
                  </a:lnTo>
                  <a:cubicBezTo>
                    <a:pt x="1306" y="2983"/>
                    <a:pt x="1512" y="2685"/>
                    <a:pt x="1512" y="2365"/>
                  </a:cubicBezTo>
                  <a:cubicBezTo>
                    <a:pt x="1512" y="2046"/>
                    <a:pt x="1306" y="1746"/>
                    <a:pt x="974" y="1583"/>
                  </a:cubicBezTo>
                  <a:lnTo>
                    <a:pt x="644" y="1423"/>
                  </a:lnTo>
                  <a:cubicBezTo>
                    <a:pt x="372" y="1290"/>
                    <a:pt x="210" y="1054"/>
                    <a:pt x="210" y="794"/>
                  </a:cubicBezTo>
                  <a:cubicBezTo>
                    <a:pt x="210" y="534"/>
                    <a:pt x="372" y="299"/>
                    <a:pt x="644" y="166"/>
                  </a:cubicBezTo>
                  <a:cubicBezTo>
                    <a:pt x="694" y="141"/>
                    <a:pt x="711" y="88"/>
                    <a:pt x="681" y="44"/>
                  </a:cubicBezTo>
                  <a:cubicBezTo>
                    <a:pt x="662" y="16"/>
                    <a:pt x="627" y="0"/>
                    <a:pt x="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5" name="Google Shape;2955;p26"/>
            <p:cNvSpPr/>
            <p:nvPr/>
          </p:nvSpPr>
          <p:spPr>
            <a:xfrm>
              <a:off x="2315650" y="1459100"/>
              <a:ext cx="37825" cy="118250"/>
            </a:xfrm>
            <a:custGeom>
              <a:avLst/>
              <a:gdLst/>
              <a:ahLst/>
              <a:cxnLst/>
              <a:rect l="l" t="t" r="r" b="b"/>
              <a:pathLst>
                <a:path w="1513" h="4730" extrusionOk="0">
                  <a:moveTo>
                    <a:pt x="591" y="0"/>
                  </a:moveTo>
                  <a:cubicBezTo>
                    <a:pt x="573" y="0"/>
                    <a:pt x="555" y="4"/>
                    <a:pt x="539" y="12"/>
                  </a:cubicBezTo>
                  <a:cubicBezTo>
                    <a:pt x="206" y="176"/>
                    <a:pt x="0" y="475"/>
                    <a:pt x="0" y="794"/>
                  </a:cubicBezTo>
                  <a:cubicBezTo>
                    <a:pt x="0" y="1114"/>
                    <a:pt x="206" y="1413"/>
                    <a:pt x="539" y="1576"/>
                  </a:cubicBezTo>
                  <a:lnTo>
                    <a:pt x="870" y="1737"/>
                  </a:lnTo>
                  <a:cubicBezTo>
                    <a:pt x="1141" y="1870"/>
                    <a:pt x="1303" y="2105"/>
                    <a:pt x="1303" y="2365"/>
                  </a:cubicBezTo>
                  <a:cubicBezTo>
                    <a:pt x="1303" y="2625"/>
                    <a:pt x="1141" y="2861"/>
                    <a:pt x="870" y="2994"/>
                  </a:cubicBezTo>
                  <a:lnTo>
                    <a:pt x="539" y="3154"/>
                  </a:lnTo>
                  <a:cubicBezTo>
                    <a:pt x="206" y="3318"/>
                    <a:pt x="0" y="3617"/>
                    <a:pt x="0" y="3936"/>
                  </a:cubicBezTo>
                  <a:cubicBezTo>
                    <a:pt x="0" y="4255"/>
                    <a:pt x="206" y="4555"/>
                    <a:pt x="539" y="4718"/>
                  </a:cubicBezTo>
                  <a:cubicBezTo>
                    <a:pt x="555" y="4725"/>
                    <a:pt x="573" y="4729"/>
                    <a:pt x="591" y="4729"/>
                  </a:cubicBezTo>
                  <a:cubicBezTo>
                    <a:pt x="627" y="4729"/>
                    <a:pt x="664" y="4714"/>
                    <a:pt x="680" y="4685"/>
                  </a:cubicBezTo>
                  <a:cubicBezTo>
                    <a:pt x="710" y="4643"/>
                    <a:pt x="693" y="4589"/>
                    <a:pt x="643" y="4564"/>
                  </a:cubicBezTo>
                  <a:cubicBezTo>
                    <a:pt x="371" y="4432"/>
                    <a:pt x="209" y="4196"/>
                    <a:pt x="209" y="3936"/>
                  </a:cubicBezTo>
                  <a:cubicBezTo>
                    <a:pt x="209" y="3675"/>
                    <a:pt x="371" y="3442"/>
                    <a:pt x="643" y="3308"/>
                  </a:cubicBezTo>
                  <a:lnTo>
                    <a:pt x="974" y="3145"/>
                  </a:lnTo>
                  <a:cubicBezTo>
                    <a:pt x="1306" y="2983"/>
                    <a:pt x="1512" y="2685"/>
                    <a:pt x="1512" y="2365"/>
                  </a:cubicBezTo>
                  <a:cubicBezTo>
                    <a:pt x="1512" y="2046"/>
                    <a:pt x="1306" y="1746"/>
                    <a:pt x="974" y="1583"/>
                  </a:cubicBezTo>
                  <a:lnTo>
                    <a:pt x="644" y="1423"/>
                  </a:lnTo>
                  <a:cubicBezTo>
                    <a:pt x="372" y="1290"/>
                    <a:pt x="210" y="1054"/>
                    <a:pt x="210" y="794"/>
                  </a:cubicBezTo>
                  <a:cubicBezTo>
                    <a:pt x="210" y="534"/>
                    <a:pt x="372" y="299"/>
                    <a:pt x="644" y="166"/>
                  </a:cubicBezTo>
                  <a:cubicBezTo>
                    <a:pt x="694" y="141"/>
                    <a:pt x="711" y="88"/>
                    <a:pt x="681" y="44"/>
                  </a:cubicBezTo>
                  <a:cubicBezTo>
                    <a:pt x="662" y="16"/>
                    <a:pt x="627" y="0"/>
                    <a:pt x="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6" name="Google Shape;2956;p26"/>
            <p:cNvSpPr/>
            <p:nvPr/>
          </p:nvSpPr>
          <p:spPr>
            <a:xfrm>
              <a:off x="2351250" y="1459100"/>
              <a:ext cx="37825" cy="118250"/>
            </a:xfrm>
            <a:custGeom>
              <a:avLst/>
              <a:gdLst/>
              <a:ahLst/>
              <a:cxnLst/>
              <a:rect l="l" t="t" r="r" b="b"/>
              <a:pathLst>
                <a:path w="1513" h="4730" extrusionOk="0">
                  <a:moveTo>
                    <a:pt x="593" y="0"/>
                  </a:moveTo>
                  <a:cubicBezTo>
                    <a:pt x="575" y="0"/>
                    <a:pt x="556" y="4"/>
                    <a:pt x="539" y="12"/>
                  </a:cubicBezTo>
                  <a:cubicBezTo>
                    <a:pt x="208" y="176"/>
                    <a:pt x="2" y="475"/>
                    <a:pt x="2" y="794"/>
                  </a:cubicBezTo>
                  <a:cubicBezTo>
                    <a:pt x="2" y="1114"/>
                    <a:pt x="208" y="1413"/>
                    <a:pt x="539" y="1576"/>
                  </a:cubicBezTo>
                  <a:lnTo>
                    <a:pt x="869" y="1737"/>
                  </a:lnTo>
                  <a:cubicBezTo>
                    <a:pt x="1141" y="1870"/>
                    <a:pt x="1304" y="2105"/>
                    <a:pt x="1304" y="2365"/>
                  </a:cubicBezTo>
                  <a:cubicBezTo>
                    <a:pt x="1304" y="2625"/>
                    <a:pt x="1141" y="2861"/>
                    <a:pt x="869" y="2994"/>
                  </a:cubicBezTo>
                  <a:lnTo>
                    <a:pt x="538" y="3154"/>
                  </a:lnTo>
                  <a:cubicBezTo>
                    <a:pt x="207" y="3318"/>
                    <a:pt x="1" y="3617"/>
                    <a:pt x="1" y="3936"/>
                  </a:cubicBezTo>
                  <a:cubicBezTo>
                    <a:pt x="1" y="4255"/>
                    <a:pt x="207" y="4555"/>
                    <a:pt x="538" y="4718"/>
                  </a:cubicBezTo>
                  <a:cubicBezTo>
                    <a:pt x="555" y="4725"/>
                    <a:pt x="573" y="4729"/>
                    <a:pt x="591" y="4729"/>
                  </a:cubicBezTo>
                  <a:cubicBezTo>
                    <a:pt x="629" y="4729"/>
                    <a:pt x="663" y="4714"/>
                    <a:pt x="682" y="4685"/>
                  </a:cubicBezTo>
                  <a:cubicBezTo>
                    <a:pt x="711" y="4643"/>
                    <a:pt x="694" y="4589"/>
                    <a:pt x="645" y="4564"/>
                  </a:cubicBezTo>
                  <a:cubicBezTo>
                    <a:pt x="373" y="4432"/>
                    <a:pt x="210" y="4196"/>
                    <a:pt x="210" y="3936"/>
                  </a:cubicBezTo>
                  <a:cubicBezTo>
                    <a:pt x="210" y="3675"/>
                    <a:pt x="373" y="3442"/>
                    <a:pt x="645" y="3308"/>
                  </a:cubicBezTo>
                  <a:lnTo>
                    <a:pt x="975" y="3145"/>
                  </a:lnTo>
                  <a:cubicBezTo>
                    <a:pt x="1307" y="2983"/>
                    <a:pt x="1513" y="2685"/>
                    <a:pt x="1513" y="2365"/>
                  </a:cubicBezTo>
                  <a:cubicBezTo>
                    <a:pt x="1513" y="2046"/>
                    <a:pt x="1307" y="1746"/>
                    <a:pt x="975" y="1583"/>
                  </a:cubicBezTo>
                  <a:lnTo>
                    <a:pt x="646" y="1423"/>
                  </a:lnTo>
                  <a:cubicBezTo>
                    <a:pt x="374" y="1290"/>
                    <a:pt x="212" y="1054"/>
                    <a:pt x="212" y="794"/>
                  </a:cubicBezTo>
                  <a:cubicBezTo>
                    <a:pt x="212" y="534"/>
                    <a:pt x="374" y="299"/>
                    <a:pt x="646" y="166"/>
                  </a:cubicBezTo>
                  <a:cubicBezTo>
                    <a:pt x="694" y="141"/>
                    <a:pt x="713" y="88"/>
                    <a:pt x="683" y="44"/>
                  </a:cubicBezTo>
                  <a:cubicBezTo>
                    <a:pt x="664" y="16"/>
                    <a:pt x="629" y="0"/>
                    <a:pt x="5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7" name="Google Shape;2957;p26"/>
            <p:cNvSpPr/>
            <p:nvPr/>
          </p:nvSpPr>
          <p:spPr>
            <a:xfrm>
              <a:off x="2386875" y="1459100"/>
              <a:ext cx="37850" cy="118250"/>
            </a:xfrm>
            <a:custGeom>
              <a:avLst/>
              <a:gdLst/>
              <a:ahLst/>
              <a:cxnLst/>
              <a:rect l="l" t="t" r="r" b="b"/>
              <a:pathLst>
                <a:path w="1514" h="4730" extrusionOk="0">
                  <a:moveTo>
                    <a:pt x="592" y="0"/>
                  </a:moveTo>
                  <a:cubicBezTo>
                    <a:pt x="574" y="0"/>
                    <a:pt x="556" y="4"/>
                    <a:pt x="539" y="12"/>
                  </a:cubicBezTo>
                  <a:cubicBezTo>
                    <a:pt x="206" y="176"/>
                    <a:pt x="0" y="475"/>
                    <a:pt x="0" y="794"/>
                  </a:cubicBezTo>
                  <a:cubicBezTo>
                    <a:pt x="0" y="1114"/>
                    <a:pt x="206" y="1413"/>
                    <a:pt x="539" y="1576"/>
                  </a:cubicBezTo>
                  <a:lnTo>
                    <a:pt x="870" y="1737"/>
                  </a:lnTo>
                  <a:cubicBezTo>
                    <a:pt x="1142" y="1870"/>
                    <a:pt x="1303" y="2105"/>
                    <a:pt x="1303" y="2365"/>
                  </a:cubicBezTo>
                  <a:cubicBezTo>
                    <a:pt x="1303" y="2625"/>
                    <a:pt x="1142" y="2861"/>
                    <a:pt x="870" y="2994"/>
                  </a:cubicBezTo>
                  <a:lnTo>
                    <a:pt x="539" y="3154"/>
                  </a:lnTo>
                  <a:cubicBezTo>
                    <a:pt x="206" y="3318"/>
                    <a:pt x="0" y="3617"/>
                    <a:pt x="0" y="3936"/>
                  </a:cubicBezTo>
                  <a:cubicBezTo>
                    <a:pt x="0" y="4255"/>
                    <a:pt x="206" y="4555"/>
                    <a:pt x="539" y="4718"/>
                  </a:cubicBezTo>
                  <a:cubicBezTo>
                    <a:pt x="556" y="4725"/>
                    <a:pt x="574" y="4729"/>
                    <a:pt x="592" y="4729"/>
                  </a:cubicBezTo>
                  <a:cubicBezTo>
                    <a:pt x="628" y="4729"/>
                    <a:pt x="663" y="4714"/>
                    <a:pt x="682" y="4685"/>
                  </a:cubicBezTo>
                  <a:cubicBezTo>
                    <a:pt x="711" y="4643"/>
                    <a:pt x="695" y="4589"/>
                    <a:pt x="644" y="4564"/>
                  </a:cubicBezTo>
                  <a:cubicBezTo>
                    <a:pt x="373" y="4432"/>
                    <a:pt x="210" y="4196"/>
                    <a:pt x="210" y="3936"/>
                  </a:cubicBezTo>
                  <a:cubicBezTo>
                    <a:pt x="210" y="3675"/>
                    <a:pt x="373" y="3442"/>
                    <a:pt x="644" y="3308"/>
                  </a:cubicBezTo>
                  <a:lnTo>
                    <a:pt x="975" y="3145"/>
                  </a:lnTo>
                  <a:cubicBezTo>
                    <a:pt x="1308" y="2983"/>
                    <a:pt x="1514" y="2685"/>
                    <a:pt x="1514" y="2365"/>
                  </a:cubicBezTo>
                  <a:cubicBezTo>
                    <a:pt x="1514" y="2046"/>
                    <a:pt x="1308" y="1746"/>
                    <a:pt x="975" y="1583"/>
                  </a:cubicBezTo>
                  <a:lnTo>
                    <a:pt x="644" y="1423"/>
                  </a:lnTo>
                  <a:cubicBezTo>
                    <a:pt x="373" y="1290"/>
                    <a:pt x="210" y="1054"/>
                    <a:pt x="210" y="794"/>
                  </a:cubicBezTo>
                  <a:cubicBezTo>
                    <a:pt x="210" y="534"/>
                    <a:pt x="373" y="299"/>
                    <a:pt x="644" y="166"/>
                  </a:cubicBezTo>
                  <a:cubicBezTo>
                    <a:pt x="695" y="141"/>
                    <a:pt x="711" y="88"/>
                    <a:pt x="682" y="44"/>
                  </a:cubicBezTo>
                  <a:cubicBezTo>
                    <a:pt x="662" y="16"/>
                    <a:pt x="628" y="0"/>
                    <a:pt x="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8" name="Google Shape;2958;p26"/>
            <p:cNvSpPr/>
            <p:nvPr/>
          </p:nvSpPr>
          <p:spPr>
            <a:xfrm>
              <a:off x="2422475" y="1459100"/>
              <a:ext cx="37900" cy="118250"/>
            </a:xfrm>
            <a:custGeom>
              <a:avLst/>
              <a:gdLst/>
              <a:ahLst/>
              <a:cxnLst/>
              <a:rect l="l" t="t" r="r" b="b"/>
              <a:pathLst>
                <a:path w="1516" h="4730" extrusionOk="0">
                  <a:moveTo>
                    <a:pt x="593" y="0"/>
                  </a:moveTo>
                  <a:cubicBezTo>
                    <a:pt x="575" y="0"/>
                    <a:pt x="557" y="4"/>
                    <a:pt x="541" y="12"/>
                  </a:cubicBezTo>
                  <a:cubicBezTo>
                    <a:pt x="208" y="176"/>
                    <a:pt x="2" y="475"/>
                    <a:pt x="2" y="794"/>
                  </a:cubicBezTo>
                  <a:cubicBezTo>
                    <a:pt x="2" y="1114"/>
                    <a:pt x="208" y="1413"/>
                    <a:pt x="541" y="1576"/>
                  </a:cubicBezTo>
                  <a:lnTo>
                    <a:pt x="870" y="1737"/>
                  </a:lnTo>
                  <a:cubicBezTo>
                    <a:pt x="1141" y="1870"/>
                    <a:pt x="1304" y="2105"/>
                    <a:pt x="1304" y="2365"/>
                  </a:cubicBezTo>
                  <a:cubicBezTo>
                    <a:pt x="1304" y="2625"/>
                    <a:pt x="1141" y="2861"/>
                    <a:pt x="870" y="2994"/>
                  </a:cubicBezTo>
                  <a:lnTo>
                    <a:pt x="539" y="3154"/>
                  </a:lnTo>
                  <a:cubicBezTo>
                    <a:pt x="207" y="3318"/>
                    <a:pt x="1" y="3617"/>
                    <a:pt x="1" y="3936"/>
                  </a:cubicBezTo>
                  <a:cubicBezTo>
                    <a:pt x="1" y="4255"/>
                    <a:pt x="207" y="4555"/>
                    <a:pt x="539" y="4718"/>
                  </a:cubicBezTo>
                  <a:cubicBezTo>
                    <a:pt x="556" y="4725"/>
                    <a:pt x="574" y="4729"/>
                    <a:pt x="592" y="4729"/>
                  </a:cubicBezTo>
                  <a:cubicBezTo>
                    <a:pt x="628" y="4729"/>
                    <a:pt x="662" y="4714"/>
                    <a:pt x="683" y="4685"/>
                  </a:cubicBezTo>
                  <a:cubicBezTo>
                    <a:pt x="713" y="4643"/>
                    <a:pt x="696" y="4589"/>
                    <a:pt x="646" y="4564"/>
                  </a:cubicBezTo>
                  <a:cubicBezTo>
                    <a:pt x="374" y="4432"/>
                    <a:pt x="212" y="4196"/>
                    <a:pt x="212" y="3936"/>
                  </a:cubicBezTo>
                  <a:cubicBezTo>
                    <a:pt x="212" y="3675"/>
                    <a:pt x="374" y="3442"/>
                    <a:pt x="646" y="3308"/>
                  </a:cubicBezTo>
                  <a:lnTo>
                    <a:pt x="976" y="3145"/>
                  </a:lnTo>
                  <a:cubicBezTo>
                    <a:pt x="1309" y="2983"/>
                    <a:pt x="1515" y="2685"/>
                    <a:pt x="1515" y="2365"/>
                  </a:cubicBezTo>
                  <a:cubicBezTo>
                    <a:pt x="1515" y="2046"/>
                    <a:pt x="1309" y="1746"/>
                    <a:pt x="976" y="1583"/>
                  </a:cubicBezTo>
                  <a:lnTo>
                    <a:pt x="646" y="1423"/>
                  </a:lnTo>
                  <a:cubicBezTo>
                    <a:pt x="374" y="1290"/>
                    <a:pt x="212" y="1054"/>
                    <a:pt x="212" y="794"/>
                  </a:cubicBezTo>
                  <a:cubicBezTo>
                    <a:pt x="212" y="534"/>
                    <a:pt x="374" y="299"/>
                    <a:pt x="646" y="166"/>
                  </a:cubicBezTo>
                  <a:cubicBezTo>
                    <a:pt x="696" y="141"/>
                    <a:pt x="713" y="88"/>
                    <a:pt x="683" y="44"/>
                  </a:cubicBezTo>
                  <a:cubicBezTo>
                    <a:pt x="664" y="16"/>
                    <a:pt x="629" y="0"/>
                    <a:pt x="5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59" name="Google Shape;2959;p26"/>
            <p:cNvSpPr/>
            <p:nvPr/>
          </p:nvSpPr>
          <p:spPr>
            <a:xfrm>
              <a:off x="2458075" y="1459100"/>
              <a:ext cx="37850" cy="118250"/>
            </a:xfrm>
            <a:custGeom>
              <a:avLst/>
              <a:gdLst/>
              <a:ahLst/>
              <a:cxnLst/>
              <a:rect l="l" t="t" r="r" b="b"/>
              <a:pathLst>
                <a:path w="1514" h="4730" extrusionOk="0">
                  <a:moveTo>
                    <a:pt x="592" y="0"/>
                  </a:moveTo>
                  <a:cubicBezTo>
                    <a:pt x="574" y="0"/>
                    <a:pt x="556" y="4"/>
                    <a:pt x="539" y="12"/>
                  </a:cubicBezTo>
                  <a:cubicBezTo>
                    <a:pt x="207" y="176"/>
                    <a:pt x="0" y="475"/>
                    <a:pt x="0" y="794"/>
                  </a:cubicBezTo>
                  <a:cubicBezTo>
                    <a:pt x="0" y="1114"/>
                    <a:pt x="207" y="1413"/>
                    <a:pt x="539" y="1576"/>
                  </a:cubicBezTo>
                  <a:lnTo>
                    <a:pt x="870" y="1737"/>
                  </a:lnTo>
                  <a:cubicBezTo>
                    <a:pt x="1142" y="1870"/>
                    <a:pt x="1304" y="2105"/>
                    <a:pt x="1304" y="2365"/>
                  </a:cubicBezTo>
                  <a:cubicBezTo>
                    <a:pt x="1304" y="2625"/>
                    <a:pt x="1142" y="2861"/>
                    <a:pt x="870" y="2994"/>
                  </a:cubicBezTo>
                  <a:lnTo>
                    <a:pt x="539" y="3154"/>
                  </a:lnTo>
                  <a:cubicBezTo>
                    <a:pt x="207" y="3318"/>
                    <a:pt x="0" y="3617"/>
                    <a:pt x="0" y="3936"/>
                  </a:cubicBezTo>
                  <a:cubicBezTo>
                    <a:pt x="0" y="4255"/>
                    <a:pt x="207" y="4555"/>
                    <a:pt x="539" y="4718"/>
                  </a:cubicBezTo>
                  <a:cubicBezTo>
                    <a:pt x="556" y="4725"/>
                    <a:pt x="574" y="4729"/>
                    <a:pt x="592" y="4729"/>
                  </a:cubicBezTo>
                  <a:cubicBezTo>
                    <a:pt x="628" y="4729"/>
                    <a:pt x="664" y="4714"/>
                    <a:pt x="682" y="4685"/>
                  </a:cubicBezTo>
                  <a:cubicBezTo>
                    <a:pt x="711" y="4643"/>
                    <a:pt x="695" y="4589"/>
                    <a:pt x="644" y="4564"/>
                  </a:cubicBezTo>
                  <a:cubicBezTo>
                    <a:pt x="373" y="4432"/>
                    <a:pt x="211" y="4196"/>
                    <a:pt x="211" y="3936"/>
                  </a:cubicBezTo>
                  <a:cubicBezTo>
                    <a:pt x="211" y="3675"/>
                    <a:pt x="373" y="3442"/>
                    <a:pt x="644" y="3308"/>
                  </a:cubicBezTo>
                  <a:lnTo>
                    <a:pt x="976" y="3145"/>
                  </a:lnTo>
                  <a:cubicBezTo>
                    <a:pt x="1308" y="2983"/>
                    <a:pt x="1514" y="2685"/>
                    <a:pt x="1514" y="2365"/>
                  </a:cubicBezTo>
                  <a:cubicBezTo>
                    <a:pt x="1514" y="2046"/>
                    <a:pt x="1308" y="1746"/>
                    <a:pt x="976" y="1583"/>
                  </a:cubicBezTo>
                  <a:lnTo>
                    <a:pt x="644" y="1423"/>
                  </a:lnTo>
                  <a:cubicBezTo>
                    <a:pt x="373" y="1290"/>
                    <a:pt x="211" y="1054"/>
                    <a:pt x="211" y="794"/>
                  </a:cubicBezTo>
                  <a:cubicBezTo>
                    <a:pt x="211" y="534"/>
                    <a:pt x="373" y="299"/>
                    <a:pt x="644" y="166"/>
                  </a:cubicBezTo>
                  <a:cubicBezTo>
                    <a:pt x="694" y="141"/>
                    <a:pt x="711" y="88"/>
                    <a:pt x="682" y="44"/>
                  </a:cubicBezTo>
                  <a:cubicBezTo>
                    <a:pt x="663" y="16"/>
                    <a:pt x="628" y="0"/>
                    <a:pt x="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0" name="Google Shape;2960;p26"/>
            <p:cNvSpPr/>
            <p:nvPr/>
          </p:nvSpPr>
          <p:spPr>
            <a:xfrm>
              <a:off x="2493700" y="1459100"/>
              <a:ext cx="37850" cy="118250"/>
            </a:xfrm>
            <a:custGeom>
              <a:avLst/>
              <a:gdLst/>
              <a:ahLst/>
              <a:cxnLst/>
              <a:rect l="l" t="t" r="r" b="b"/>
              <a:pathLst>
                <a:path w="1514" h="4730" extrusionOk="0">
                  <a:moveTo>
                    <a:pt x="592" y="0"/>
                  </a:moveTo>
                  <a:cubicBezTo>
                    <a:pt x="574" y="0"/>
                    <a:pt x="556" y="4"/>
                    <a:pt x="540" y="12"/>
                  </a:cubicBezTo>
                  <a:cubicBezTo>
                    <a:pt x="207" y="176"/>
                    <a:pt x="1" y="475"/>
                    <a:pt x="1" y="794"/>
                  </a:cubicBezTo>
                  <a:cubicBezTo>
                    <a:pt x="1" y="1114"/>
                    <a:pt x="207" y="1413"/>
                    <a:pt x="540" y="1576"/>
                  </a:cubicBezTo>
                  <a:lnTo>
                    <a:pt x="869" y="1737"/>
                  </a:lnTo>
                  <a:cubicBezTo>
                    <a:pt x="1140" y="1870"/>
                    <a:pt x="1303" y="2105"/>
                    <a:pt x="1303" y="2365"/>
                  </a:cubicBezTo>
                  <a:cubicBezTo>
                    <a:pt x="1303" y="2625"/>
                    <a:pt x="1140" y="2861"/>
                    <a:pt x="869" y="2994"/>
                  </a:cubicBezTo>
                  <a:lnTo>
                    <a:pt x="538" y="3154"/>
                  </a:lnTo>
                  <a:cubicBezTo>
                    <a:pt x="206" y="3318"/>
                    <a:pt x="0" y="3617"/>
                    <a:pt x="0" y="3936"/>
                  </a:cubicBezTo>
                  <a:cubicBezTo>
                    <a:pt x="0" y="4255"/>
                    <a:pt x="206" y="4555"/>
                    <a:pt x="538" y="4718"/>
                  </a:cubicBezTo>
                  <a:cubicBezTo>
                    <a:pt x="555" y="4725"/>
                    <a:pt x="573" y="4729"/>
                    <a:pt x="591" y="4729"/>
                  </a:cubicBezTo>
                  <a:cubicBezTo>
                    <a:pt x="628" y="4729"/>
                    <a:pt x="663" y="4714"/>
                    <a:pt x="681" y="4685"/>
                  </a:cubicBezTo>
                  <a:cubicBezTo>
                    <a:pt x="711" y="4643"/>
                    <a:pt x="694" y="4589"/>
                    <a:pt x="644" y="4564"/>
                  </a:cubicBezTo>
                  <a:cubicBezTo>
                    <a:pt x="372" y="4432"/>
                    <a:pt x="210" y="4196"/>
                    <a:pt x="210" y="3936"/>
                  </a:cubicBezTo>
                  <a:cubicBezTo>
                    <a:pt x="210" y="3675"/>
                    <a:pt x="372" y="3442"/>
                    <a:pt x="644" y="3308"/>
                  </a:cubicBezTo>
                  <a:lnTo>
                    <a:pt x="975" y="3145"/>
                  </a:lnTo>
                  <a:cubicBezTo>
                    <a:pt x="1307" y="2983"/>
                    <a:pt x="1513" y="2685"/>
                    <a:pt x="1513" y="2365"/>
                  </a:cubicBezTo>
                  <a:cubicBezTo>
                    <a:pt x="1513" y="2046"/>
                    <a:pt x="1307" y="1746"/>
                    <a:pt x="975" y="1583"/>
                  </a:cubicBezTo>
                  <a:lnTo>
                    <a:pt x="645" y="1423"/>
                  </a:lnTo>
                  <a:cubicBezTo>
                    <a:pt x="373" y="1290"/>
                    <a:pt x="211" y="1054"/>
                    <a:pt x="211" y="794"/>
                  </a:cubicBezTo>
                  <a:cubicBezTo>
                    <a:pt x="211" y="534"/>
                    <a:pt x="373" y="299"/>
                    <a:pt x="645" y="166"/>
                  </a:cubicBezTo>
                  <a:cubicBezTo>
                    <a:pt x="695" y="141"/>
                    <a:pt x="712" y="88"/>
                    <a:pt x="682" y="44"/>
                  </a:cubicBezTo>
                  <a:cubicBezTo>
                    <a:pt x="663" y="16"/>
                    <a:pt x="628" y="0"/>
                    <a:pt x="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1" name="Google Shape;2961;p26"/>
            <p:cNvSpPr/>
            <p:nvPr/>
          </p:nvSpPr>
          <p:spPr>
            <a:xfrm>
              <a:off x="2529300" y="1459100"/>
              <a:ext cx="37850" cy="118250"/>
            </a:xfrm>
            <a:custGeom>
              <a:avLst/>
              <a:gdLst/>
              <a:ahLst/>
              <a:cxnLst/>
              <a:rect l="l" t="t" r="r" b="b"/>
              <a:pathLst>
                <a:path w="1514" h="4730" extrusionOk="0">
                  <a:moveTo>
                    <a:pt x="592" y="0"/>
                  </a:moveTo>
                  <a:cubicBezTo>
                    <a:pt x="574" y="0"/>
                    <a:pt x="556" y="4"/>
                    <a:pt x="539" y="12"/>
                  </a:cubicBezTo>
                  <a:cubicBezTo>
                    <a:pt x="207" y="176"/>
                    <a:pt x="1" y="475"/>
                    <a:pt x="1" y="794"/>
                  </a:cubicBezTo>
                  <a:cubicBezTo>
                    <a:pt x="1" y="1114"/>
                    <a:pt x="207" y="1413"/>
                    <a:pt x="539" y="1576"/>
                  </a:cubicBezTo>
                  <a:lnTo>
                    <a:pt x="870" y="1737"/>
                  </a:lnTo>
                  <a:cubicBezTo>
                    <a:pt x="1142" y="1870"/>
                    <a:pt x="1304" y="2105"/>
                    <a:pt x="1304" y="2365"/>
                  </a:cubicBezTo>
                  <a:cubicBezTo>
                    <a:pt x="1304" y="2625"/>
                    <a:pt x="1142" y="2861"/>
                    <a:pt x="870" y="2994"/>
                  </a:cubicBezTo>
                  <a:lnTo>
                    <a:pt x="539" y="3154"/>
                  </a:lnTo>
                  <a:cubicBezTo>
                    <a:pt x="207" y="3318"/>
                    <a:pt x="1" y="3617"/>
                    <a:pt x="1" y="3936"/>
                  </a:cubicBezTo>
                  <a:cubicBezTo>
                    <a:pt x="1" y="4255"/>
                    <a:pt x="207" y="4555"/>
                    <a:pt x="539" y="4718"/>
                  </a:cubicBezTo>
                  <a:cubicBezTo>
                    <a:pt x="556" y="4725"/>
                    <a:pt x="574" y="4729"/>
                    <a:pt x="592" y="4729"/>
                  </a:cubicBezTo>
                  <a:cubicBezTo>
                    <a:pt x="628" y="4729"/>
                    <a:pt x="663" y="4714"/>
                    <a:pt x="683" y="4685"/>
                  </a:cubicBezTo>
                  <a:cubicBezTo>
                    <a:pt x="712" y="4643"/>
                    <a:pt x="695" y="4589"/>
                    <a:pt x="646" y="4564"/>
                  </a:cubicBezTo>
                  <a:cubicBezTo>
                    <a:pt x="374" y="4432"/>
                    <a:pt x="211" y="4196"/>
                    <a:pt x="211" y="3936"/>
                  </a:cubicBezTo>
                  <a:cubicBezTo>
                    <a:pt x="211" y="3675"/>
                    <a:pt x="374" y="3442"/>
                    <a:pt x="646" y="3308"/>
                  </a:cubicBezTo>
                  <a:lnTo>
                    <a:pt x="976" y="3145"/>
                  </a:lnTo>
                  <a:cubicBezTo>
                    <a:pt x="1308" y="2983"/>
                    <a:pt x="1514" y="2685"/>
                    <a:pt x="1514" y="2365"/>
                  </a:cubicBezTo>
                  <a:cubicBezTo>
                    <a:pt x="1514" y="2046"/>
                    <a:pt x="1308" y="1746"/>
                    <a:pt x="976" y="1583"/>
                  </a:cubicBezTo>
                  <a:lnTo>
                    <a:pt x="646" y="1423"/>
                  </a:lnTo>
                  <a:cubicBezTo>
                    <a:pt x="374" y="1290"/>
                    <a:pt x="211" y="1054"/>
                    <a:pt x="211" y="794"/>
                  </a:cubicBezTo>
                  <a:cubicBezTo>
                    <a:pt x="211" y="534"/>
                    <a:pt x="374" y="299"/>
                    <a:pt x="646" y="166"/>
                  </a:cubicBezTo>
                  <a:cubicBezTo>
                    <a:pt x="694" y="141"/>
                    <a:pt x="712" y="88"/>
                    <a:pt x="683" y="44"/>
                  </a:cubicBezTo>
                  <a:cubicBezTo>
                    <a:pt x="663" y="16"/>
                    <a:pt x="628" y="0"/>
                    <a:pt x="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2" name="Google Shape;2962;p26"/>
            <p:cNvSpPr/>
            <p:nvPr/>
          </p:nvSpPr>
          <p:spPr>
            <a:xfrm>
              <a:off x="2564925" y="1459100"/>
              <a:ext cx="37875" cy="118250"/>
            </a:xfrm>
            <a:custGeom>
              <a:avLst/>
              <a:gdLst/>
              <a:ahLst/>
              <a:cxnLst/>
              <a:rect l="l" t="t" r="r" b="b"/>
              <a:pathLst>
                <a:path w="1515" h="4730" extrusionOk="0">
                  <a:moveTo>
                    <a:pt x="592" y="0"/>
                  </a:moveTo>
                  <a:cubicBezTo>
                    <a:pt x="575" y="0"/>
                    <a:pt x="556" y="4"/>
                    <a:pt x="540" y="12"/>
                  </a:cubicBezTo>
                  <a:cubicBezTo>
                    <a:pt x="207" y="176"/>
                    <a:pt x="1" y="475"/>
                    <a:pt x="1" y="794"/>
                  </a:cubicBezTo>
                  <a:cubicBezTo>
                    <a:pt x="1" y="1114"/>
                    <a:pt x="207" y="1413"/>
                    <a:pt x="540" y="1576"/>
                  </a:cubicBezTo>
                  <a:lnTo>
                    <a:pt x="870" y="1737"/>
                  </a:lnTo>
                  <a:cubicBezTo>
                    <a:pt x="1141" y="1870"/>
                    <a:pt x="1303" y="2105"/>
                    <a:pt x="1303" y="2365"/>
                  </a:cubicBezTo>
                  <a:cubicBezTo>
                    <a:pt x="1303" y="2625"/>
                    <a:pt x="1142" y="2861"/>
                    <a:pt x="870" y="2994"/>
                  </a:cubicBezTo>
                  <a:lnTo>
                    <a:pt x="539" y="3154"/>
                  </a:lnTo>
                  <a:cubicBezTo>
                    <a:pt x="206" y="3318"/>
                    <a:pt x="0" y="3617"/>
                    <a:pt x="0" y="3936"/>
                  </a:cubicBezTo>
                  <a:cubicBezTo>
                    <a:pt x="0" y="4255"/>
                    <a:pt x="206" y="4555"/>
                    <a:pt x="539" y="4718"/>
                  </a:cubicBezTo>
                  <a:cubicBezTo>
                    <a:pt x="556" y="4725"/>
                    <a:pt x="573" y="4729"/>
                    <a:pt x="592" y="4729"/>
                  </a:cubicBezTo>
                  <a:cubicBezTo>
                    <a:pt x="628" y="4729"/>
                    <a:pt x="663" y="4714"/>
                    <a:pt x="682" y="4685"/>
                  </a:cubicBezTo>
                  <a:cubicBezTo>
                    <a:pt x="712" y="4643"/>
                    <a:pt x="696" y="4589"/>
                    <a:pt x="645" y="4564"/>
                  </a:cubicBezTo>
                  <a:cubicBezTo>
                    <a:pt x="374" y="4432"/>
                    <a:pt x="211" y="4196"/>
                    <a:pt x="211" y="3936"/>
                  </a:cubicBezTo>
                  <a:cubicBezTo>
                    <a:pt x="211" y="3675"/>
                    <a:pt x="373" y="3442"/>
                    <a:pt x="645" y="3308"/>
                  </a:cubicBezTo>
                  <a:lnTo>
                    <a:pt x="977" y="3145"/>
                  </a:lnTo>
                  <a:cubicBezTo>
                    <a:pt x="1308" y="2983"/>
                    <a:pt x="1515" y="2685"/>
                    <a:pt x="1515" y="2365"/>
                  </a:cubicBezTo>
                  <a:cubicBezTo>
                    <a:pt x="1515" y="2046"/>
                    <a:pt x="1308" y="1746"/>
                    <a:pt x="977" y="1583"/>
                  </a:cubicBezTo>
                  <a:lnTo>
                    <a:pt x="645" y="1423"/>
                  </a:lnTo>
                  <a:cubicBezTo>
                    <a:pt x="374" y="1290"/>
                    <a:pt x="211" y="1054"/>
                    <a:pt x="211" y="794"/>
                  </a:cubicBezTo>
                  <a:cubicBezTo>
                    <a:pt x="211" y="534"/>
                    <a:pt x="373" y="299"/>
                    <a:pt x="645" y="166"/>
                  </a:cubicBezTo>
                  <a:cubicBezTo>
                    <a:pt x="696" y="141"/>
                    <a:pt x="712" y="88"/>
                    <a:pt x="682" y="44"/>
                  </a:cubicBezTo>
                  <a:cubicBezTo>
                    <a:pt x="664" y="16"/>
                    <a:pt x="628" y="0"/>
                    <a:pt x="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3" name="Google Shape;2963;p26"/>
            <p:cNvSpPr/>
            <p:nvPr/>
          </p:nvSpPr>
          <p:spPr>
            <a:xfrm>
              <a:off x="2600500" y="1459100"/>
              <a:ext cx="37850" cy="118250"/>
            </a:xfrm>
            <a:custGeom>
              <a:avLst/>
              <a:gdLst/>
              <a:ahLst/>
              <a:cxnLst/>
              <a:rect l="l" t="t" r="r" b="b"/>
              <a:pathLst>
                <a:path w="1514" h="4730" extrusionOk="0">
                  <a:moveTo>
                    <a:pt x="592" y="0"/>
                  </a:moveTo>
                  <a:cubicBezTo>
                    <a:pt x="575" y="0"/>
                    <a:pt x="556" y="4"/>
                    <a:pt x="540" y="12"/>
                  </a:cubicBezTo>
                  <a:cubicBezTo>
                    <a:pt x="207" y="176"/>
                    <a:pt x="1" y="475"/>
                    <a:pt x="1" y="794"/>
                  </a:cubicBezTo>
                  <a:cubicBezTo>
                    <a:pt x="1" y="1114"/>
                    <a:pt x="207" y="1413"/>
                    <a:pt x="540" y="1576"/>
                  </a:cubicBezTo>
                  <a:lnTo>
                    <a:pt x="869" y="1737"/>
                  </a:lnTo>
                  <a:cubicBezTo>
                    <a:pt x="1141" y="1870"/>
                    <a:pt x="1303" y="2105"/>
                    <a:pt x="1303" y="2365"/>
                  </a:cubicBezTo>
                  <a:cubicBezTo>
                    <a:pt x="1303" y="2625"/>
                    <a:pt x="1141" y="2861"/>
                    <a:pt x="869" y="2994"/>
                  </a:cubicBezTo>
                  <a:lnTo>
                    <a:pt x="540" y="3154"/>
                  </a:lnTo>
                  <a:cubicBezTo>
                    <a:pt x="207" y="3318"/>
                    <a:pt x="1" y="3617"/>
                    <a:pt x="1" y="3936"/>
                  </a:cubicBezTo>
                  <a:cubicBezTo>
                    <a:pt x="1" y="4255"/>
                    <a:pt x="207" y="4555"/>
                    <a:pt x="540" y="4718"/>
                  </a:cubicBezTo>
                  <a:cubicBezTo>
                    <a:pt x="556" y="4725"/>
                    <a:pt x="575" y="4729"/>
                    <a:pt x="592" y="4729"/>
                  </a:cubicBezTo>
                  <a:cubicBezTo>
                    <a:pt x="628" y="4729"/>
                    <a:pt x="663" y="4714"/>
                    <a:pt x="682" y="4685"/>
                  </a:cubicBezTo>
                  <a:cubicBezTo>
                    <a:pt x="711" y="4643"/>
                    <a:pt x="694" y="4589"/>
                    <a:pt x="644" y="4564"/>
                  </a:cubicBezTo>
                  <a:cubicBezTo>
                    <a:pt x="373" y="4432"/>
                    <a:pt x="210" y="4196"/>
                    <a:pt x="210" y="3936"/>
                  </a:cubicBezTo>
                  <a:cubicBezTo>
                    <a:pt x="210" y="3675"/>
                    <a:pt x="373" y="3442"/>
                    <a:pt x="644" y="3308"/>
                  </a:cubicBezTo>
                  <a:lnTo>
                    <a:pt x="975" y="3145"/>
                  </a:lnTo>
                  <a:cubicBezTo>
                    <a:pt x="1307" y="2983"/>
                    <a:pt x="1513" y="2685"/>
                    <a:pt x="1513" y="2365"/>
                  </a:cubicBezTo>
                  <a:cubicBezTo>
                    <a:pt x="1513" y="2046"/>
                    <a:pt x="1307" y="1746"/>
                    <a:pt x="975" y="1583"/>
                  </a:cubicBezTo>
                  <a:lnTo>
                    <a:pt x="646" y="1423"/>
                  </a:lnTo>
                  <a:cubicBezTo>
                    <a:pt x="374" y="1290"/>
                    <a:pt x="211" y="1054"/>
                    <a:pt x="211" y="794"/>
                  </a:cubicBezTo>
                  <a:cubicBezTo>
                    <a:pt x="211" y="534"/>
                    <a:pt x="374" y="299"/>
                    <a:pt x="646" y="166"/>
                  </a:cubicBezTo>
                  <a:cubicBezTo>
                    <a:pt x="694" y="141"/>
                    <a:pt x="711" y="88"/>
                    <a:pt x="683" y="44"/>
                  </a:cubicBezTo>
                  <a:cubicBezTo>
                    <a:pt x="663" y="16"/>
                    <a:pt x="629" y="0"/>
                    <a:pt x="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964" name="Google Shape;2964;p26"/>
            <p:cNvSpPr/>
            <p:nvPr/>
          </p:nvSpPr>
          <p:spPr>
            <a:xfrm>
              <a:off x="2636125" y="1459100"/>
              <a:ext cx="37875" cy="118250"/>
            </a:xfrm>
            <a:custGeom>
              <a:avLst/>
              <a:gdLst/>
              <a:ahLst/>
              <a:cxnLst/>
              <a:rect l="l" t="t" r="r" b="b"/>
              <a:pathLst>
                <a:path w="1515" h="4730" extrusionOk="0">
                  <a:moveTo>
                    <a:pt x="593" y="0"/>
                  </a:moveTo>
                  <a:cubicBezTo>
                    <a:pt x="575" y="0"/>
                    <a:pt x="557" y="4"/>
                    <a:pt x="540" y="12"/>
                  </a:cubicBezTo>
                  <a:cubicBezTo>
                    <a:pt x="208" y="176"/>
                    <a:pt x="1" y="475"/>
                    <a:pt x="1" y="794"/>
                  </a:cubicBezTo>
                  <a:cubicBezTo>
                    <a:pt x="1" y="1114"/>
                    <a:pt x="208" y="1413"/>
                    <a:pt x="540" y="1576"/>
                  </a:cubicBezTo>
                  <a:lnTo>
                    <a:pt x="870" y="1737"/>
                  </a:lnTo>
                  <a:cubicBezTo>
                    <a:pt x="1141" y="1870"/>
                    <a:pt x="1304" y="2105"/>
                    <a:pt x="1304" y="2365"/>
                  </a:cubicBezTo>
                  <a:cubicBezTo>
                    <a:pt x="1304" y="2625"/>
                    <a:pt x="1142" y="2861"/>
                    <a:pt x="870" y="2994"/>
                  </a:cubicBezTo>
                  <a:lnTo>
                    <a:pt x="538" y="3154"/>
                  </a:lnTo>
                  <a:cubicBezTo>
                    <a:pt x="206" y="3318"/>
                    <a:pt x="0" y="3617"/>
                    <a:pt x="0" y="3936"/>
                  </a:cubicBezTo>
                  <a:cubicBezTo>
                    <a:pt x="0" y="4255"/>
                    <a:pt x="206" y="4555"/>
                    <a:pt x="538" y="4718"/>
                  </a:cubicBezTo>
                  <a:cubicBezTo>
                    <a:pt x="556" y="4725"/>
                    <a:pt x="573" y="4729"/>
                    <a:pt x="592" y="4729"/>
                  </a:cubicBezTo>
                  <a:cubicBezTo>
                    <a:pt x="628" y="4729"/>
                    <a:pt x="663" y="4714"/>
                    <a:pt x="682" y="4685"/>
                  </a:cubicBezTo>
                  <a:cubicBezTo>
                    <a:pt x="712" y="4643"/>
                    <a:pt x="696" y="4589"/>
                    <a:pt x="645" y="4564"/>
                  </a:cubicBezTo>
                  <a:cubicBezTo>
                    <a:pt x="374" y="4432"/>
                    <a:pt x="212" y="4196"/>
                    <a:pt x="212" y="3936"/>
                  </a:cubicBezTo>
                  <a:cubicBezTo>
                    <a:pt x="212" y="3675"/>
                    <a:pt x="373" y="3442"/>
                    <a:pt x="645" y="3308"/>
                  </a:cubicBezTo>
                  <a:lnTo>
                    <a:pt x="976" y="3145"/>
                  </a:lnTo>
                  <a:cubicBezTo>
                    <a:pt x="1309" y="2983"/>
                    <a:pt x="1515" y="2685"/>
                    <a:pt x="1515" y="2365"/>
                  </a:cubicBezTo>
                  <a:cubicBezTo>
                    <a:pt x="1515" y="2046"/>
                    <a:pt x="1309" y="1746"/>
                    <a:pt x="976" y="1583"/>
                  </a:cubicBezTo>
                  <a:lnTo>
                    <a:pt x="645" y="1423"/>
                  </a:lnTo>
                  <a:cubicBezTo>
                    <a:pt x="374" y="1290"/>
                    <a:pt x="212" y="1054"/>
                    <a:pt x="212" y="794"/>
                  </a:cubicBezTo>
                  <a:cubicBezTo>
                    <a:pt x="212" y="534"/>
                    <a:pt x="373" y="299"/>
                    <a:pt x="645" y="166"/>
                  </a:cubicBezTo>
                  <a:cubicBezTo>
                    <a:pt x="695" y="141"/>
                    <a:pt x="712" y="88"/>
                    <a:pt x="682" y="44"/>
                  </a:cubicBezTo>
                  <a:cubicBezTo>
                    <a:pt x="664" y="16"/>
                    <a:pt x="629" y="0"/>
                    <a:pt x="5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443454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8" name="Google Shape;3468;p31"/>
          <p:cNvGrpSpPr/>
          <p:nvPr/>
        </p:nvGrpSpPr>
        <p:grpSpPr>
          <a:xfrm>
            <a:off x="49685" y="4404354"/>
            <a:ext cx="1340624" cy="2127285"/>
            <a:chOff x="1490325" y="1450000"/>
            <a:chExt cx="540400" cy="643125"/>
          </a:xfrm>
        </p:grpSpPr>
        <p:sp>
          <p:nvSpPr>
            <p:cNvPr id="3469" name="Google Shape;3469;p31"/>
            <p:cNvSpPr/>
            <p:nvPr/>
          </p:nvSpPr>
          <p:spPr>
            <a:xfrm>
              <a:off x="1837575" y="1517825"/>
              <a:ext cx="163900" cy="36575"/>
            </a:xfrm>
            <a:custGeom>
              <a:avLst/>
              <a:gdLst/>
              <a:ahLst/>
              <a:cxnLst/>
              <a:rect l="l" t="t" r="r" b="b"/>
              <a:pathLst>
                <a:path w="6556" h="1463" extrusionOk="0">
                  <a:moveTo>
                    <a:pt x="5455" y="1"/>
                  </a:moveTo>
                  <a:cubicBezTo>
                    <a:pt x="5012" y="1"/>
                    <a:pt x="4612" y="196"/>
                    <a:pt x="4386" y="523"/>
                  </a:cubicBezTo>
                  <a:lnTo>
                    <a:pt x="4161" y="847"/>
                  </a:lnTo>
                  <a:cubicBezTo>
                    <a:pt x="3975" y="1119"/>
                    <a:pt x="3644" y="1280"/>
                    <a:pt x="3278" y="1280"/>
                  </a:cubicBezTo>
                  <a:cubicBezTo>
                    <a:pt x="2911" y="1280"/>
                    <a:pt x="2581" y="1119"/>
                    <a:pt x="2395" y="850"/>
                  </a:cubicBezTo>
                  <a:lnTo>
                    <a:pt x="2171" y="525"/>
                  </a:lnTo>
                  <a:cubicBezTo>
                    <a:pt x="1945" y="197"/>
                    <a:pt x="1544" y="2"/>
                    <a:pt x="1101" y="2"/>
                  </a:cubicBezTo>
                  <a:cubicBezTo>
                    <a:pt x="664" y="2"/>
                    <a:pt x="253" y="202"/>
                    <a:pt x="31" y="525"/>
                  </a:cubicBezTo>
                  <a:cubicBezTo>
                    <a:pt x="1" y="567"/>
                    <a:pt x="18" y="623"/>
                    <a:pt x="70" y="649"/>
                  </a:cubicBezTo>
                  <a:cubicBezTo>
                    <a:pt x="87" y="656"/>
                    <a:pt x="105" y="660"/>
                    <a:pt x="124" y="660"/>
                  </a:cubicBezTo>
                  <a:cubicBezTo>
                    <a:pt x="161" y="660"/>
                    <a:pt x="198" y="644"/>
                    <a:pt x="217" y="615"/>
                  </a:cubicBezTo>
                  <a:cubicBezTo>
                    <a:pt x="405" y="343"/>
                    <a:pt x="735" y="182"/>
                    <a:pt x="1101" y="182"/>
                  </a:cubicBezTo>
                  <a:cubicBezTo>
                    <a:pt x="1467" y="182"/>
                    <a:pt x="1796" y="345"/>
                    <a:pt x="1984" y="615"/>
                  </a:cubicBezTo>
                  <a:lnTo>
                    <a:pt x="2208" y="939"/>
                  </a:lnTo>
                  <a:cubicBezTo>
                    <a:pt x="2431" y="1262"/>
                    <a:pt x="2841" y="1462"/>
                    <a:pt x="3278" y="1462"/>
                  </a:cubicBezTo>
                  <a:cubicBezTo>
                    <a:pt x="3714" y="1462"/>
                    <a:pt x="4125" y="1263"/>
                    <a:pt x="4348" y="938"/>
                  </a:cubicBezTo>
                  <a:lnTo>
                    <a:pt x="4572" y="614"/>
                  </a:lnTo>
                  <a:cubicBezTo>
                    <a:pt x="4759" y="342"/>
                    <a:pt x="5089" y="181"/>
                    <a:pt x="5455" y="181"/>
                  </a:cubicBezTo>
                  <a:cubicBezTo>
                    <a:pt x="5823" y="181"/>
                    <a:pt x="6152" y="343"/>
                    <a:pt x="6339" y="614"/>
                  </a:cubicBezTo>
                  <a:cubicBezTo>
                    <a:pt x="6360" y="643"/>
                    <a:pt x="6396" y="659"/>
                    <a:pt x="6433" y="659"/>
                  </a:cubicBezTo>
                  <a:cubicBezTo>
                    <a:pt x="6452" y="659"/>
                    <a:pt x="6470" y="655"/>
                    <a:pt x="6487" y="647"/>
                  </a:cubicBezTo>
                  <a:cubicBezTo>
                    <a:pt x="6539" y="623"/>
                    <a:pt x="6555" y="566"/>
                    <a:pt x="6525" y="523"/>
                  </a:cubicBezTo>
                  <a:cubicBezTo>
                    <a:pt x="6301" y="201"/>
                    <a:pt x="5892" y="1"/>
                    <a:pt x="5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0" name="Google Shape;3470;p31"/>
            <p:cNvSpPr/>
            <p:nvPr/>
          </p:nvSpPr>
          <p:spPr>
            <a:xfrm>
              <a:off x="1837575" y="1552850"/>
              <a:ext cx="163900" cy="36525"/>
            </a:xfrm>
            <a:custGeom>
              <a:avLst/>
              <a:gdLst/>
              <a:ahLst/>
              <a:cxnLst/>
              <a:rect l="l" t="t" r="r" b="b"/>
              <a:pathLst>
                <a:path w="6556" h="1461" extrusionOk="0">
                  <a:moveTo>
                    <a:pt x="1101" y="1"/>
                  </a:moveTo>
                  <a:cubicBezTo>
                    <a:pt x="664" y="1"/>
                    <a:pt x="253" y="202"/>
                    <a:pt x="31" y="523"/>
                  </a:cubicBezTo>
                  <a:cubicBezTo>
                    <a:pt x="1" y="566"/>
                    <a:pt x="18" y="621"/>
                    <a:pt x="70" y="647"/>
                  </a:cubicBezTo>
                  <a:cubicBezTo>
                    <a:pt x="87" y="655"/>
                    <a:pt x="105" y="659"/>
                    <a:pt x="124" y="659"/>
                  </a:cubicBezTo>
                  <a:cubicBezTo>
                    <a:pt x="161" y="659"/>
                    <a:pt x="198" y="643"/>
                    <a:pt x="217" y="614"/>
                  </a:cubicBezTo>
                  <a:cubicBezTo>
                    <a:pt x="405" y="342"/>
                    <a:pt x="735" y="181"/>
                    <a:pt x="1101" y="181"/>
                  </a:cubicBezTo>
                  <a:cubicBezTo>
                    <a:pt x="1467" y="181"/>
                    <a:pt x="1796" y="343"/>
                    <a:pt x="1984" y="614"/>
                  </a:cubicBezTo>
                  <a:lnTo>
                    <a:pt x="2208" y="938"/>
                  </a:lnTo>
                  <a:cubicBezTo>
                    <a:pt x="2431" y="1259"/>
                    <a:pt x="2841" y="1460"/>
                    <a:pt x="3278" y="1460"/>
                  </a:cubicBezTo>
                  <a:cubicBezTo>
                    <a:pt x="3714" y="1460"/>
                    <a:pt x="4125" y="1259"/>
                    <a:pt x="4348" y="938"/>
                  </a:cubicBezTo>
                  <a:lnTo>
                    <a:pt x="4572" y="614"/>
                  </a:lnTo>
                  <a:cubicBezTo>
                    <a:pt x="4759" y="342"/>
                    <a:pt x="5089" y="181"/>
                    <a:pt x="5455" y="181"/>
                  </a:cubicBezTo>
                  <a:cubicBezTo>
                    <a:pt x="5821" y="181"/>
                    <a:pt x="6152" y="343"/>
                    <a:pt x="6339" y="614"/>
                  </a:cubicBezTo>
                  <a:cubicBezTo>
                    <a:pt x="6360" y="643"/>
                    <a:pt x="6396" y="659"/>
                    <a:pt x="6433" y="659"/>
                  </a:cubicBezTo>
                  <a:cubicBezTo>
                    <a:pt x="6452" y="659"/>
                    <a:pt x="6470" y="655"/>
                    <a:pt x="6487" y="647"/>
                  </a:cubicBezTo>
                  <a:cubicBezTo>
                    <a:pt x="6539" y="622"/>
                    <a:pt x="6555" y="567"/>
                    <a:pt x="6525" y="523"/>
                  </a:cubicBezTo>
                  <a:cubicBezTo>
                    <a:pt x="6301" y="199"/>
                    <a:pt x="5892" y="1"/>
                    <a:pt x="5455" y="1"/>
                  </a:cubicBezTo>
                  <a:cubicBezTo>
                    <a:pt x="5017" y="1"/>
                    <a:pt x="4608" y="202"/>
                    <a:pt x="4386" y="523"/>
                  </a:cubicBezTo>
                  <a:lnTo>
                    <a:pt x="4161" y="847"/>
                  </a:lnTo>
                  <a:cubicBezTo>
                    <a:pt x="3975" y="1118"/>
                    <a:pt x="3644" y="1279"/>
                    <a:pt x="3278" y="1279"/>
                  </a:cubicBezTo>
                  <a:cubicBezTo>
                    <a:pt x="2911" y="1279"/>
                    <a:pt x="2581" y="1118"/>
                    <a:pt x="2395" y="847"/>
                  </a:cubicBezTo>
                  <a:lnTo>
                    <a:pt x="2171" y="523"/>
                  </a:lnTo>
                  <a:cubicBezTo>
                    <a:pt x="1945" y="194"/>
                    <a:pt x="1544" y="1"/>
                    <a:pt x="1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1" name="Google Shape;3471;p31"/>
            <p:cNvSpPr/>
            <p:nvPr/>
          </p:nvSpPr>
          <p:spPr>
            <a:xfrm>
              <a:off x="1837575" y="1587800"/>
              <a:ext cx="163900" cy="36575"/>
            </a:xfrm>
            <a:custGeom>
              <a:avLst/>
              <a:gdLst/>
              <a:ahLst/>
              <a:cxnLst/>
              <a:rect l="l" t="t" r="r" b="b"/>
              <a:pathLst>
                <a:path w="6556" h="1463" extrusionOk="0">
                  <a:moveTo>
                    <a:pt x="1101" y="0"/>
                  </a:moveTo>
                  <a:cubicBezTo>
                    <a:pt x="664" y="0"/>
                    <a:pt x="253" y="201"/>
                    <a:pt x="31" y="524"/>
                  </a:cubicBezTo>
                  <a:cubicBezTo>
                    <a:pt x="1" y="567"/>
                    <a:pt x="18" y="623"/>
                    <a:pt x="70" y="648"/>
                  </a:cubicBezTo>
                  <a:cubicBezTo>
                    <a:pt x="87" y="657"/>
                    <a:pt x="105" y="660"/>
                    <a:pt x="124" y="660"/>
                  </a:cubicBezTo>
                  <a:cubicBezTo>
                    <a:pt x="161" y="660"/>
                    <a:pt x="198" y="644"/>
                    <a:pt x="217" y="614"/>
                  </a:cubicBezTo>
                  <a:cubicBezTo>
                    <a:pt x="405" y="345"/>
                    <a:pt x="735" y="184"/>
                    <a:pt x="1101" y="184"/>
                  </a:cubicBezTo>
                  <a:cubicBezTo>
                    <a:pt x="1467" y="184"/>
                    <a:pt x="1796" y="345"/>
                    <a:pt x="1984" y="614"/>
                  </a:cubicBezTo>
                  <a:lnTo>
                    <a:pt x="2208" y="939"/>
                  </a:lnTo>
                  <a:cubicBezTo>
                    <a:pt x="2431" y="1262"/>
                    <a:pt x="2841" y="1462"/>
                    <a:pt x="3278" y="1462"/>
                  </a:cubicBezTo>
                  <a:cubicBezTo>
                    <a:pt x="3714" y="1462"/>
                    <a:pt x="4124" y="1261"/>
                    <a:pt x="4348" y="939"/>
                  </a:cubicBezTo>
                  <a:lnTo>
                    <a:pt x="4572" y="614"/>
                  </a:lnTo>
                  <a:cubicBezTo>
                    <a:pt x="4759" y="345"/>
                    <a:pt x="5089" y="184"/>
                    <a:pt x="5455" y="184"/>
                  </a:cubicBezTo>
                  <a:cubicBezTo>
                    <a:pt x="5823" y="184"/>
                    <a:pt x="6152" y="345"/>
                    <a:pt x="6339" y="614"/>
                  </a:cubicBezTo>
                  <a:cubicBezTo>
                    <a:pt x="6360" y="644"/>
                    <a:pt x="6396" y="660"/>
                    <a:pt x="6433" y="660"/>
                  </a:cubicBezTo>
                  <a:cubicBezTo>
                    <a:pt x="6452" y="660"/>
                    <a:pt x="6470" y="657"/>
                    <a:pt x="6487" y="648"/>
                  </a:cubicBezTo>
                  <a:cubicBezTo>
                    <a:pt x="6539" y="623"/>
                    <a:pt x="6555" y="567"/>
                    <a:pt x="6525" y="524"/>
                  </a:cubicBezTo>
                  <a:cubicBezTo>
                    <a:pt x="6301" y="200"/>
                    <a:pt x="5892" y="0"/>
                    <a:pt x="5455" y="0"/>
                  </a:cubicBezTo>
                  <a:cubicBezTo>
                    <a:pt x="5012" y="0"/>
                    <a:pt x="4612" y="196"/>
                    <a:pt x="4386" y="524"/>
                  </a:cubicBezTo>
                  <a:lnTo>
                    <a:pt x="4161" y="848"/>
                  </a:lnTo>
                  <a:cubicBezTo>
                    <a:pt x="3975" y="1120"/>
                    <a:pt x="3644" y="1281"/>
                    <a:pt x="3278" y="1281"/>
                  </a:cubicBezTo>
                  <a:cubicBezTo>
                    <a:pt x="2911" y="1281"/>
                    <a:pt x="2581" y="1118"/>
                    <a:pt x="2395" y="848"/>
                  </a:cubicBezTo>
                  <a:lnTo>
                    <a:pt x="2171" y="524"/>
                  </a:lnTo>
                  <a:cubicBezTo>
                    <a:pt x="1945" y="196"/>
                    <a:pt x="1544" y="0"/>
                    <a:pt x="1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2" name="Google Shape;3472;p31"/>
            <p:cNvSpPr/>
            <p:nvPr/>
          </p:nvSpPr>
          <p:spPr>
            <a:xfrm>
              <a:off x="1837575" y="1622775"/>
              <a:ext cx="163900" cy="36550"/>
            </a:xfrm>
            <a:custGeom>
              <a:avLst/>
              <a:gdLst/>
              <a:ahLst/>
              <a:cxnLst/>
              <a:rect l="l" t="t" r="r" b="b"/>
              <a:pathLst>
                <a:path w="6556" h="1462" extrusionOk="0">
                  <a:moveTo>
                    <a:pt x="1101" y="0"/>
                  </a:moveTo>
                  <a:cubicBezTo>
                    <a:pt x="664" y="0"/>
                    <a:pt x="253" y="201"/>
                    <a:pt x="31" y="523"/>
                  </a:cubicBezTo>
                  <a:cubicBezTo>
                    <a:pt x="1" y="565"/>
                    <a:pt x="18" y="620"/>
                    <a:pt x="70" y="646"/>
                  </a:cubicBezTo>
                  <a:cubicBezTo>
                    <a:pt x="87" y="655"/>
                    <a:pt x="106" y="659"/>
                    <a:pt x="125" y="659"/>
                  </a:cubicBezTo>
                  <a:cubicBezTo>
                    <a:pt x="162" y="659"/>
                    <a:pt x="198" y="643"/>
                    <a:pt x="217" y="614"/>
                  </a:cubicBezTo>
                  <a:cubicBezTo>
                    <a:pt x="405" y="342"/>
                    <a:pt x="735" y="182"/>
                    <a:pt x="1101" y="182"/>
                  </a:cubicBezTo>
                  <a:cubicBezTo>
                    <a:pt x="1467" y="182"/>
                    <a:pt x="1796" y="344"/>
                    <a:pt x="1984" y="614"/>
                  </a:cubicBezTo>
                  <a:lnTo>
                    <a:pt x="2208" y="939"/>
                  </a:lnTo>
                  <a:cubicBezTo>
                    <a:pt x="2431" y="1262"/>
                    <a:pt x="2841" y="1462"/>
                    <a:pt x="3278" y="1462"/>
                  </a:cubicBezTo>
                  <a:cubicBezTo>
                    <a:pt x="3714" y="1462"/>
                    <a:pt x="4124" y="1262"/>
                    <a:pt x="4348" y="939"/>
                  </a:cubicBezTo>
                  <a:lnTo>
                    <a:pt x="4572" y="614"/>
                  </a:lnTo>
                  <a:cubicBezTo>
                    <a:pt x="4759" y="342"/>
                    <a:pt x="5089" y="182"/>
                    <a:pt x="5455" y="182"/>
                  </a:cubicBezTo>
                  <a:cubicBezTo>
                    <a:pt x="5823" y="182"/>
                    <a:pt x="6152" y="344"/>
                    <a:pt x="6339" y="614"/>
                  </a:cubicBezTo>
                  <a:cubicBezTo>
                    <a:pt x="6359" y="642"/>
                    <a:pt x="6394" y="658"/>
                    <a:pt x="6431" y="658"/>
                  </a:cubicBezTo>
                  <a:cubicBezTo>
                    <a:pt x="6449" y="658"/>
                    <a:pt x="6468" y="654"/>
                    <a:pt x="6485" y="646"/>
                  </a:cubicBezTo>
                  <a:cubicBezTo>
                    <a:pt x="6539" y="621"/>
                    <a:pt x="6555" y="567"/>
                    <a:pt x="6525" y="523"/>
                  </a:cubicBezTo>
                  <a:cubicBezTo>
                    <a:pt x="6303" y="201"/>
                    <a:pt x="5892" y="0"/>
                    <a:pt x="5455" y="0"/>
                  </a:cubicBezTo>
                  <a:cubicBezTo>
                    <a:pt x="5011" y="0"/>
                    <a:pt x="4612" y="196"/>
                    <a:pt x="4386" y="523"/>
                  </a:cubicBezTo>
                  <a:lnTo>
                    <a:pt x="4161" y="847"/>
                  </a:lnTo>
                  <a:cubicBezTo>
                    <a:pt x="3975" y="1119"/>
                    <a:pt x="3644" y="1280"/>
                    <a:pt x="3278" y="1280"/>
                  </a:cubicBezTo>
                  <a:cubicBezTo>
                    <a:pt x="2911" y="1280"/>
                    <a:pt x="2581" y="1118"/>
                    <a:pt x="2395" y="847"/>
                  </a:cubicBezTo>
                  <a:lnTo>
                    <a:pt x="2171" y="523"/>
                  </a:lnTo>
                  <a:cubicBezTo>
                    <a:pt x="1945" y="196"/>
                    <a:pt x="1544" y="0"/>
                    <a:pt x="1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3" name="Google Shape;3473;p31"/>
            <p:cNvSpPr/>
            <p:nvPr/>
          </p:nvSpPr>
          <p:spPr>
            <a:xfrm>
              <a:off x="1741400" y="1681625"/>
              <a:ext cx="38250" cy="411500"/>
            </a:xfrm>
            <a:custGeom>
              <a:avLst/>
              <a:gdLst/>
              <a:ahLst/>
              <a:cxnLst/>
              <a:rect l="l" t="t" r="r" b="b"/>
              <a:pathLst>
                <a:path w="1530" h="16460" extrusionOk="0">
                  <a:moveTo>
                    <a:pt x="471" y="0"/>
                  </a:moveTo>
                  <a:lnTo>
                    <a:pt x="0" y="16460"/>
                  </a:lnTo>
                  <a:lnTo>
                    <a:pt x="1529" y="16460"/>
                  </a:lnTo>
                  <a:lnTo>
                    <a:pt x="10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4" name="Google Shape;3474;p31"/>
            <p:cNvSpPr/>
            <p:nvPr/>
          </p:nvSpPr>
          <p:spPr>
            <a:xfrm>
              <a:off x="1741275" y="1450000"/>
              <a:ext cx="38525" cy="235675"/>
            </a:xfrm>
            <a:custGeom>
              <a:avLst/>
              <a:gdLst/>
              <a:ahLst/>
              <a:cxnLst/>
              <a:rect l="l" t="t" r="r" b="b"/>
              <a:pathLst>
                <a:path w="1541" h="9427" extrusionOk="0">
                  <a:moveTo>
                    <a:pt x="401" y="1"/>
                  </a:moveTo>
                  <a:lnTo>
                    <a:pt x="0" y="8538"/>
                  </a:lnTo>
                  <a:lnTo>
                    <a:pt x="586" y="9427"/>
                  </a:lnTo>
                  <a:lnTo>
                    <a:pt x="955" y="9427"/>
                  </a:lnTo>
                  <a:lnTo>
                    <a:pt x="1540" y="8538"/>
                  </a:lnTo>
                  <a:lnTo>
                    <a:pt x="1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5" name="Google Shape;3475;p31"/>
            <p:cNvSpPr/>
            <p:nvPr/>
          </p:nvSpPr>
          <p:spPr>
            <a:xfrm>
              <a:off x="1760525" y="1679675"/>
              <a:ext cx="270200" cy="89400"/>
            </a:xfrm>
            <a:custGeom>
              <a:avLst/>
              <a:gdLst/>
              <a:ahLst/>
              <a:cxnLst/>
              <a:rect l="l" t="t" r="r" b="b"/>
              <a:pathLst>
                <a:path w="10808" h="3576" extrusionOk="0">
                  <a:moveTo>
                    <a:pt x="1301" y="1"/>
                  </a:moveTo>
                  <a:lnTo>
                    <a:pt x="115" y="191"/>
                  </a:lnTo>
                  <a:lnTo>
                    <a:pt x="1" y="486"/>
                  </a:lnTo>
                  <a:lnTo>
                    <a:pt x="821" y="1233"/>
                  </a:lnTo>
                  <a:lnTo>
                    <a:pt x="10577" y="3575"/>
                  </a:lnTo>
                  <a:lnTo>
                    <a:pt x="10807" y="2985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6" name="Google Shape;3476;p31"/>
            <p:cNvSpPr/>
            <p:nvPr/>
          </p:nvSpPr>
          <p:spPr>
            <a:xfrm>
              <a:off x="1490325" y="1679675"/>
              <a:ext cx="270225" cy="89400"/>
            </a:xfrm>
            <a:custGeom>
              <a:avLst/>
              <a:gdLst/>
              <a:ahLst/>
              <a:cxnLst/>
              <a:rect l="l" t="t" r="r" b="b"/>
              <a:pathLst>
                <a:path w="10809" h="3576" extrusionOk="0">
                  <a:moveTo>
                    <a:pt x="9507" y="1"/>
                  </a:moveTo>
                  <a:lnTo>
                    <a:pt x="0" y="2985"/>
                  </a:lnTo>
                  <a:lnTo>
                    <a:pt x="231" y="3575"/>
                  </a:lnTo>
                  <a:lnTo>
                    <a:pt x="9987" y="1233"/>
                  </a:lnTo>
                  <a:lnTo>
                    <a:pt x="10809" y="486"/>
                  </a:lnTo>
                  <a:lnTo>
                    <a:pt x="10694" y="191"/>
                  </a:lnTo>
                  <a:lnTo>
                    <a:pt x="95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7" name="Google Shape;3477;p31"/>
            <p:cNvSpPr/>
            <p:nvPr/>
          </p:nvSpPr>
          <p:spPr>
            <a:xfrm>
              <a:off x="1736125" y="1667150"/>
              <a:ext cx="48825" cy="41125"/>
            </a:xfrm>
            <a:custGeom>
              <a:avLst/>
              <a:gdLst/>
              <a:ahLst/>
              <a:cxnLst/>
              <a:rect l="l" t="t" r="r" b="b"/>
              <a:pathLst>
                <a:path w="1953" h="1645" extrusionOk="0">
                  <a:moveTo>
                    <a:pt x="977" y="0"/>
                  </a:moveTo>
                  <a:cubicBezTo>
                    <a:pt x="437" y="0"/>
                    <a:pt x="0" y="369"/>
                    <a:pt x="0" y="822"/>
                  </a:cubicBezTo>
                  <a:cubicBezTo>
                    <a:pt x="0" y="1276"/>
                    <a:pt x="437" y="1644"/>
                    <a:pt x="977" y="1644"/>
                  </a:cubicBezTo>
                  <a:cubicBezTo>
                    <a:pt x="1517" y="1644"/>
                    <a:pt x="1952" y="1275"/>
                    <a:pt x="1952" y="822"/>
                  </a:cubicBezTo>
                  <a:cubicBezTo>
                    <a:pt x="1952" y="369"/>
                    <a:pt x="1514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8" name="Google Shape;3478;p31"/>
            <p:cNvSpPr/>
            <p:nvPr/>
          </p:nvSpPr>
          <p:spPr>
            <a:xfrm>
              <a:off x="1730775" y="1662650"/>
              <a:ext cx="59550" cy="50175"/>
            </a:xfrm>
            <a:custGeom>
              <a:avLst/>
              <a:gdLst/>
              <a:ahLst/>
              <a:cxnLst/>
              <a:rect l="l" t="t" r="r" b="b"/>
              <a:pathLst>
                <a:path w="2382" h="2007" extrusionOk="0">
                  <a:moveTo>
                    <a:pt x="1191" y="364"/>
                  </a:moveTo>
                  <a:cubicBezTo>
                    <a:pt x="1609" y="364"/>
                    <a:pt x="1950" y="651"/>
                    <a:pt x="1950" y="1003"/>
                  </a:cubicBezTo>
                  <a:cubicBezTo>
                    <a:pt x="1950" y="1356"/>
                    <a:pt x="1609" y="1644"/>
                    <a:pt x="1191" y="1644"/>
                  </a:cubicBezTo>
                  <a:cubicBezTo>
                    <a:pt x="773" y="1644"/>
                    <a:pt x="431" y="1356"/>
                    <a:pt x="431" y="1003"/>
                  </a:cubicBezTo>
                  <a:cubicBezTo>
                    <a:pt x="431" y="651"/>
                    <a:pt x="771" y="364"/>
                    <a:pt x="1191" y="364"/>
                  </a:cubicBezTo>
                  <a:close/>
                  <a:moveTo>
                    <a:pt x="1191" y="1"/>
                  </a:moveTo>
                  <a:cubicBezTo>
                    <a:pt x="534" y="1"/>
                    <a:pt x="0" y="450"/>
                    <a:pt x="0" y="1003"/>
                  </a:cubicBezTo>
                  <a:cubicBezTo>
                    <a:pt x="0" y="1556"/>
                    <a:pt x="534" y="2006"/>
                    <a:pt x="1191" y="2006"/>
                  </a:cubicBezTo>
                  <a:cubicBezTo>
                    <a:pt x="1847" y="2006"/>
                    <a:pt x="2382" y="1556"/>
                    <a:pt x="2382" y="1003"/>
                  </a:cubicBezTo>
                  <a:cubicBezTo>
                    <a:pt x="2382" y="450"/>
                    <a:pt x="1847" y="1"/>
                    <a:pt x="1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9" name="Google Shape;3479;p31"/>
            <p:cNvSpPr/>
            <p:nvPr/>
          </p:nvSpPr>
          <p:spPr>
            <a:xfrm>
              <a:off x="1723300" y="1656375"/>
              <a:ext cx="74500" cy="62725"/>
            </a:xfrm>
            <a:custGeom>
              <a:avLst/>
              <a:gdLst/>
              <a:ahLst/>
              <a:cxnLst/>
              <a:rect l="l" t="t" r="r" b="b"/>
              <a:pathLst>
                <a:path w="2980" h="2509" extrusionOk="0">
                  <a:moveTo>
                    <a:pt x="1490" y="363"/>
                  </a:moveTo>
                  <a:cubicBezTo>
                    <a:pt x="2073" y="363"/>
                    <a:pt x="2548" y="763"/>
                    <a:pt x="2548" y="1254"/>
                  </a:cubicBezTo>
                  <a:cubicBezTo>
                    <a:pt x="2548" y="1747"/>
                    <a:pt x="2073" y="2145"/>
                    <a:pt x="1490" y="2145"/>
                  </a:cubicBezTo>
                  <a:cubicBezTo>
                    <a:pt x="907" y="2145"/>
                    <a:pt x="431" y="1747"/>
                    <a:pt x="431" y="1254"/>
                  </a:cubicBezTo>
                  <a:cubicBezTo>
                    <a:pt x="431" y="763"/>
                    <a:pt x="907" y="363"/>
                    <a:pt x="1490" y="363"/>
                  </a:cubicBezTo>
                  <a:close/>
                  <a:moveTo>
                    <a:pt x="1490" y="1"/>
                  </a:moveTo>
                  <a:cubicBezTo>
                    <a:pt x="668" y="1"/>
                    <a:pt x="0" y="563"/>
                    <a:pt x="0" y="1254"/>
                  </a:cubicBezTo>
                  <a:cubicBezTo>
                    <a:pt x="0" y="1946"/>
                    <a:pt x="668" y="2509"/>
                    <a:pt x="1490" y="2509"/>
                  </a:cubicBezTo>
                  <a:cubicBezTo>
                    <a:pt x="2311" y="2509"/>
                    <a:pt x="2979" y="1946"/>
                    <a:pt x="2979" y="1254"/>
                  </a:cubicBezTo>
                  <a:cubicBezTo>
                    <a:pt x="2979" y="563"/>
                    <a:pt x="2311" y="1"/>
                    <a:pt x="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480" name="Google Shape;3480;p31"/>
          <p:cNvGrpSpPr/>
          <p:nvPr/>
        </p:nvGrpSpPr>
        <p:grpSpPr>
          <a:xfrm>
            <a:off x="7753290" y="4278866"/>
            <a:ext cx="1283490" cy="2127281"/>
            <a:chOff x="2204200" y="1459100"/>
            <a:chExt cx="510050" cy="634025"/>
          </a:xfrm>
        </p:grpSpPr>
        <p:sp>
          <p:nvSpPr>
            <p:cNvPr id="3481" name="Google Shape;3481;p31"/>
            <p:cNvSpPr/>
            <p:nvPr/>
          </p:nvSpPr>
          <p:spPr>
            <a:xfrm>
              <a:off x="2363700" y="1912200"/>
              <a:ext cx="191025" cy="90825"/>
            </a:xfrm>
            <a:custGeom>
              <a:avLst/>
              <a:gdLst/>
              <a:ahLst/>
              <a:cxnLst/>
              <a:rect l="l" t="t" r="r" b="b"/>
              <a:pathLst>
                <a:path w="7641" h="3633" extrusionOk="0">
                  <a:moveTo>
                    <a:pt x="333" y="0"/>
                  </a:moveTo>
                  <a:lnTo>
                    <a:pt x="0" y="214"/>
                  </a:lnTo>
                  <a:lnTo>
                    <a:pt x="3116" y="3632"/>
                  </a:lnTo>
                  <a:lnTo>
                    <a:pt x="4524" y="3632"/>
                  </a:lnTo>
                  <a:lnTo>
                    <a:pt x="7640" y="214"/>
                  </a:lnTo>
                  <a:lnTo>
                    <a:pt x="7308" y="0"/>
                  </a:lnTo>
                  <a:lnTo>
                    <a:pt x="4316" y="3281"/>
                  </a:lnTo>
                  <a:lnTo>
                    <a:pt x="3324" y="3281"/>
                  </a:lnTo>
                  <a:lnTo>
                    <a:pt x="33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2" name="Google Shape;3482;p31"/>
            <p:cNvSpPr/>
            <p:nvPr/>
          </p:nvSpPr>
          <p:spPr>
            <a:xfrm>
              <a:off x="2444225" y="1588675"/>
              <a:ext cx="30025" cy="500025"/>
            </a:xfrm>
            <a:custGeom>
              <a:avLst/>
              <a:gdLst/>
              <a:ahLst/>
              <a:cxnLst/>
              <a:rect l="l" t="t" r="r" b="b"/>
              <a:pathLst>
                <a:path w="1201" h="20001" extrusionOk="0">
                  <a:moveTo>
                    <a:pt x="1196" y="20001"/>
                  </a:moveTo>
                  <a:cubicBezTo>
                    <a:pt x="1196" y="19992"/>
                    <a:pt x="1200" y="19983"/>
                    <a:pt x="1200" y="19973"/>
                  </a:cubicBezTo>
                  <a:lnTo>
                    <a:pt x="1200" y="505"/>
                  </a:lnTo>
                  <a:cubicBezTo>
                    <a:pt x="1200" y="226"/>
                    <a:pt x="930" y="0"/>
                    <a:pt x="600" y="0"/>
                  </a:cubicBezTo>
                  <a:cubicBezTo>
                    <a:pt x="269" y="0"/>
                    <a:pt x="0" y="227"/>
                    <a:pt x="0" y="505"/>
                  </a:cubicBezTo>
                  <a:lnTo>
                    <a:pt x="0" y="19973"/>
                  </a:lnTo>
                  <a:cubicBezTo>
                    <a:pt x="0" y="19982"/>
                    <a:pt x="2" y="19990"/>
                    <a:pt x="3" y="20001"/>
                  </a:cubicBezTo>
                  <a:lnTo>
                    <a:pt x="1196" y="2000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3" name="Google Shape;3483;p31"/>
            <p:cNvSpPr/>
            <p:nvPr/>
          </p:nvSpPr>
          <p:spPr>
            <a:xfrm>
              <a:off x="2438975" y="1584275"/>
              <a:ext cx="40500" cy="508850"/>
            </a:xfrm>
            <a:custGeom>
              <a:avLst/>
              <a:gdLst/>
              <a:ahLst/>
              <a:cxnLst/>
              <a:rect l="l" t="t" r="r" b="b"/>
              <a:pathLst>
                <a:path w="1620" h="20354" extrusionOk="0">
                  <a:moveTo>
                    <a:pt x="810" y="353"/>
                  </a:moveTo>
                  <a:cubicBezTo>
                    <a:pt x="1025" y="353"/>
                    <a:pt x="1200" y="500"/>
                    <a:pt x="1200" y="681"/>
                  </a:cubicBezTo>
                  <a:lnTo>
                    <a:pt x="1200" y="20000"/>
                  </a:lnTo>
                  <a:lnTo>
                    <a:pt x="419" y="20000"/>
                  </a:lnTo>
                  <a:lnTo>
                    <a:pt x="419" y="681"/>
                  </a:lnTo>
                  <a:cubicBezTo>
                    <a:pt x="419" y="500"/>
                    <a:pt x="595" y="353"/>
                    <a:pt x="810" y="353"/>
                  </a:cubicBezTo>
                  <a:close/>
                  <a:moveTo>
                    <a:pt x="810" y="0"/>
                  </a:moveTo>
                  <a:cubicBezTo>
                    <a:pt x="363" y="0"/>
                    <a:pt x="0" y="305"/>
                    <a:pt x="0" y="681"/>
                  </a:cubicBezTo>
                  <a:lnTo>
                    <a:pt x="0" y="20149"/>
                  </a:lnTo>
                  <a:cubicBezTo>
                    <a:pt x="0" y="20163"/>
                    <a:pt x="1" y="20175"/>
                    <a:pt x="4" y="20186"/>
                  </a:cubicBezTo>
                  <a:lnTo>
                    <a:pt x="15" y="20354"/>
                  </a:lnTo>
                  <a:lnTo>
                    <a:pt x="1406" y="20354"/>
                  </a:lnTo>
                  <a:lnTo>
                    <a:pt x="1591" y="20341"/>
                  </a:lnTo>
                  <a:lnTo>
                    <a:pt x="1619" y="20161"/>
                  </a:lnTo>
                  <a:lnTo>
                    <a:pt x="1619" y="681"/>
                  </a:lnTo>
                  <a:cubicBezTo>
                    <a:pt x="1619" y="306"/>
                    <a:pt x="1257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4" name="Google Shape;3484;p31"/>
            <p:cNvSpPr/>
            <p:nvPr/>
          </p:nvSpPr>
          <p:spPr>
            <a:xfrm>
              <a:off x="2209450" y="1606425"/>
              <a:ext cx="499550" cy="339050"/>
            </a:xfrm>
            <a:custGeom>
              <a:avLst/>
              <a:gdLst/>
              <a:ahLst/>
              <a:cxnLst/>
              <a:rect l="l" t="t" r="r" b="b"/>
              <a:pathLst>
                <a:path w="19982" h="13562" extrusionOk="0">
                  <a:moveTo>
                    <a:pt x="19982" y="12650"/>
                  </a:moveTo>
                  <a:cubicBezTo>
                    <a:pt x="19982" y="13153"/>
                    <a:pt x="19513" y="13561"/>
                    <a:pt x="18934" y="13561"/>
                  </a:cubicBezTo>
                  <a:lnTo>
                    <a:pt x="1048" y="13561"/>
                  </a:lnTo>
                  <a:cubicBezTo>
                    <a:pt x="469" y="13561"/>
                    <a:pt x="0" y="13153"/>
                    <a:pt x="0" y="12650"/>
                  </a:cubicBezTo>
                  <a:lnTo>
                    <a:pt x="0" y="912"/>
                  </a:lnTo>
                  <a:cubicBezTo>
                    <a:pt x="0" y="408"/>
                    <a:pt x="469" y="0"/>
                    <a:pt x="1048" y="0"/>
                  </a:cubicBezTo>
                  <a:lnTo>
                    <a:pt x="18935" y="0"/>
                  </a:lnTo>
                  <a:cubicBezTo>
                    <a:pt x="19513" y="0"/>
                    <a:pt x="19982" y="408"/>
                    <a:pt x="19982" y="912"/>
                  </a:cubicBezTo>
                  <a:lnTo>
                    <a:pt x="19982" y="1265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5" name="Google Shape;3485;p31"/>
            <p:cNvSpPr/>
            <p:nvPr/>
          </p:nvSpPr>
          <p:spPr>
            <a:xfrm>
              <a:off x="2204200" y="1602025"/>
              <a:ext cx="510050" cy="347850"/>
            </a:xfrm>
            <a:custGeom>
              <a:avLst/>
              <a:gdLst/>
              <a:ahLst/>
              <a:cxnLst/>
              <a:rect l="l" t="t" r="r" b="b"/>
              <a:pathLst>
                <a:path w="20402" h="13914" extrusionOk="0">
                  <a:moveTo>
                    <a:pt x="19145" y="351"/>
                  </a:moveTo>
                  <a:cubicBezTo>
                    <a:pt x="19606" y="351"/>
                    <a:pt x="19982" y="681"/>
                    <a:pt x="19982" y="1087"/>
                  </a:cubicBezTo>
                  <a:lnTo>
                    <a:pt x="19982" y="12825"/>
                  </a:lnTo>
                  <a:cubicBezTo>
                    <a:pt x="19982" y="13229"/>
                    <a:pt x="19606" y="13559"/>
                    <a:pt x="19145" y="13559"/>
                  </a:cubicBezTo>
                  <a:lnTo>
                    <a:pt x="1258" y="13559"/>
                  </a:lnTo>
                  <a:cubicBezTo>
                    <a:pt x="795" y="13559"/>
                    <a:pt x="419" y="13229"/>
                    <a:pt x="419" y="12825"/>
                  </a:cubicBezTo>
                  <a:lnTo>
                    <a:pt x="419" y="1087"/>
                  </a:lnTo>
                  <a:cubicBezTo>
                    <a:pt x="419" y="681"/>
                    <a:pt x="795" y="351"/>
                    <a:pt x="1258" y="351"/>
                  </a:cubicBezTo>
                  <a:close/>
                  <a:moveTo>
                    <a:pt x="1258" y="0"/>
                  </a:moveTo>
                  <a:cubicBezTo>
                    <a:pt x="564" y="0"/>
                    <a:pt x="1" y="487"/>
                    <a:pt x="1" y="1088"/>
                  </a:cubicBezTo>
                  <a:lnTo>
                    <a:pt x="1" y="12826"/>
                  </a:lnTo>
                  <a:cubicBezTo>
                    <a:pt x="1" y="13425"/>
                    <a:pt x="564" y="13913"/>
                    <a:pt x="1258" y="13913"/>
                  </a:cubicBezTo>
                  <a:lnTo>
                    <a:pt x="19143" y="13913"/>
                  </a:lnTo>
                  <a:cubicBezTo>
                    <a:pt x="19837" y="13913"/>
                    <a:pt x="20400" y="13425"/>
                    <a:pt x="20402" y="12826"/>
                  </a:cubicBezTo>
                  <a:lnTo>
                    <a:pt x="20402" y="1088"/>
                  </a:lnTo>
                  <a:cubicBezTo>
                    <a:pt x="20402" y="487"/>
                    <a:pt x="19837" y="0"/>
                    <a:pt x="19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486" name="Google Shape;3486;p31"/>
            <p:cNvGrpSpPr/>
            <p:nvPr/>
          </p:nvGrpSpPr>
          <p:grpSpPr>
            <a:xfrm>
              <a:off x="2230625" y="1621225"/>
              <a:ext cx="457150" cy="309400"/>
              <a:chOff x="2230625" y="1621225"/>
              <a:chExt cx="457150" cy="309400"/>
            </a:xfrm>
          </p:grpSpPr>
          <p:sp>
            <p:nvSpPr>
              <p:cNvPr id="3487" name="Google Shape;3487;p31"/>
              <p:cNvSpPr/>
              <p:nvPr/>
            </p:nvSpPr>
            <p:spPr>
              <a:xfrm>
                <a:off x="2230625" y="1621225"/>
                <a:ext cx="80950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1" extrusionOk="0">
                    <a:moveTo>
                      <a:pt x="1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88" name="Google Shape;3488;p31"/>
              <p:cNvSpPr/>
              <p:nvPr/>
            </p:nvSpPr>
            <p:spPr>
              <a:xfrm>
                <a:off x="2324675" y="1621225"/>
                <a:ext cx="8097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11" extrusionOk="0">
                    <a:moveTo>
                      <a:pt x="1" y="1"/>
                    </a:moveTo>
                    <a:lnTo>
                      <a:pt x="3238" y="1"/>
                    </a:lnTo>
                    <a:lnTo>
                      <a:pt x="3238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89" name="Google Shape;3489;p31"/>
              <p:cNvSpPr/>
              <p:nvPr/>
            </p:nvSpPr>
            <p:spPr>
              <a:xfrm>
                <a:off x="2418750" y="1621225"/>
                <a:ext cx="80950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1" extrusionOk="0">
                    <a:moveTo>
                      <a:pt x="1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90" name="Google Shape;3490;p31"/>
              <p:cNvSpPr/>
              <p:nvPr/>
            </p:nvSpPr>
            <p:spPr>
              <a:xfrm>
                <a:off x="2512775" y="1621225"/>
                <a:ext cx="8092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1" extrusionOk="0">
                    <a:moveTo>
                      <a:pt x="0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91" name="Google Shape;3491;p31"/>
              <p:cNvSpPr/>
              <p:nvPr/>
            </p:nvSpPr>
            <p:spPr>
              <a:xfrm>
                <a:off x="2606850" y="1621225"/>
                <a:ext cx="8092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1" extrusionOk="0">
                    <a:moveTo>
                      <a:pt x="0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92" name="Google Shape;3492;p31"/>
              <p:cNvSpPr/>
              <p:nvPr/>
            </p:nvSpPr>
            <p:spPr>
              <a:xfrm>
                <a:off x="2230625" y="1684750"/>
                <a:ext cx="80950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1" extrusionOk="0">
                    <a:moveTo>
                      <a:pt x="1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93" name="Google Shape;3493;p31"/>
              <p:cNvSpPr/>
              <p:nvPr/>
            </p:nvSpPr>
            <p:spPr>
              <a:xfrm>
                <a:off x="2324675" y="1684750"/>
                <a:ext cx="8097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11" extrusionOk="0">
                    <a:moveTo>
                      <a:pt x="1" y="1"/>
                    </a:moveTo>
                    <a:lnTo>
                      <a:pt x="3238" y="1"/>
                    </a:lnTo>
                    <a:lnTo>
                      <a:pt x="3238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94" name="Google Shape;3494;p31"/>
              <p:cNvSpPr/>
              <p:nvPr/>
            </p:nvSpPr>
            <p:spPr>
              <a:xfrm>
                <a:off x="2418750" y="1684750"/>
                <a:ext cx="80950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1" extrusionOk="0">
                    <a:moveTo>
                      <a:pt x="1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95" name="Google Shape;3495;p31"/>
              <p:cNvSpPr/>
              <p:nvPr/>
            </p:nvSpPr>
            <p:spPr>
              <a:xfrm>
                <a:off x="2512775" y="1684750"/>
                <a:ext cx="8092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1" extrusionOk="0">
                    <a:moveTo>
                      <a:pt x="0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96" name="Google Shape;3496;p31"/>
              <p:cNvSpPr/>
              <p:nvPr/>
            </p:nvSpPr>
            <p:spPr>
              <a:xfrm>
                <a:off x="2606850" y="1684750"/>
                <a:ext cx="8092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1" extrusionOk="0">
                    <a:moveTo>
                      <a:pt x="0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97" name="Google Shape;3497;p31"/>
              <p:cNvSpPr/>
              <p:nvPr/>
            </p:nvSpPr>
            <p:spPr>
              <a:xfrm>
                <a:off x="2230625" y="1748300"/>
                <a:ext cx="80950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1" extrusionOk="0">
                    <a:moveTo>
                      <a:pt x="1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98" name="Google Shape;3498;p31"/>
              <p:cNvSpPr/>
              <p:nvPr/>
            </p:nvSpPr>
            <p:spPr>
              <a:xfrm>
                <a:off x="2324675" y="1748300"/>
                <a:ext cx="8097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11" extrusionOk="0">
                    <a:moveTo>
                      <a:pt x="1" y="1"/>
                    </a:moveTo>
                    <a:lnTo>
                      <a:pt x="3238" y="1"/>
                    </a:lnTo>
                    <a:lnTo>
                      <a:pt x="3238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499" name="Google Shape;3499;p31"/>
              <p:cNvSpPr/>
              <p:nvPr/>
            </p:nvSpPr>
            <p:spPr>
              <a:xfrm>
                <a:off x="2418750" y="1748300"/>
                <a:ext cx="80950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1" extrusionOk="0">
                    <a:moveTo>
                      <a:pt x="1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00" name="Google Shape;3500;p31"/>
              <p:cNvSpPr/>
              <p:nvPr/>
            </p:nvSpPr>
            <p:spPr>
              <a:xfrm>
                <a:off x="2512775" y="1748300"/>
                <a:ext cx="8092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1" extrusionOk="0">
                    <a:moveTo>
                      <a:pt x="0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01" name="Google Shape;3501;p31"/>
              <p:cNvSpPr/>
              <p:nvPr/>
            </p:nvSpPr>
            <p:spPr>
              <a:xfrm>
                <a:off x="2606850" y="1748300"/>
                <a:ext cx="8092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1" extrusionOk="0">
                    <a:moveTo>
                      <a:pt x="0" y="1"/>
                    </a:moveTo>
                    <a:lnTo>
                      <a:pt x="3237" y="1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02" name="Google Shape;3502;p31"/>
              <p:cNvSpPr/>
              <p:nvPr/>
            </p:nvSpPr>
            <p:spPr>
              <a:xfrm>
                <a:off x="2230625" y="1811825"/>
                <a:ext cx="8095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0" extrusionOk="0">
                    <a:moveTo>
                      <a:pt x="1" y="0"/>
                    </a:moveTo>
                    <a:lnTo>
                      <a:pt x="3237" y="0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03" name="Google Shape;3503;p31"/>
              <p:cNvSpPr/>
              <p:nvPr/>
            </p:nvSpPr>
            <p:spPr>
              <a:xfrm>
                <a:off x="2324675" y="1811825"/>
                <a:ext cx="8097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10" extrusionOk="0">
                    <a:moveTo>
                      <a:pt x="1" y="0"/>
                    </a:moveTo>
                    <a:lnTo>
                      <a:pt x="3238" y="0"/>
                    </a:lnTo>
                    <a:lnTo>
                      <a:pt x="3238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04" name="Google Shape;3504;p31"/>
              <p:cNvSpPr/>
              <p:nvPr/>
            </p:nvSpPr>
            <p:spPr>
              <a:xfrm>
                <a:off x="2418750" y="1811825"/>
                <a:ext cx="8095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0" extrusionOk="0">
                    <a:moveTo>
                      <a:pt x="1" y="0"/>
                    </a:moveTo>
                    <a:lnTo>
                      <a:pt x="3237" y="0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05" name="Google Shape;3505;p31"/>
              <p:cNvSpPr/>
              <p:nvPr/>
            </p:nvSpPr>
            <p:spPr>
              <a:xfrm>
                <a:off x="2512775" y="1811825"/>
                <a:ext cx="809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0" extrusionOk="0">
                    <a:moveTo>
                      <a:pt x="0" y="0"/>
                    </a:moveTo>
                    <a:lnTo>
                      <a:pt x="3237" y="0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06" name="Google Shape;3506;p31"/>
              <p:cNvSpPr/>
              <p:nvPr/>
            </p:nvSpPr>
            <p:spPr>
              <a:xfrm>
                <a:off x="2606850" y="1811825"/>
                <a:ext cx="809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0" extrusionOk="0">
                    <a:moveTo>
                      <a:pt x="0" y="0"/>
                    </a:moveTo>
                    <a:lnTo>
                      <a:pt x="3237" y="0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07" name="Google Shape;3507;p31"/>
              <p:cNvSpPr/>
              <p:nvPr/>
            </p:nvSpPr>
            <p:spPr>
              <a:xfrm>
                <a:off x="2230625" y="1875375"/>
                <a:ext cx="8095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0" extrusionOk="0">
                    <a:moveTo>
                      <a:pt x="1" y="0"/>
                    </a:moveTo>
                    <a:lnTo>
                      <a:pt x="3237" y="0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08" name="Google Shape;3508;p31"/>
              <p:cNvSpPr/>
              <p:nvPr/>
            </p:nvSpPr>
            <p:spPr>
              <a:xfrm>
                <a:off x="2324675" y="1875375"/>
                <a:ext cx="8097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9" h="2210" extrusionOk="0">
                    <a:moveTo>
                      <a:pt x="1" y="0"/>
                    </a:moveTo>
                    <a:lnTo>
                      <a:pt x="3238" y="0"/>
                    </a:lnTo>
                    <a:lnTo>
                      <a:pt x="3238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09" name="Google Shape;3509;p31"/>
              <p:cNvSpPr/>
              <p:nvPr/>
            </p:nvSpPr>
            <p:spPr>
              <a:xfrm>
                <a:off x="2418750" y="1875375"/>
                <a:ext cx="80950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8" h="2210" extrusionOk="0">
                    <a:moveTo>
                      <a:pt x="1" y="0"/>
                    </a:moveTo>
                    <a:lnTo>
                      <a:pt x="3237" y="0"/>
                    </a:lnTo>
                    <a:lnTo>
                      <a:pt x="3237" y="2210"/>
                    </a:lnTo>
                    <a:lnTo>
                      <a:pt x="1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10" name="Google Shape;3510;p31"/>
              <p:cNvSpPr/>
              <p:nvPr/>
            </p:nvSpPr>
            <p:spPr>
              <a:xfrm>
                <a:off x="2512775" y="1875375"/>
                <a:ext cx="809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0" extrusionOk="0">
                    <a:moveTo>
                      <a:pt x="0" y="0"/>
                    </a:moveTo>
                    <a:lnTo>
                      <a:pt x="3237" y="0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11" name="Google Shape;3511;p31"/>
              <p:cNvSpPr/>
              <p:nvPr/>
            </p:nvSpPr>
            <p:spPr>
              <a:xfrm>
                <a:off x="2606850" y="1875375"/>
                <a:ext cx="809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3237" h="2210" extrusionOk="0">
                    <a:moveTo>
                      <a:pt x="0" y="0"/>
                    </a:moveTo>
                    <a:lnTo>
                      <a:pt x="3237" y="0"/>
                    </a:lnTo>
                    <a:lnTo>
                      <a:pt x="3237" y="2210"/>
                    </a:lnTo>
                    <a:lnTo>
                      <a:pt x="0" y="2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3512" name="Google Shape;3512;p31"/>
            <p:cNvSpPr/>
            <p:nvPr/>
          </p:nvSpPr>
          <p:spPr>
            <a:xfrm>
              <a:off x="2244425" y="1459100"/>
              <a:ext cx="37875" cy="118250"/>
            </a:xfrm>
            <a:custGeom>
              <a:avLst/>
              <a:gdLst/>
              <a:ahLst/>
              <a:cxnLst/>
              <a:rect l="l" t="t" r="r" b="b"/>
              <a:pathLst>
                <a:path w="1515" h="4730" extrusionOk="0">
                  <a:moveTo>
                    <a:pt x="594" y="0"/>
                  </a:moveTo>
                  <a:cubicBezTo>
                    <a:pt x="576" y="0"/>
                    <a:pt x="557" y="4"/>
                    <a:pt x="541" y="12"/>
                  </a:cubicBezTo>
                  <a:cubicBezTo>
                    <a:pt x="208" y="176"/>
                    <a:pt x="2" y="475"/>
                    <a:pt x="2" y="794"/>
                  </a:cubicBezTo>
                  <a:cubicBezTo>
                    <a:pt x="2" y="1114"/>
                    <a:pt x="208" y="1413"/>
                    <a:pt x="541" y="1576"/>
                  </a:cubicBezTo>
                  <a:lnTo>
                    <a:pt x="870" y="1737"/>
                  </a:lnTo>
                  <a:cubicBezTo>
                    <a:pt x="1141" y="1870"/>
                    <a:pt x="1304" y="2105"/>
                    <a:pt x="1304" y="2365"/>
                  </a:cubicBezTo>
                  <a:cubicBezTo>
                    <a:pt x="1304" y="2625"/>
                    <a:pt x="1141" y="2861"/>
                    <a:pt x="870" y="2994"/>
                  </a:cubicBezTo>
                  <a:lnTo>
                    <a:pt x="540" y="3154"/>
                  </a:lnTo>
                  <a:cubicBezTo>
                    <a:pt x="207" y="3318"/>
                    <a:pt x="1" y="3617"/>
                    <a:pt x="1" y="3936"/>
                  </a:cubicBezTo>
                  <a:cubicBezTo>
                    <a:pt x="1" y="4255"/>
                    <a:pt x="207" y="4555"/>
                    <a:pt x="540" y="4718"/>
                  </a:cubicBezTo>
                  <a:cubicBezTo>
                    <a:pt x="556" y="4725"/>
                    <a:pt x="574" y="4729"/>
                    <a:pt x="592" y="4729"/>
                  </a:cubicBezTo>
                  <a:cubicBezTo>
                    <a:pt x="628" y="4729"/>
                    <a:pt x="663" y="4714"/>
                    <a:pt x="682" y="4685"/>
                  </a:cubicBezTo>
                  <a:cubicBezTo>
                    <a:pt x="712" y="4643"/>
                    <a:pt x="695" y="4589"/>
                    <a:pt x="645" y="4564"/>
                  </a:cubicBezTo>
                  <a:cubicBezTo>
                    <a:pt x="373" y="4432"/>
                    <a:pt x="211" y="4196"/>
                    <a:pt x="211" y="3936"/>
                  </a:cubicBezTo>
                  <a:cubicBezTo>
                    <a:pt x="211" y="3675"/>
                    <a:pt x="373" y="3442"/>
                    <a:pt x="645" y="3308"/>
                  </a:cubicBezTo>
                  <a:lnTo>
                    <a:pt x="975" y="3145"/>
                  </a:lnTo>
                  <a:cubicBezTo>
                    <a:pt x="1308" y="2983"/>
                    <a:pt x="1514" y="2685"/>
                    <a:pt x="1514" y="2365"/>
                  </a:cubicBezTo>
                  <a:cubicBezTo>
                    <a:pt x="1514" y="2046"/>
                    <a:pt x="1308" y="1746"/>
                    <a:pt x="975" y="1583"/>
                  </a:cubicBezTo>
                  <a:lnTo>
                    <a:pt x="646" y="1423"/>
                  </a:lnTo>
                  <a:cubicBezTo>
                    <a:pt x="375" y="1290"/>
                    <a:pt x="212" y="1054"/>
                    <a:pt x="212" y="794"/>
                  </a:cubicBezTo>
                  <a:cubicBezTo>
                    <a:pt x="212" y="534"/>
                    <a:pt x="375" y="299"/>
                    <a:pt x="646" y="166"/>
                  </a:cubicBezTo>
                  <a:cubicBezTo>
                    <a:pt x="695" y="141"/>
                    <a:pt x="712" y="88"/>
                    <a:pt x="684" y="44"/>
                  </a:cubicBezTo>
                  <a:cubicBezTo>
                    <a:pt x="665" y="16"/>
                    <a:pt x="630" y="0"/>
                    <a:pt x="5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3" name="Google Shape;3513;p31"/>
            <p:cNvSpPr/>
            <p:nvPr/>
          </p:nvSpPr>
          <p:spPr>
            <a:xfrm>
              <a:off x="2280050" y="1459100"/>
              <a:ext cx="37800" cy="118250"/>
            </a:xfrm>
            <a:custGeom>
              <a:avLst/>
              <a:gdLst/>
              <a:ahLst/>
              <a:cxnLst/>
              <a:rect l="l" t="t" r="r" b="b"/>
              <a:pathLst>
                <a:path w="1512" h="4730" extrusionOk="0">
                  <a:moveTo>
                    <a:pt x="591" y="0"/>
                  </a:moveTo>
                  <a:cubicBezTo>
                    <a:pt x="573" y="0"/>
                    <a:pt x="555" y="4"/>
                    <a:pt x="538" y="12"/>
                  </a:cubicBezTo>
                  <a:cubicBezTo>
                    <a:pt x="207" y="176"/>
                    <a:pt x="1" y="475"/>
                    <a:pt x="1" y="794"/>
                  </a:cubicBezTo>
                  <a:cubicBezTo>
                    <a:pt x="1" y="1114"/>
                    <a:pt x="207" y="1413"/>
                    <a:pt x="538" y="1576"/>
                  </a:cubicBezTo>
                  <a:lnTo>
                    <a:pt x="869" y="1737"/>
                  </a:lnTo>
                  <a:cubicBezTo>
                    <a:pt x="1141" y="1870"/>
                    <a:pt x="1304" y="2105"/>
                    <a:pt x="1304" y="2365"/>
                  </a:cubicBezTo>
                  <a:cubicBezTo>
                    <a:pt x="1304" y="2625"/>
                    <a:pt x="1141" y="2861"/>
                    <a:pt x="869" y="2994"/>
                  </a:cubicBezTo>
                  <a:lnTo>
                    <a:pt x="538" y="3154"/>
                  </a:lnTo>
                  <a:cubicBezTo>
                    <a:pt x="207" y="3318"/>
                    <a:pt x="1" y="3617"/>
                    <a:pt x="1" y="3936"/>
                  </a:cubicBezTo>
                  <a:cubicBezTo>
                    <a:pt x="1" y="4255"/>
                    <a:pt x="207" y="4555"/>
                    <a:pt x="538" y="4718"/>
                  </a:cubicBezTo>
                  <a:cubicBezTo>
                    <a:pt x="555" y="4725"/>
                    <a:pt x="573" y="4729"/>
                    <a:pt x="591" y="4729"/>
                  </a:cubicBezTo>
                  <a:cubicBezTo>
                    <a:pt x="627" y="4729"/>
                    <a:pt x="662" y="4714"/>
                    <a:pt x="680" y="4685"/>
                  </a:cubicBezTo>
                  <a:cubicBezTo>
                    <a:pt x="709" y="4643"/>
                    <a:pt x="693" y="4589"/>
                    <a:pt x="642" y="4564"/>
                  </a:cubicBezTo>
                  <a:cubicBezTo>
                    <a:pt x="371" y="4432"/>
                    <a:pt x="209" y="4196"/>
                    <a:pt x="209" y="3936"/>
                  </a:cubicBezTo>
                  <a:cubicBezTo>
                    <a:pt x="209" y="3675"/>
                    <a:pt x="371" y="3442"/>
                    <a:pt x="642" y="3308"/>
                  </a:cubicBezTo>
                  <a:lnTo>
                    <a:pt x="974" y="3145"/>
                  </a:lnTo>
                  <a:cubicBezTo>
                    <a:pt x="1306" y="2983"/>
                    <a:pt x="1512" y="2685"/>
                    <a:pt x="1512" y="2365"/>
                  </a:cubicBezTo>
                  <a:cubicBezTo>
                    <a:pt x="1512" y="2046"/>
                    <a:pt x="1306" y="1746"/>
                    <a:pt x="974" y="1583"/>
                  </a:cubicBezTo>
                  <a:lnTo>
                    <a:pt x="644" y="1423"/>
                  </a:lnTo>
                  <a:cubicBezTo>
                    <a:pt x="372" y="1290"/>
                    <a:pt x="210" y="1054"/>
                    <a:pt x="210" y="794"/>
                  </a:cubicBezTo>
                  <a:cubicBezTo>
                    <a:pt x="210" y="534"/>
                    <a:pt x="372" y="299"/>
                    <a:pt x="644" y="166"/>
                  </a:cubicBezTo>
                  <a:cubicBezTo>
                    <a:pt x="694" y="141"/>
                    <a:pt x="711" y="88"/>
                    <a:pt x="681" y="44"/>
                  </a:cubicBezTo>
                  <a:cubicBezTo>
                    <a:pt x="662" y="16"/>
                    <a:pt x="627" y="0"/>
                    <a:pt x="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4" name="Google Shape;3514;p31"/>
            <p:cNvSpPr/>
            <p:nvPr/>
          </p:nvSpPr>
          <p:spPr>
            <a:xfrm>
              <a:off x="2315650" y="1459100"/>
              <a:ext cx="37825" cy="118250"/>
            </a:xfrm>
            <a:custGeom>
              <a:avLst/>
              <a:gdLst/>
              <a:ahLst/>
              <a:cxnLst/>
              <a:rect l="l" t="t" r="r" b="b"/>
              <a:pathLst>
                <a:path w="1513" h="4730" extrusionOk="0">
                  <a:moveTo>
                    <a:pt x="591" y="0"/>
                  </a:moveTo>
                  <a:cubicBezTo>
                    <a:pt x="573" y="0"/>
                    <a:pt x="555" y="4"/>
                    <a:pt x="539" y="12"/>
                  </a:cubicBezTo>
                  <a:cubicBezTo>
                    <a:pt x="206" y="176"/>
                    <a:pt x="0" y="475"/>
                    <a:pt x="0" y="794"/>
                  </a:cubicBezTo>
                  <a:cubicBezTo>
                    <a:pt x="0" y="1114"/>
                    <a:pt x="206" y="1413"/>
                    <a:pt x="539" y="1576"/>
                  </a:cubicBezTo>
                  <a:lnTo>
                    <a:pt x="870" y="1737"/>
                  </a:lnTo>
                  <a:cubicBezTo>
                    <a:pt x="1141" y="1870"/>
                    <a:pt x="1303" y="2105"/>
                    <a:pt x="1303" y="2365"/>
                  </a:cubicBezTo>
                  <a:cubicBezTo>
                    <a:pt x="1303" y="2625"/>
                    <a:pt x="1141" y="2861"/>
                    <a:pt x="870" y="2994"/>
                  </a:cubicBezTo>
                  <a:lnTo>
                    <a:pt x="539" y="3154"/>
                  </a:lnTo>
                  <a:cubicBezTo>
                    <a:pt x="206" y="3318"/>
                    <a:pt x="0" y="3617"/>
                    <a:pt x="0" y="3936"/>
                  </a:cubicBezTo>
                  <a:cubicBezTo>
                    <a:pt x="0" y="4255"/>
                    <a:pt x="206" y="4555"/>
                    <a:pt x="539" y="4718"/>
                  </a:cubicBezTo>
                  <a:cubicBezTo>
                    <a:pt x="555" y="4725"/>
                    <a:pt x="573" y="4729"/>
                    <a:pt x="591" y="4729"/>
                  </a:cubicBezTo>
                  <a:cubicBezTo>
                    <a:pt x="627" y="4729"/>
                    <a:pt x="664" y="4714"/>
                    <a:pt x="680" y="4685"/>
                  </a:cubicBezTo>
                  <a:cubicBezTo>
                    <a:pt x="710" y="4643"/>
                    <a:pt x="693" y="4589"/>
                    <a:pt x="643" y="4564"/>
                  </a:cubicBezTo>
                  <a:cubicBezTo>
                    <a:pt x="371" y="4432"/>
                    <a:pt x="209" y="4196"/>
                    <a:pt x="209" y="3936"/>
                  </a:cubicBezTo>
                  <a:cubicBezTo>
                    <a:pt x="209" y="3675"/>
                    <a:pt x="371" y="3442"/>
                    <a:pt x="643" y="3308"/>
                  </a:cubicBezTo>
                  <a:lnTo>
                    <a:pt x="974" y="3145"/>
                  </a:lnTo>
                  <a:cubicBezTo>
                    <a:pt x="1306" y="2983"/>
                    <a:pt x="1512" y="2685"/>
                    <a:pt x="1512" y="2365"/>
                  </a:cubicBezTo>
                  <a:cubicBezTo>
                    <a:pt x="1512" y="2046"/>
                    <a:pt x="1306" y="1746"/>
                    <a:pt x="974" y="1583"/>
                  </a:cubicBezTo>
                  <a:lnTo>
                    <a:pt x="644" y="1423"/>
                  </a:lnTo>
                  <a:cubicBezTo>
                    <a:pt x="372" y="1290"/>
                    <a:pt x="210" y="1054"/>
                    <a:pt x="210" y="794"/>
                  </a:cubicBezTo>
                  <a:cubicBezTo>
                    <a:pt x="210" y="534"/>
                    <a:pt x="372" y="299"/>
                    <a:pt x="644" y="166"/>
                  </a:cubicBezTo>
                  <a:cubicBezTo>
                    <a:pt x="694" y="141"/>
                    <a:pt x="711" y="88"/>
                    <a:pt x="681" y="44"/>
                  </a:cubicBezTo>
                  <a:cubicBezTo>
                    <a:pt x="662" y="16"/>
                    <a:pt x="627" y="0"/>
                    <a:pt x="5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5" name="Google Shape;3515;p31"/>
            <p:cNvSpPr/>
            <p:nvPr/>
          </p:nvSpPr>
          <p:spPr>
            <a:xfrm>
              <a:off x="2351250" y="1459100"/>
              <a:ext cx="37825" cy="118250"/>
            </a:xfrm>
            <a:custGeom>
              <a:avLst/>
              <a:gdLst/>
              <a:ahLst/>
              <a:cxnLst/>
              <a:rect l="l" t="t" r="r" b="b"/>
              <a:pathLst>
                <a:path w="1513" h="4730" extrusionOk="0">
                  <a:moveTo>
                    <a:pt x="593" y="0"/>
                  </a:moveTo>
                  <a:cubicBezTo>
                    <a:pt x="575" y="0"/>
                    <a:pt x="556" y="4"/>
                    <a:pt x="539" y="12"/>
                  </a:cubicBezTo>
                  <a:cubicBezTo>
                    <a:pt x="208" y="176"/>
                    <a:pt x="2" y="475"/>
                    <a:pt x="2" y="794"/>
                  </a:cubicBezTo>
                  <a:cubicBezTo>
                    <a:pt x="2" y="1114"/>
                    <a:pt x="208" y="1413"/>
                    <a:pt x="539" y="1576"/>
                  </a:cubicBezTo>
                  <a:lnTo>
                    <a:pt x="869" y="1737"/>
                  </a:lnTo>
                  <a:cubicBezTo>
                    <a:pt x="1141" y="1870"/>
                    <a:pt x="1304" y="2105"/>
                    <a:pt x="1304" y="2365"/>
                  </a:cubicBezTo>
                  <a:cubicBezTo>
                    <a:pt x="1304" y="2625"/>
                    <a:pt x="1141" y="2861"/>
                    <a:pt x="869" y="2994"/>
                  </a:cubicBezTo>
                  <a:lnTo>
                    <a:pt x="538" y="3154"/>
                  </a:lnTo>
                  <a:cubicBezTo>
                    <a:pt x="207" y="3318"/>
                    <a:pt x="1" y="3617"/>
                    <a:pt x="1" y="3936"/>
                  </a:cubicBezTo>
                  <a:cubicBezTo>
                    <a:pt x="1" y="4255"/>
                    <a:pt x="207" y="4555"/>
                    <a:pt x="538" y="4718"/>
                  </a:cubicBezTo>
                  <a:cubicBezTo>
                    <a:pt x="555" y="4725"/>
                    <a:pt x="573" y="4729"/>
                    <a:pt x="591" y="4729"/>
                  </a:cubicBezTo>
                  <a:cubicBezTo>
                    <a:pt x="629" y="4729"/>
                    <a:pt x="663" y="4714"/>
                    <a:pt x="682" y="4685"/>
                  </a:cubicBezTo>
                  <a:cubicBezTo>
                    <a:pt x="711" y="4643"/>
                    <a:pt x="694" y="4589"/>
                    <a:pt x="645" y="4564"/>
                  </a:cubicBezTo>
                  <a:cubicBezTo>
                    <a:pt x="373" y="4432"/>
                    <a:pt x="210" y="4196"/>
                    <a:pt x="210" y="3936"/>
                  </a:cubicBezTo>
                  <a:cubicBezTo>
                    <a:pt x="210" y="3675"/>
                    <a:pt x="373" y="3442"/>
                    <a:pt x="645" y="3308"/>
                  </a:cubicBezTo>
                  <a:lnTo>
                    <a:pt x="975" y="3145"/>
                  </a:lnTo>
                  <a:cubicBezTo>
                    <a:pt x="1307" y="2983"/>
                    <a:pt x="1513" y="2685"/>
                    <a:pt x="1513" y="2365"/>
                  </a:cubicBezTo>
                  <a:cubicBezTo>
                    <a:pt x="1513" y="2046"/>
                    <a:pt x="1307" y="1746"/>
                    <a:pt x="975" y="1583"/>
                  </a:cubicBezTo>
                  <a:lnTo>
                    <a:pt x="646" y="1423"/>
                  </a:lnTo>
                  <a:cubicBezTo>
                    <a:pt x="374" y="1290"/>
                    <a:pt x="212" y="1054"/>
                    <a:pt x="212" y="794"/>
                  </a:cubicBezTo>
                  <a:cubicBezTo>
                    <a:pt x="212" y="534"/>
                    <a:pt x="374" y="299"/>
                    <a:pt x="646" y="166"/>
                  </a:cubicBezTo>
                  <a:cubicBezTo>
                    <a:pt x="694" y="141"/>
                    <a:pt x="713" y="88"/>
                    <a:pt x="683" y="44"/>
                  </a:cubicBezTo>
                  <a:cubicBezTo>
                    <a:pt x="664" y="16"/>
                    <a:pt x="629" y="0"/>
                    <a:pt x="5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6" name="Google Shape;3516;p31"/>
            <p:cNvSpPr/>
            <p:nvPr/>
          </p:nvSpPr>
          <p:spPr>
            <a:xfrm>
              <a:off x="2386875" y="1459100"/>
              <a:ext cx="37850" cy="118250"/>
            </a:xfrm>
            <a:custGeom>
              <a:avLst/>
              <a:gdLst/>
              <a:ahLst/>
              <a:cxnLst/>
              <a:rect l="l" t="t" r="r" b="b"/>
              <a:pathLst>
                <a:path w="1514" h="4730" extrusionOk="0">
                  <a:moveTo>
                    <a:pt x="592" y="0"/>
                  </a:moveTo>
                  <a:cubicBezTo>
                    <a:pt x="574" y="0"/>
                    <a:pt x="556" y="4"/>
                    <a:pt x="539" y="12"/>
                  </a:cubicBezTo>
                  <a:cubicBezTo>
                    <a:pt x="206" y="176"/>
                    <a:pt x="0" y="475"/>
                    <a:pt x="0" y="794"/>
                  </a:cubicBezTo>
                  <a:cubicBezTo>
                    <a:pt x="0" y="1114"/>
                    <a:pt x="206" y="1413"/>
                    <a:pt x="539" y="1576"/>
                  </a:cubicBezTo>
                  <a:lnTo>
                    <a:pt x="870" y="1737"/>
                  </a:lnTo>
                  <a:cubicBezTo>
                    <a:pt x="1142" y="1870"/>
                    <a:pt x="1303" y="2105"/>
                    <a:pt x="1303" y="2365"/>
                  </a:cubicBezTo>
                  <a:cubicBezTo>
                    <a:pt x="1303" y="2625"/>
                    <a:pt x="1142" y="2861"/>
                    <a:pt x="870" y="2994"/>
                  </a:cubicBezTo>
                  <a:lnTo>
                    <a:pt x="539" y="3154"/>
                  </a:lnTo>
                  <a:cubicBezTo>
                    <a:pt x="206" y="3318"/>
                    <a:pt x="0" y="3617"/>
                    <a:pt x="0" y="3936"/>
                  </a:cubicBezTo>
                  <a:cubicBezTo>
                    <a:pt x="0" y="4255"/>
                    <a:pt x="206" y="4555"/>
                    <a:pt x="539" y="4718"/>
                  </a:cubicBezTo>
                  <a:cubicBezTo>
                    <a:pt x="556" y="4725"/>
                    <a:pt x="574" y="4729"/>
                    <a:pt x="592" y="4729"/>
                  </a:cubicBezTo>
                  <a:cubicBezTo>
                    <a:pt x="628" y="4729"/>
                    <a:pt x="663" y="4714"/>
                    <a:pt x="682" y="4685"/>
                  </a:cubicBezTo>
                  <a:cubicBezTo>
                    <a:pt x="711" y="4643"/>
                    <a:pt x="695" y="4589"/>
                    <a:pt x="644" y="4564"/>
                  </a:cubicBezTo>
                  <a:cubicBezTo>
                    <a:pt x="373" y="4432"/>
                    <a:pt x="210" y="4196"/>
                    <a:pt x="210" y="3936"/>
                  </a:cubicBezTo>
                  <a:cubicBezTo>
                    <a:pt x="210" y="3675"/>
                    <a:pt x="373" y="3442"/>
                    <a:pt x="644" y="3308"/>
                  </a:cubicBezTo>
                  <a:lnTo>
                    <a:pt x="975" y="3145"/>
                  </a:lnTo>
                  <a:cubicBezTo>
                    <a:pt x="1308" y="2983"/>
                    <a:pt x="1514" y="2685"/>
                    <a:pt x="1514" y="2365"/>
                  </a:cubicBezTo>
                  <a:cubicBezTo>
                    <a:pt x="1514" y="2046"/>
                    <a:pt x="1308" y="1746"/>
                    <a:pt x="975" y="1583"/>
                  </a:cubicBezTo>
                  <a:lnTo>
                    <a:pt x="644" y="1423"/>
                  </a:lnTo>
                  <a:cubicBezTo>
                    <a:pt x="373" y="1290"/>
                    <a:pt x="210" y="1054"/>
                    <a:pt x="210" y="794"/>
                  </a:cubicBezTo>
                  <a:cubicBezTo>
                    <a:pt x="210" y="534"/>
                    <a:pt x="373" y="299"/>
                    <a:pt x="644" y="166"/>
                  </a:cubicBezTo>
                  <a:cubicBezTo>
                    <a:pt x="695" y="141"/>
                    <a:pt x="711" y="88"/>
                    <a:pt x="682" y="44"/>
                  </a:cubicBezTo>
                  <a:cubicBezTo>
                    <a:pt x="662" y="16"/>
                    <a:pt x="628" y="0"/>
                    <a:pt x="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7" name="Google Shape;3517;p31"/>
            <p:cNvSpPr/>
            <p:nvPr/>
          </p:nvSpPr>
          <p:spPr>
            <a:xfrm>
              <a:off x="2422475" y="1459100"/>
              <a:ext cx="37900" cy="118250"/>
            </a:xfrm>
            <a:custGeom>
              <a:avLst/>
              <a:gdLst/>
              <a:ahLst/>
              <a:cxnLst/>
              <a:rect l="l" t="t" r="r" b="b"/>
              <a:pathLst>
                <a:path w="1516" h="4730" extrusionOk="0">
                  <a:moveTo>
                    <a:pt x="593" y="0"/>
                  </a:moveTo>
                  <a:cubicBezTo>
                    <a:pt x="575" y="0"/>
                    <a:pt x="557" y="4"/>
                    <a:pt x="541" y="12"/>
                  </a:cubicBezTo>
                  <a:cubicBezTo>
                    <a:pt x="208" y="176"/>
                    <a:pt x="2" y="475"/>
                    <a:pt x="2" y="794"/>
                  </a:cubicBezTo>
                  <a:cubicBezTo>
                    <a:pt x="2" y="1114"/>
                    <a:pt x="208" y="1413"/>
                    <a:pt x="541" y="1576"/>
                  </a:cubicBezTo>
                  <a:lnTo>
                    <a:pt x="870" y="1737"/>
                  </a:lnTo>
                  <a:cubicBezTo>
                    <a:pt x="1141" y="1870"/>
                    <a:pt x="1304" y="2105"/>
                    <a:pt x="1304" y="2365"/>
                  </a:cubicBezTo>
                  <a:cubicBezTo>
                    <a:pt x="1304" y="2625"/>
                    <a:pt x="1141" y="2861"/>
                    <a:pt x="870" y="2994"/>
                  </a:cubicBezTo>
                  <a:lnTo>
                    <a:pt x="539" y="3154"/>
                  </a:lnTo>
                  <a:cubicBezTo>
                    <a:pt x="207" y="3318"/>
                    <a:pt x="1" y="3617"/>
                    <a:pt x="1" y="3936"/>
                  </a:cubicBezTo>
                  <a:cubicBezTo>
                    <a:pt x="1" y="4255"/>
                    <a:pt x="207" y="4555"/>
                    <a:pt x="539" y="4718"/>
                  </a:cubicBezTo>
                  <a:cubicBezTo>
                    <a:pt x="556" y="4725"/>
                    <a:pt x="574" y="4729"/>
                    <a:pt x="592" y="4729"/>
                  </a:cubicBezTo>
                  <a:cubicBezTo>
                    <a:pt x="628" y="4729"/>
                    <a:pt x="662" y="4714"/>
                    <a:pt x="683" y="4685"/>
                  </a:cubicBezTo>
                  <a:cubicBezTo>
                    <a:pt x="713" y="4643"/>
                    <a:pt x="696" y="4589"/>
                    <a:pt x="646" y="4564"/>
                  </a:cubicBezTo>
                  <a:cubicBezTo>
                    <a:pt x="374" y="4432"/>
                    <a:pt x="212" y="4196"/>
                    <a:pt x="212" y="3936"/>
                  </a:cubicBezTo>
                  <a:cubicBezTo>
                    <a:pt x="212" y="3675"/>
                    <a:pt x="374" y="3442"/>
                    <a:pt x="646" y="3308"/>
                  </a:cubicBezTo>
                  <a:lnTo>
                    <a:pt x="976" y="3145"/>
                  </a:lnTo>
                  <a:cubicBezTo>
                    <a:pt x="1309" y="2983"/>
                    <a:pt x="1515" y="2685"/>
                    <a:pt x="1515" y="2365"/>
                  </a:cubicBezTo>
                  <a:cubicBezTo>
                    <a:pt x="1515" y="2046"/>
                    <a:pt x="1309" y="1746"/>
                    <a:pt x="976" y="1583"/>
                  </a:cubicBezTo>
                  <a:lnTo>
                    <a:pt x="646" y="1423"/>
                  </a:lnTo>
                  <a:cubicBezTo>
                    <a:pt x="374" y="1290"/>
                    <a:pt x="212" y="1054"/>
                    <a:pt x="212" y="794"/>
                  </a:cubicBezTo>
                  <a:cubicBezTo>
                    <a:pt x="212" y="534"/>
                    <a:pt x="374" y="299"/>
                    <a:pt x="646" y="166"/>
                  </a:cubicBezTo>
                  <a:cubicBezTo>
                    <a:pt x="696" y="141"/>
                    <a:pt x="713" y="88"/>
                    <a:pt x="683" y="44"/>
                  </a:cubicBezTo>
                  <a:cubicBezTo>
                    <a:pt x="664" y="16"/>
                    <a:pt x="629" y="0"/>
                    <a:pt x="5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8" name="Google Shape;3518;p31"/>
            <p:cNvSpPr/>
            <p:nvPr/>
          </p:nvSpPr>
          <p:spPr>
            <a:xfrm>
              <a:off x="2458075" y="1459100"/>
              <a:ext cx="37850" cy="118250"/>
            </a:xfrm>
            <a:custGeom>
              <a:avLst/>
              <a:gdLst/>
              <a:ahLst/>
              <a:cxnLst/>
              <a:rect l="l" t="t" r="r" b="b"/>
              <a:pathLst>
                <a:path w="1514" h="4730" extrusionOk="0">
                  <a:moveTo>
                    <a:pt x="592" y="0"/>
                  </a:moveTo>
                  <a:cubicBezTo>
                    <a:pt x="574" y="0"/>
                    <a:pt x="556" y="4"/>
                    <a:pt x="539" y="12"/>
                  </a:cubicBezTo>
                  <a:cubicBezTo>
                    <a:pt x="207" y="176"/>
                    <a:pt x="0" y="475"/>
                    <a:pt x="0" y="794"/>
                  </a:cubicBezTo>
                  <a:cubicBezTo>
                    <a:pt x="0" y="1114"/>
                    <a:pt x="207" y="1413"/>
                    <a:pt x="539" y="1576"/>
                  </a:cubicBezTo>
                  <a:lnTo>
                    <a:pt x="870" y="1737"/>
                  </a:lnTo>
                  <a:cubicBezTo>
                    <a:pt x="1142" y="1870"/>
                    <a:pt x="1304" y="2105"/>
                    <a:pt x="1304" y="2365"/>
                  </a:cubicBezTo>
                  <a:cubicBezTo>
                    <a:pt x="1304" y="2625"/>
                    <a:pt x="1142" y="2861"/>
                    <a:pt x="870" y="2994"/>
                  </a:cubicBezTo>
                  <a:lnTo>
                    <a:pt x="539" y="3154"/>
                  </a:lnTo>
                  <a:cubicBezTo>
                    <a:pt x="207" y="3318"/>
                    <a:pt x="0" y="3617"/>
                    <a:pt x="0" y="3936"/>
                  </a:cubicBezTo>
                  <a:cubicBezTo>
                    <a:pt x="0" y="4255"/>
                    <a:pt x="207" y="4555"/>
                    <a:pt x="539" y="4718"/>
                  </a:cubicBezTo>
                  <a:cubicBezTo>
                    <a:pt x="556" y="4725"/>
                    <a:pt x="574" y="4729"/>
                    <a:pt x="592" y="4729"/>
                  </a:cubicBezTo>
                  <a:cubicBezTo>
                    <a:pt x="628" y="4729"/>
                    <a:pt x="664" y="4714"/>
                    <a:pt x="682" y="4685"/>
                  </a:cubicBezTo>
                  <a:cubicBezTo>
                    <a:pt x="711" y="4643"/>
                    <a:pt x="695" y="4589"/>
                    <a:pt x="644" y="4564"/>
                  </a:cubicBezTo>
                  <a:cubicBezTo>
                    <a:pt x="373" y="4432"/>
                    <a:pt x="211" y="4196"/>
                    <a:pt x="211" y="3936"/>
                  </a:cubicBezTo>
                  <a:cubicBezTo>
                    <a:pt x="211" y="3675"/>
                    <a:pt x="373" y="3442"/>
                    <a:pt x="644" y="3308"/>
                  </a:cubicBezTo>
                  <a:lnTo>
                    <a:pt x="976" y="3145"/>
                  </a:lnTo>
                  <a:cubicBezTo>
                    <a:pt x="1308" y="2983"/>
                    <a:pt x="1514" y="2685"/>
                    <a:pt x="1514" y="2365"/>
                  </a:cubicBezTo>
                  <a:cubicBezTo>
                    <a:pt x="1514" y="2046"/>
                    <a:pt x="1308" y="1746"/>
                    <a:pt x="976" y="1583"/>
                  </a:cubicBezTo>
                  <a:lnTo>
                    <a:pt x="644" y="1423"/>
                  </a:lnTo>
                  <a:cubicBezTo>
                    <a:pt x="373" y="1290"/>
                    <a:pt x="211" y="1054"/>
                    <a:pt x="211" y="794"/>
                  </a:cubicBezTo>
                  <a:cubicBezTo>
                    <a:pt x="211" y="534"/>
                    <a:pt x="373" y="299"/>
                    <a:pt x="644" y="166"/>
                  </a:cubicBezTo>
                  <a:cubicBezTo>
                    <a:pt x="694" y="141"/>
                    <a:pt x="711" y="88"/>
                    <a:pt x="682" y="44"/>
                  </a:cubicBezTo>
                  <a:cubicBezTo>
                    <a:pt x="663" y="16"/>
                    <a:pt x="628" y="0"/>
                    <a:pt x="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9" name="Google Shape;3519;p31"/>
            <p:cNvSpPr/>
            <p:nvPr/>
          </p:nvSpPr>
          <p:spPr>
            <a:xfrm>
              <a:off x="2493700" y="1459100"/>
              <a:ext cx="37850" cy="118250"/>
            </a:xfrm>
            <a:custGeom>
              <a:avLst/>
              <a:gdLst/>
              <a:ahLst/>
              <a:cxnLst/>
              <a:rect l="l" t="t" r="r" b="b"/>
              <a:pathLst>
                <a:path w="1514" h="4730" extrusionOk="0">
                  <a:moveTo>
                    <a:pt x="592" y="0"/>
                  </a:moveTo>
                  <a:cubicBezTo>
                    <a:pt x="574" y="0"/>
                    <a:pt x="556" y="4"/>
                    <a:pt x="540" y="12"/>
                  </a:cubicBezTo>
                  <a:cubicBezTo>
                    <a:pt x="207" y="176"/>
                    <a:pt x="1" y="475"/>
                    <a:pt x="1" y="794"/>
                  </a:cubicBezTo>
                  <a:cubicBezTo>
                    <a:pt x="1" y="1114"/>
                    <a:pt x="207" y="1413"/>
                    <a:pt x="540" y="1576"/>
                  </a:cubicBezTo>
                  <a:lnTo>
                    <a:pt x="869" y="1737"/>
                  </a:lnTo>
                  <a:cubicBezTo>
                    <a:pt x="1140" y="1870"/>
                    <a:pt x="1303" y="2105"/>
                    <a:pt x="1303" y="2365"/>
                  </a:cubicBezTo>
                  <a:cubicBezTo>
                    <a:pt x="1303" y="2625"/>
                    <a:pt x="1140" y="2861"/>
                    <a:pt x="869" y="2994"/>
                  </a:cubicBezTo>
                  <a:lnTo>
                    <a:pt x="538" y="3154"/>
                  </a:lnTo>
                  <a:cubicBezTo>
                    <a:pt x="206" y="3318"/>
                    <a:pt x="0" y="3617"/>
                    <a:pt x="0" y="3936"/>
                  </a:cubicBezTo>
                  <a:cubicBezTo>
                    <a:pt x="0" y="4255"/>
                    <a:pt x="206" y="4555"/>
                    <a:pt x="538" y="4718"/>
                  </a:cubicBezTo>
                  <a:cubicBezTo>
                    <a:pt x="555" y="4725"/>
                    <a:pt x="573" y="4729"/>
                    <a:pt x="591" y="4729"/>
                  </a:cubicBezTo>
                  <a:cubicBezTo>
                    <a:pt x="628" y="4729"/>
                    <a:pt x="663" y="4714"/>
                    <a:pt x="681" y="4685"/>
                  </a:cubicBezTo>
                  <a:cubicBezTo>
                    <a:pt x="711" y="4643"/>
                    <a:pt x="694" y="4589"/>
                    <a:pt x="644" y="4564"/>
                  </a:cubicBezTo>
                  <a:cubicBezTo>
                    <a:pt x="372" y="4432"/>
                    <a:pt x="210" y="4196"/>
                    <a:pt x="210" y="3936"/>
                  </a:cubicBezTo>
                  <a:cubicBezTo>
                    <a:pt x="210" y="3675"/>
                    <a:pt x="372" y="3442"/>
                    <a:pt x="644" y="3308"/>
                  </a:cubicBezTo>
                  <a:lnTo>
                    <a:pt x="975" y="3145"/>
                  </a:lnTo>
                  <a:cubicBezTo>
                    <a:pt x="1307" y="2983"/>
                    <a:pt x="1513" y="2685"/>
                    <a:pt x="1513" y="2365"/>
                  </a:cubicBezTo>
                  <a:cubicBezTo>
                    <a:pt x="1513" y="2046"/>
                    <a:pt x="1307" y="1746"/>
                    <a:pt x="975" y="1583"/>
                  </a:cubicBezTo>
                  <a:lnTo>
                    <a:pt x="645" y="1423"/>
                  </a:lnTo>
                  <a:cubicBezTo>
                    <a:pt x="373" y="1290"/>
                    <a:pt x="211" y="1054"/>
                    <a:pt x="211" y="794"/>
                  </a:cubicBezTo>
                  <a:cubicBezTo>
                    <a:pt x="211" y="534"/>
                    <a:pt x="373" y="299"/>
                    <a:pt x="645" y="166"/>
                  </a:cubicBezTo>
                  <a:cubicBezTo>
                    <a:pt x="695" y="141"/>
                    <a:pt x="712" y="88"/>
                    <a:pt x="682" y="44"/>
                  </a:cubicBezTo>
                  <a:cubicBezTo>
                    <a:pt x="663" y="16"/>
                    <a:pt x="628" y="0"/>
                    <a:pt x="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0" name="Google Shape;3520;p31"/>
            <p:cNvSpPr/>
            <p:nvPr/>
          </p:nvSpPr>
          <p:spPr>
            <a:xfrm>
              <a:off x="2529300" y="1459100"/>
              <a:ext cx="37850" cy="118250"/>
            </a:xfrm>
            <a:custGeom>
              <a:avLst/>
              <a:gdLst/>
              <a:ahLst/>
              <a:cxnLst/>
              <a:rect l="l" t="t" r="r" b="b"/>
              <a:pathLst>
                <a:path w="1514" h="4730" extrusionOk="0">
                  <a:moveTo>
                    <a:pt x="592" y="0"/>
                  </a:moveTo>
                  <a:cubicBezTo>
                    <a:pt x="574" y="0"/>
                    <a:pt x="556" y="4"/>
                    <a:pt x="539" y="12"/>
                  </a:cubicBezTo>
                  <a:cubicBezTo>
                    <a:pt x="207" y="176"/>
                    <a:pt x="1" y="475"/>
                    <a:pt x="1" y="794"/>
                  </a:cubicBezTo>
                  <a:cubicBezTo>
                    <a:pt x="1" y="1114"/>
                    <a:pt x="207" y="1413"/>
                    <a:pt x="539" y="1576"/>
                  </a:cubicBezTo>
                  <a:lnTo>
                    <a:pt x="870" y="1737"/>
                  </a:lnTo>
                  <a:cubicBezTo>
                    <a:pt x="1142" y="1870"/>
                    <a:pt x="1304" y="2105"/>
                    <a:pt x="1304" y="2365"/>
                  </a:cubicBezTo>
                  <a:cubicBezTo>
                    <a:pt x="1304" y="2625"/>
                    <a:pt x="1142" y="2861"/>
                    <a:pt x="870" y="2994"/>
                  </a:cubicBezTo>
                  <a:lnTo>
                    <a:pt x="539" y="3154"/>
                  </a:lnTo>
                  <a:cubicBezTo>
                    <a:pt x="207" y="3318"/>
                    <a:pt x="1" y="3617"/>
                    <a:pt x="1" y="3936"/>
                  </a:cubicBezTo>
                  <a:cubicBezTo>
                    <a:pt x="1" y="4255"/>
                    <a:pt x="207" y="4555"/>
                    <a:pt x="539" y="4718"/>
                  </a:cubicBezTo>
                  <a:cubicBezTo>
                    <a:pt x="556" y="4725"/>
                    <a:pt x="574" y="4729"/>
                    <a:pt x="592" y="4729"/>
                  </a:cubicBezTo>
                  <a:cubicBezTo>
                    <a:pt x="628" y="4729"/>
                    <a:pt x="663" y="4714"/>
                    <a:pt x="683" y="4685"/>
                  </a:cubicBezTo>
                  <a:cubicBezTo>
                    <a:pt x="712" y="4643"/>
                    <a:pt x="695" y="4589"/>
                    <a:pt x="646" y="4564"/>
                  </a:cubicBezTo>
                  <a:cubicBezTo>
                    <a:pt x="374" y="4432"/>
                    <a:pt x="211" y="4196"/>
                    <a:pt x="211" y="3936"/>
                  </a:cubicBezTo>
                  <a:cubicBezTo>
                    <a:pt x="211" y="3675"/>
                    <a:pt x="374" y="3442"/>
                    <a:pt x="646" y="3308"/>
                  </a:cubicBezTo>
                  <a:lnTo>
                    <a:pt x="976" y="3145"/>
                  </a:lnTo>
                  <a:cubicBezTo>
                    <a:pt x="1308" y="2983"/>
                    <a:pt x="1514" y="2685"/>
                    <a:pt x="1514" y="2365"/>
                  </a:cubicBezTo>
                  <a:cubicBezTo>
                    <a:pt x="1514" y="2046"/>
                    <a:pt x="1308" y="1746"/>
                    <a:pt x="976" y="1583"/>
                  </a:cubicBezTo>
                  <a:lnTo>
                    <a:pt x="646" y="1423"/>
                  </a:lnTo>
                  <a:cubicBezTo>
                    <a:pt x="374" y="1290"/>
                    <a:pt x="211" y="1054"/>
                    <a:pt x="211" y="794"/>
                  </a:cubicBezTo>
                  <a:cubicBezTo>
                    <a:pt x="211" y="534"/>
                    <a:pt x="374" y="299"/>
                    <a:pt x="646" y="166"/>
                  </a:cubicBezTo>
                  <a:cubicBezTo>
                    <a:pt x="694" y="141"/>
                    <a:pt x="712" y="88"/>
                    <a:pt x="683" y="44"/>
                  </a:cubicBezTo>
                  <a:cubicBezTo>
                    <a:pt x="663" y="16"/>
                    <a:pt x="628" y="0"/>
                    <a:pt x="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1" name="Google Shape;3521;p31"/>
            <p:cNvSpPr/>
            <p:nvPr/>
          </p:nvSpPr>
          <p:spPr>
            <a:xfrm>
              <a:off x="2564925" y="1459100"/>
              <a:ext cx="37875" cy="118250"/>
            </a:xfrm>
            <a:custGeom>
              <a:avLst/>
              <a:gdLst/>
              <a:ahLst/>
              <a:cxnLst/>
              <a:rect l="l" t="t" r="r" b="b"/>
              <a:pathLst>
                <a:path w="1515" h="4730" extrusionOk="0">
                  <a:moveTo>
                    <a:pt x="592" y="0"/>
                  </a:moveTo>
                  <a:cubicBezTo>
                    <a:pt x="575" y="0"/>
                    <a:pt x="556" y="4"/>
                    <a:pt x="540" y="12"/>
                  </a:cubicBezTo>
                  <a:cubicBezTo>
                    <a:pt x="207" y="176"/>
                    <a:pt x="1" y="475"/>
                    <a:pt x="1" y="794"/>
                  </a:cubicBezTo>
                  <a:cubicBezTo>
                    <a:pt x="1" y="1114"/>
                    <a:pt x="207" y="1413"/>
                    <a:pt x="540" y="1576"/>
                  </a:cubicBezTo>
                  <a:lnTo>
                    <a:pt x="870" y="1737"/>
                  </a:lnTo>
                  <a:cubicBezTo>
                    <a:pt x="1141" y="1870"/>
                    <a:pt x="1303" y="2105"/>
                    <a:pt x="1303" y="2365"/>
                  </a:cubicBezTo>
                  <a:cubicBezTo>
                    <a:pt x="1303" y="2625"/>
                    <a:pt x="1142" y="2861"/>
                    <a:pt x="870" y="2994"/>
                  </a:cubicBezTo>
                  <a:lnTo>
                    <a:pt x="539" y="3154"/>
                  </a:lnTo>
                  <a:cubicBezTo>
                    <a:pt x="206" y="3318"/>
                    <a:pt x="0" y="3617"/>
                    <a:pt x="0" y="3936"/>
                  </a:cubicBezTo>
                  <a:cubicBezTo>
                    <a:pt x="0" y="4255"/>
                    <a:pt x="206" y="4555"/>
                    <a:pt x="539" y="4718"/>
                  </a:cubicBezTo>
                  <a:cubicBezTo>
                    <a:pt x="556" y="4725"/>
                    <a:pt x="573" y="4729"/>
                    <a:pt x="592" y="4729"/>
                  </a:cubicBezTo>
                  <a:cubicBezTo>
                    <a:pt x="628" y="4729"/>
                    <a:pt x="663" y="4714"/>
                    <a:pt x="682" y="4685"/>
                  </a:cubicBezTo>
                  <a:cubicBezTo>
                    <a:pt x="712" y="4643"/>
                    <a:pt x="696" y="4589"/>
                    <a:pt x="645" y="4564"/>
                  </a:cubicBezTo>
                  <a:cubicBezTo>
                    <a:pt x="374" y="4432"/>
                    <a:pt x="211" y="4196"/>
                    <a:pt x="211" y="3936"/>
                  </a:cubicBezTo>
                  <a:cubicBezTo>
                    <a:pt x="211" y="3675"/>
                    <a:pt x="373" y="3442"/>
                    <a:pt x="645" y="3308"/>
                  </a:cubicBezTo>
                  <a:lnTo>
                    <a:pt x="977" y="3145"/>
                  </a:lnTo>
                  <a:cubicBezTo>
                    <a:pt x="1308" y="2983"/>
                    <a:pt x="1515" y="2685"/>
                    <a:pt x="1515" y="2365"/>
                  </a:cubicBezTo>
                  <a:cubicBezTo>
                    <a:pt x="1515" y="2046"/>
                    <a:pt x="1308" y="1746"/>
                    <a:pt x="977" y="1583"/>
                  </a:cubicBezTo>
                  <a:lnTo>
                    <a:pt x="645" y="1423"/>
                  </a:lnTo>
                  <a:cubicBezTo>
                    <a:pt x="374" y="1290"/>
                    <a:pt x="211" y="1054"/>
                    <a:pt x="211" y="794"/>
                  </a:cubicBezTo>
                  <a:cubicBezTo>
                    <a:pt x="211" y="534"/>
                    <a:pt x="373" y="299"/>
                    <a:pt x="645" y="166"/>
                  </a:cubicBezTo>
                  <a:cubicBezTo>
                    <a:pt x="696" y="141"/>
                    <a:pt x="712" y="88"/>
                    <a:pt x="682" y="44"/>
                  </a:cubicBezTo>
                  <a:cubicBezTo>
                    <a:pt x="664" y="16"/>
                    <a:pt x="628" y="0"/>
                    <a:pt x="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2" name="Google Shape;3522;p31"/>
            <p:cNvSpPr/>
            <p:nvPr/>
          </p:nvSpPr>
          <p:spPr>
            <a:xfrm>
              <a:off x="2600500" y="1459100"/>
              <a:ext cx="37850" cy="118250"/>
            </a:xfrm>
            <a:custGeom>
              <a:avLst/>
              <a:gdLst/>
              <a:ahLst/>
              <a:cxnLst/>
              <a:rect l="l" t="t" r="r" b="b"/>
              <a:pathLst>
                <a:path w="1514" h="4730" extrusionOk="0">
                  <a:moveTo>
                    <a:pt x="592" y="0"/>
                  </a:moveTo>
                  <a:cubicBezTo>
                    <a:pt x="575" y="0"/>
                    <a:pt x="556" y="4"/>
                    <a:pt x="540" y="12"/>
                  </a:cubicBezTo>
                  <a:cubicBezTo>
                    <a:pt x="207" y="176"/>
                    <a:pt x="1" y="475"/>
                    <a:pt x="1" y="794"/>
                  </a:cubicBezTo>
                  <a:cubicBezTo>
                    <a:pt x="1" y="1114"/>
                    <a:pt x="207" y="1413"/>
                    <a:pt x="540" y="1576"/>
                  </a:cubicBezTo>
                  <a:lnTo>
                    <a:pt x="869" y="1737"/>
                  </a:lnTo>
                  <a:cubicBezTo>
                    <a:pt x="1141" y="1870"/>
                    <a:pt x="1303" y="2105"/>
                    <a:pt x="1303" y="2365"/>
                  </a:cubicBezTo>
                  <a:cubicBezTo>
                    <a:pt x="1303" y="2625"/>
                    <a:pt x="1141" y="2861"/>
                    <a:pt x="869" y="2994"/>
                  </a:cubicBezTo>
                  <a:lnTo>
                    <a:pt x="540" y="3154"/>
                  </a:lnTo>
                  <a:cubicBezTo>
                    <a:pt x="207" y="3318"/>
                    <a:pt x="1" y="3617"/>
                    <a:pt x="1" y="3936"/>
                  </a:cubicBezTo>
                  <a:cubicBezTo>
                    <a:pt x="1" y="4255"/>
                    <a:pt x="207" y="4555"/>
                    <a:pt x="540" y="4718"/>
                  </a:cubicBezTo>
                  <a:cubicBezTo>
                    <a:pt x="556" y="4725"/>
                    <a:pt x="575" y="4729"/>
                    <a:pt x="592" y="4729"/>
                  </a:cubicBezTo>
                  <a:cubicBezTo>
                    <a:pt x="628" y="4729"/>
                    <a:pt x="663" y="4714"/>
                    <a:pt x="682" y="4685"/>
                  </a:cubicBezTo>
                  <a:cubicBezTo>
                    <a:pt x="711" y="4643"/>
                    <a:pt x="694" y="4589"/>
                    <a:pt x="644" y="4564"/>
                  </a:cubicBezTo>
                  <a:cubicBezTo>
                    <a:pt x="373" y="4432"/>
                    <a:pt x="210" y="4196"/>
                    <a:pt x="210" y="3936"/>
                  </a:cubicBezTo>
                  <a:cubicBezTo>
                    <a:pt x="210" y="3675"/>
                    <a:pt x="373" y="3442"/>
                    <a:pt x="644" y="3308"/>
                  </a:cubicBezTo>
                  <a:lnTo>
                    <a:pt x="975" y="3145"/>
                  </a:lnTo>
                  <a:cubicBezTo>
                    <a:pt x="1307" y="2983"/>
                    <a:pt x="1513" y="2685"/>
                    <a:pt x="1513" y="2365"/>
                  </a:cubicBezTo>
                  <a:cubicBezTo>
                    <a:pt x="1513" y="2046"/>
                    <a:pt x="1307" y="1746"/>
                    <a:pt x="975" y="1583"/>
                  </a:cubicBezTo>
                  <a:lnTo>
                    <a:pt x="646" y="1423"/>
                  </a:lnTo>
                  <a:cubicBezTo>
                    <a:pt x="374" y="1290"/>
                    <a:pt x="211" y="1054"/>
                    <a:pt x="211" y="794"/>
                  </a:cubicBezTo>
                  <a:cubicBezTo>
                    <a:pt x="211" y="534"/>
                    <a:pt x="374" y="299"/>
                    <a:pt x="646" y="166"/>
                  </a:cubicBezTo>
                  <a:cubicBezTo>
                    <a:pt x="694" y="141"/>
                    <a:pt x="711" y="88"/>
                    <a:pt x="683" y="44"/>
                  </a:cubicBezTo>
                  <a:cubicBezTo>
                    <a:pt x="663" y="16"/>
                    <a:pt x="629" y="0"/>
                    <a:pt x="5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3" name="Google Shape;3523;p31"/>
            <p:cNvSpPr/>
            <p:nvPr/>
          </p:nvSpPr>
          <p:spPr>
            <a:xfrm>
              <a:off x="2636125" y="1459100"/>
              <a:ext cx="37875" cy="118250"/>
            </a:xfrm>
            <a:custGeom>
              <a:avLst/>
              <a:gdLst/>
              <a:ahLst/>
              <a:cxnLst/>
              <a:rect l="l" t="t" r="r" b="b"/>
              <a:pathLst>
                <a:path w="1515" h="4730" extrusionOk="0">
                  <a:moveTo>
                    <a:pt x="593" y="0"/>
                  </a:moveTo>
                  <a:cubicBezTo>
                    <a:pt x="575" y="0"/>
                    <a:pt x="557" y="4"/>
                    <a:pt x="540" y="12"/>
                  </a:cubicBezTo>
                  <a:cubicBezTo>
                    <a:pt x="208" y="176"/>
                    <a:pt x="1" y="475"/>
                    <a:pt x="1" y="794"/>
                  </a:cubicBezTo>
                  <a:cubicBezTo>
                    <a:pt x="1" y="1114"/>
                    <a:pt x="208" y="1413"/>
                    <a:pt x="540" y="1576"/>
                  </a:cubicBezTo>
                  <a:lnTo>
                    <a:pt x="870" y="1737"/>
                  </a:lnTo>
                  <a:cubicBezTo>
                    <a:pt x="1141" y="1870"/>
                    <a:pt x="1304" y="2105"/>
                    <a:pt x="1304" y="2365"/>
                  </a:cubicBezTo>
                  <a:cubicBezTo>
                    <a:pt x="1304" y="2625"/>
                    <a:pt x="1142" y="2861"/>
                    <a:pt x="870" y="2994"/>
                  </a:cubicBezTo>
                  <a:lnTo>
                    <a:pt x="538" y="3154"/>
                  </a:lnTo>
                  <a:cubicBezTo>
                    <a:pt x="206" y="3318"/>
                    <a:pt x="0" y="3617"/>
                    <a:pt x="0" y="3936"/>
                  </a:cubicBezTo>
                  <a:cubicBezTo>
                    <a:pt x="0" y="4255"/>
                    <a:pt x="206" y="4555"/>
                    <a:pt x="538" y="4718"/>
                  </a:cubicBezTo>
                  <a:cubicBezTo>
                    <a:pt x="556" y="4725"/>
                    <a:pt x="573" y="4729"/>
                    <a:pt x="592" y="4729"/>
                  </a:cubicBezTo>
                  <a:cubicBezTo>
                    <a:pt x="628" y="4729"/>
                    <a:pt x="663" y="4714"/>
                    <a:pt x="682" y="4685"/>
                  </a:cubicBezTo>
                  <a:cubicBezTo>
                    <a:pt x="712" y="4643"/>
                    <a:pt x="696" y="4589"/>
                    <a:pt x="645" y="4564"/>
                  </a:cubicBezTo>
                  <a:cubicBezTo>
                    <a:pt x="374" y="4432"/>
                    <a:pt x="212" y="4196"/>
                    <a:pt x="212" y="3936"/>
                  </a:cubicBezTo>
                  <a:cubicBezTo>
                    <a:pt x="212" y="3675"/>
                    <a:pt x="373" y="3442"/>
                    <a:pt x="645" y="3308"/>
                  </a:cubicBezTo>
                  <a:lnTo>
                    <a:pt x="976" y="3145"/>
                  </a:lnTo>
                  <a:cubicBezTo>
                    <a:pt x="1309" y="2983"/>
                    <a:pt x="1515" y="2685"/>
                    <a:pt x="1515" y="2365"/>
                  </a:cubicBezTo>
                  <a:cubicBezTo>
                    <a:pt x="1515" y="2046"/>
                    <a:pt x="1309" y="1746"/>
                    <a:pt x="976" y="1583"/>
                  </a:cubicBezTo>
                  <a:lnTo>
                    <a:pt x="645" y="1423"/>
                  </a:lnTo>
                  <a:cubicBezTo>
                    <a:pt x="374" y="1290"/>
                    <a:pt x="212" y="1054"/>
                    <a:pt x="212" y="794"/>
                  </a:cubicBezTo>
                  <a:cubicBezTo>
                    <a:pt x="212" y="534"/>
                    <a:pt x="373" y="299"/>
                    <a:pt x="645" y="166"/>
                  </a:cubicBezTo>
                  <a:cubicBezTo>
                    <a:pt x="695" y="141"/>
                    <a:pt x="712" y="88"/>
                    <a:pt x="682" y="44"/>
                  </a:cubicBezTo>
                  <a:cubicBezTo>
                    <a:pt x="664" y="16"/>
                    <a:pt x="629" y="0"/>
                    <a:pt x="5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3524" name="Google Shape;3524;p31"/>
          <p:cNvGrpSpPr/>
          <p:nvPr/>
        </p:nvGrpSpPr>
        <p:grpSpPr>
          <a:xfrm>
            <a:off x="3522230" y="5065741"/>
            <a:ext cx="780763" cy="1398356"/>
            <a:chOff x="2544369" y="3892000"/>
            <a:chExt cx="872360" cy="1171807"/>
          </a:xfrm>
        </p:grpSpPr>
        <p:sp>
          <p:nvSpPr>
            <p:cNvPr id="3525" name="Google Shape;3525;p31"/>
            <p:cNvSpPr/>
            <p:nvPr/>
          </p:nvSpPr>
          <p:spPr>
            <a:xfrm>
              <a:off x="2544369" y="3892000"/>
              <a:ext cx="872360" cy="921160"/>
            </a:xfrm>
            <a:custGeom>
              <a:avLst/>
              <a:gdLst/>
              <a:ahLst/>
              <a:cxnLst/>
              <a:rect l="l" t="t" r="r" b="b"/>
              <a:pathLst>
                <a:path w="11569" h="9740" extrusionOk="0">
                  <a:moveTo>
                    <a:pt x="5784" y="0"/>
                  </a:moveTo>
                  <a:cubicBezTo>
                    <a:pt x="4250" y="0"/>
                    <a:pt x="2778" y="513"/>
                    <a:pt x="1694" y="1426"/>
                  </a:cubicBezTo>
                  <a:cubicBezTo>
                    <a:pt x="609" y="2340"/>
                    <a:pt x="0" y="3578"/>
                    <a:pt x="0" y="4870"/>
                  </a:cubicBezTo>
                  <a:cubicBezTo>
                    <a:pt x="0" y="6161"/>
                    <a:pt x="609" y="7399"/>
                    <a:pt x="1694" y="8313"/>
                  </a:cubicBezTo>
                  <a:cubicBezTo>
                    <a:pt x="2778" y="9226"/>
                    <a:pt x="4250" y="9740"/>
                    <a:pt x="5784" y="9740"/>
                  </a:cubicBezTo>
                  <a:cubicBezTo>
                    <a:pt x="7318" y="9740"/>
                    <a:pt x="8789" y="9226"/>
                    <a:pt x="9874" y="8313"/>
                  </a:cubicBezTo>
                  <a:cubicBezTo>
                    <a:pt x="10958" y="7399"/>
                    <a:pt x="11568" y="6161"/>
                    <a:pt x="11568" y="4870"/>
                  </a:cubicBezTo>
                  <a:cubicBezTo>
                    <a:pt x="11568" y="3578"/>
                    <a:pt x="10958" y="2340"/>
                    <a:pt x="9874" y="1426"/>
                  </a:cubicBezTo>
                  <a:cubicBezTo>
                    <a:pt x="8789" y="513"/>
                    <a:pt x="7318" y="0"/>
                    <a:pt x="5784" y="0"/>
                  </a:cubicBezTo>
                  <a:close/>
                </a:path>
              </a:pathLst>
            </a:custGeom>
            <a:solidFill>
              <a:schemeClr val="lt2"/>
            </a:solidFill>
            <a:ln w="650" cap="flat" cmpd="sng">
              <a:solidFill>
                <a:srgbClr val="FFFFFF"/>
              </a:solidFill>
              <a:prstDash val="solid"/>
              <a:miter lim="10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526" name="Google Shape;3526;p31"/>
            <p:cNvGrpSpPr/>
            <p:nvPr/>
          </p:nvGrpSpPr>
          <p:grpSpPr>
            <a:xfrm>
              <a:off x="2758581" y="4182936"/>
              <a:ext cx="444786" cy="880872"/>
              <a:chOff x="3291250" y="2558450"/>
              <a:chExt cx="117575" cy="232850"/>
            </a:xfrm>
          </p:grpSpPr>
          <p:sp>
            <p:nvSpPr>
              <p:cNvPr id="3527" name="Google Shape;3527;p31"/>
              <p:cNvSpPr/>
              <p:nvPr/>
            </p:nvSpPr>
            <p:spPr>
              <a:xfrm>
                <a:off x="3349950" y="2571875"/>
                <a:ext cx="25" cy="2194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777" fill="none" extrusionOk="0">
                    <a:moveTo>
                      <a:pt x="0" y="8776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28" name="Google Shape;3528;p31"/>
              <p:cNvSpPr/>
              <p:nvPr/>
            </p:nvSpPr>
            <p:spPr>
              <a:xfrm>
                <a:off x="3291250" y="2580875"/>
                <a:ext cx="5872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1796" fill="none" extrusionOk="0">
                    <a:moveTo>
                      <a:pt x="1" y="0"/>
                    </a:moveTo>
                    <a:lnTo>
                      <a:pt x="2348" y="179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29" name="Google Shape;3529;p31"/>
              <p:cNvSpPr/>
              <p:nvPr/>
            </p:nvSpPr>
            <p:spPr>
              <a:xfrm>
                <a:off x="3350150" y="2558450"/>
                <a:ext cx="586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1795" fill="none" extrusionOk="0">
                    <a:moveTo>
                      <a:pt x="2347" y="0"/>
                    </a:moveTo>
                    <a:lnTo>
                      <a:pt x="0" y="1795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30" name="Google Shape;3530;p31"/>
              <p:cNvSpPr/>
              <p:nvPr/>
            </p:nvSpPr>
            <p:spPr>
              <a:xfrm>
                <a:off x="3350150" y="2606300"/>
                <a:ext cx="58675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1797" fill="none" extrusionOk="0">
                    <a:moveTo>
                      <a:pt x="2347" y="0"/>
                    </a:moveTo>
                    <a:lnTo>
                      <a:pt x="0" y="179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31" name="Google Shape;3531;p31"/>
              <p:cNvSpPr/>
              <p:nvPr/>
            </p:nvSpPr>
            <p:spPr>
              <a:xfrm>
                <a:off x="3291250" y="2642200"/>
                <a:ext cx="58725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1797" fill="none" extrusionOk="0">
                    <a:moveTo>
                      <a:pt x="1" y="0"/>
                    </a:moveTo>
                    <a:lnTo>
                      <a:pt x="2348" y="179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532" name="Google Shape;3532;p31"/>
          <p:cNvGrpSpPr/>
          <p:nvPr/>
        </p:nvGrpSpPr>
        <p:grpSpPr>
          <a:xfrm>
            <a:off x="4173967" y="5065770"/>
            <a:ext cx="780777" cy="1398356"/>
            <a:chOff x="2433475" y="3892000"/>
            <a:chExt cx="1094138" cy="1171807"/>
          </a:xfrm>
        </p:grpSpPr>
        <p:sp>
          <p:nvSpPr>
            <p:cNvPr id="3533" name="Google Shape;3533;p31"/>
            <p:cNvSpPr/>
            <p:nvPr/>
          </p:nvSpPr>
          <p:spPr>
            <a:xfrm>
              <a:off x="2433475" y="3892000"/>
              <a:ext cx="1094138" cy="921160"/>
            </a:xfrm>
            <a:custGeom>
              <a:avLst/>
              <a:gdLst/>
              <a:ahLst/>
              <a:cxnLst/>
              <a:rect l="l" t="t" r="r" b="b"/>
              <a:pathLst>
                <a:path w="11569" h="9740" extrusionOk="0">
                  <a:moveTo>
                    <a:pt x="5784" y="0"/>
                  </a:moveTo>
                  <a:cubicBezTo>
                    <a:pt x="4250" y="0"/>
                    <a:pt x="2778" y="513"/>
                    <a:pt x="1694" y="1426"/>
                  </a:cubicBezTo>
                  <a:cubicBezTo>
                    <a:pt x="609" y="2340"/>
                    <a:pt x="0" y="3578"/>
                    <a:pt x="0" y="4870"/>
                  </a:cubicBezTo>
                  <a:cubicBezTo>
                    <a:pt x="0" y="6161"/>
                    <a:pt x="609" y="7399"/>
                    <a:pt x="1694" y="8313"/>
                  </a:cubicBezTo>
                  <a:cubicBezTo>
                    <a:pt x="2778" y="9226"/>
                    <a:pt x="4250" y="9740"/>
                    <a:pt x="5784" y="9740"/>
                  </a:cubicBezTo>
                  <a:cubicBezTo>
                    <a:pt x="7318" y="9740"/>
                    <a:pt x="8789" y="9226"/>
                    <a:pt x="9874" y="8313"/>
                  </a:cubicBezTo>
                  <a:cubicBezTo>
                    <a:pt x="10958" y="7399"/>
                    <a:pt x="11568" y="6161"/>
                    <a:pt x="11568" y="4870"/>
                  </a:cubicBezTo>
                  <a:cubicBezTo>
                    <a:pt x="11568" y="3578"/>
                    <a:pt x="10958" y="2340"/>
                    <a:pt x="9874" y="1426"/>
                  </a:cubicBezTo>
                  <a:cubicBezTo>
                    <a:pt x="8789" y="513"/>
                    <a:pt x="7318" y="0"/>
                    <a:pt x="5784" y="0"/>
                  </a:cubicBezTo>
                  <a:close/>
                </a:path>
              </a:pathLst>
            </a:custGeom>
            <a:solidFill>
              <a:schemeClr val="accent2"/>
            </a:solidFill>
            <a:ln w="650" cap="flat" cmpd="sng">
              <a:solidFill>
                <a:srgbClr val="FFFFFF"/>
              </a:solidFill>
              <a:prstDash val="solid"/>
              <a:miter lim="10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534" name="Google Shape;3534;p31"/>
            <p:cNvGrpSpPr/>
            <p:nvPr/>
          </p:nvGrpSpPr>
          <p:grpSpPr>
            <a:xfrm>
              <a:off x="2758581" y="4182936"/>
              <a:ext cx="444786" cy="880872"/>
              <a:chOff x="3291250" y="2558450"/>
              <a:chExt cx="117575" cy="232850"/>
            </a:xfrm>
          </p:grpSpPr>
          <p:sp>
            <p:nvSpPr>
              <p:cNvPr id="3535" name="Google Shape;3535;p31"/>
              <p:cNvSpPr/>
              <p:nvPr/>
            </p:nvSpPr>
            <p:spPr>
              <a:xfrm>
                <a:off x="3349950" y="2571875"/>
                <a:ext cx="25" cy="2194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777" fill="none" extrusionOk="0">
                    <a:moveTo>
                      <a:pt x="0" y="8776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36" name="Google Shape;3536;p31"/>
              <p:cNvSpPr/>
              <p:nvPr/>
            </p:nvSpPr>
            <p:spPr>
              <a:xfrm>
                <a:off x="3291250" y="2580875"/>
                <a:ext cx="5872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1796" fill="none" extrusionOk="0">
                    <a:moveTo>
                      <a:pt x="1" y="0"/>
                    </a:moveTo>
                    <a:lnTo>
                      <a:pt x="2348" y="179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37" name="Google Shape;3537;p31"/>
              <p:cNvSpPr/>
              <p:nvPr/>
            </p:nvSpPr>
            <p:spPr>
              <a:xfrm>
                <a:off x="3350150" y="2558450"/>
                <a:ext cx="586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1795" fill="none" extrusionOk="0">
                    <a:moveTo>
                      <a:pt x="2347" y="0"/>
                    </a:moveTo>
                    <a:lnTo>
                      <a:pt x="0" y="1795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38" name="Google Shape;3538;p31"/>
              <p:cNvSpPr/>
              <p:nvPr/>
            </p:nvSpPr>
            <p:spPr>
              <a:xfrm>
                <a:off x="3350150" y="2606300"/>
                <a:ext cx="58675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1797" fill="none" extrusionOk="0">
                    <a:moveTo>
                      <a:pt x="2347" y="0"/>
                    </a:moveTo>
                    <a:lnTo>
                      <a:pt x="0" y="179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39" name="Google Shape;3539;p31"/>
              <p:cNvSpPr/>
              <p:nvPr/>
            </p:nvSpPr>
            <p:spPr>
              <a:xfrm>
                <a:off x="3291250" y="2642200"/>
                <a:ext cx="58725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1797" fill="none" extrusionOk="0">
                    <a:moveTo>
                      <a:pt x="1" y="0"/>
                    </a:moveTo>
                    <a:lnTo>
                      <a:pt x="2348" y="179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540" name="Google Shape;3540;p31"/>
          <p:cNvGrpSpPr/>
          <p:nvPr/>
        </p:nvGrpSpPr>
        <p:grpSpPr>
          <a:xfrm>
            <a:off x="4840995" y="5065770"/>
            <a:ext cx="780777" cy="1398356"/>
            <a:chOff x="2433475" y="3892000"/>
            <a:chExt cx="1094138" cy="1171807"/>
          </a:xfrm>
        </p:grpSpPr>
        <p:sp>
          <p:nvSpPr>
            <p:cNvPr id="3541" name="Google Shape;3541;p31"/>
            <p:cNvSpPr/>
            <p:nvPr/>
          </p:nvSpPr>
          <p:spPr>
            <a:xfrm>
              <a:off x="2433475" y="3892000"/>
              <a:ext cx="1094138" cy="921160"/>
            </a:xfrm>
            <a:custGeom>
              <a:avLst/>
              <a:gdLst/>
              <a:ahLst/>
              <a:cxnLst/>
              <a:rect l="l" t="t" r="r" b="b"/>
              <a:pathLst>
                <a:path w="11569" h="9740" extrusionOk="0">
                  <a:moveTo>
                    <a:pt x="5784" y="0"/>
                  </a:moveTo>
                  <a:cubicBezTo>
                    <a:pt x="4250" y="0"/>
                    <a:pt x="2778" y="513"/>
                    <a:pt x="1694" y="1426"/>
                  </a:cubicBezTo>
                  <a:cubicBezTo>
                    <a:pt x="609" y="2340"/>
                    <a:pt x="0" y="3578"/>
                    <a:pt x="0" y="4870"/>
                  </a:cubicBezTo>
                  <a:cubicBezTo>
                    <a:pt x="0" y="6161"/>
                    <a:pt x="609" y="7399"/>
                    <a:pt x="1694" y="8313"/>
                  </a:cubicBezTo>
                  <a:cubicBezTo>
                    <a:pt x="2778" y="9226"/>
                    <a:pt x="4250" y="9740"/>
                    <a:pt x="5784" y="9740"/>
                  </a:cubicBezTo>
                  <a:cubicBezTo>
                    <a:pt x="7318" y="9740"/>
                    <a:pt x="8789" y="9226"/>
                    <a:pt x="9874" y="8313"/>
                  </a:cubicBezTo>
                  <a:cubicBezTo>
                    <a:pt x="10958" y="7399"/>
                    <a:pt x="11568" y="6161"/>
                    <a:pt x="11568" y="4870"/>
                  </a:cubicBezTo>
                  <a:cubicBezTo>
                    <a:pt x="11568" y="3578"/>
                    <a:pt x="10958" y="2340"/>
                    <a:pt x="9874" y="1426"/>
                  </a:cubicBezTo>
                  <a:cubicBezTo>
                    <a:pt x="8789" y="513"/>
                    <a:pt x="7318" y="0"/>
                    <a:pt x="5784" y="0"/>
                  </a:cubicBezTo>
                  <a:close/>
                </a:path>
              </a:pathLst>
            </a:custGeom>
            <a:solidFill>
              <a:schemeClr val="accent1"/>
            </a:solidFill>
            <a:ln w="650" cap="flat" cmpd="sng">
              <a:solidFill>
                <a:srgbClr val="FFFFFF"/>
              </a:solidFill>
              <a:prstDash val="solid"/>
              <a:miter lim="10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542" name="Google Shape;3542;p31"/>
            <p:cNvGrpSpPr/>
            <p:nvPr/>
          </p:nvGrpSpPr>
          <p:grpSpPr>
            <a:xfrm>
              <a:off x="2758581" y="4182936"/>
              <a:ext cx="444786" cy="880872"/>
              <a:chOff x="3291250" y="2558450"/>
              <a:chExt cx="117575" cy="232850"/>
            </a:xfrm>
          </p:grpSpPr>
          <p:sp>
            <p:nvSpPr>
              <p:cNvPr id="3543" name="Google Shape;3543;p31"/>
              <p:cNvSpPr/>
              <p:nvPr/>
            </p:nvSpPr>
            <p:spPr>
              <a:xfrm>
                <a:off x="3349950" y="2571875"/>
                <a:ext cx="25" cy="219425"/>
              </a:xfrm>
              <a:custGeom>
                <a:avLst/>
                <a:gdLst/>
                <a:ahLst/>
                <a:cxnLst/>
                <a:rect l="l" t="t" r="r" b="b"/>
                <a:pathLst>
                  <a:path w="1" h="8777" fill="none" extrusionOk="0">
                    <a:moveTo>
                      <a:pt x="0" y="8776"/>
                    </a:moveTo>
                    <a:lnTo>
                      <a:pt x="0" y="1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44" name="Google Shape;3544;p31"/>
              <p:cNvSpPr/>
              <p:nvPr/>
            </p:nvSpPr>
            <p:spPr>
              <a:xfrm>
                <a:off x="3291250" y="2580875"/>
                <a:ext cx="58725" cy="44900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1796" fill="none" extrusionOk="0">
                    <a:moveTo>
                      <a:pt x="1" y="0"/>
                    </a:moveTo>
                    <a:lnTo>
                      <a:pt x="2348" y="179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45" name="Google Shape;3545;p31"/>
              <p:cNvSpPr/>
              <p:nvPr/>
            </p:nvSpPr>
            <p:spPr>
              <a:xfrm>
                <a:off x="3350150" y="2558450"/>
                <a:ext cx="58675" cy="44875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1795" fill="none" extrusionOk="0">
                    <a:moveTo>
                      <a:pt x="2347" y="0"/>
                    </a:moveTo>
                    <a:lnTo>
                      <a:pt x="0" y="1795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46" name="Google Shape;3546;p31"/>
              <p:cNvSpPr/>
              <p:nvPr/>
            </p:nvSpPr>
            <p:spPr>
              <a:xfrm>
                <a:off x="3350150" y="2606300"/>
                <a:ext cx="58675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1797" fill="none" extrusionOk="0">
                    <a:moveTo>
                      <a:pt x="2347" y="0"/>
                    </a:moveTo>
                    <a:lnTo>
                      <a:pt x="0" y="1797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47" name="Google Shape;3547;p31"/>
              <p:cNvSpPr/>
              <p:nvPr/>
            </p:nvSpPr>
            <p:spPr>
              <a:xfrm>
                <a:off x="3291250" y="2642200"/>
                <a:ext cx="58725" cy="44925"/>
              </a:xfrm>
              <a:custGeom>
                <a:avLst/>
                <a:gdLst/>
                <a:ahLst/>
                <a:cxnLst/>
                <a:rect l="l" t="t" r="r" b="b"/>
                <a:pathLst>
                  <a:path w="2349" h="1797" fill="none" extrusionOk="0">
                    <a:moveTo>
                      <a:pt x="1" y="0"/>
                    </a:moveTo>
                    <a:lnTo>
                      <a:pt x="2348" y="1796"/>
                    </a:ln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548" name="Google Shape;3548;p31"/>
          <p:cNvGrpSpPr/>
          <p:nvPr/>
        </p:nvGrpSpPr>
        <p:grpSpPr>
          <a:xfrm>
            <a:off x="-19400" y="6294534"/>
            <a:ext cx="9182806" cy="563468"/>
            <a:chOff x="-14400" y="4936800"/>
            <a:chExt cx="9182806" cy="422601"/>
          </a:xfrm>
        </p:grpSpPr>
        <p:sp>
          <p:nvSpPr>
            <p:cNvPr id="3549" name="Google Shape;3549;p31"/>
            <p:cNvSpPr/>
            <p:nvPr/>
          </p:nvSpPr>
          <p:spPr>
            <a:xfrm>
              <a:off x="-14400" y="4936800"/>
              <a:ext cx="9169800" cy="20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550" name="Google Shape;3550;p31"/>
            <p:cNvGrpSpPr/>
            <p:nvPr/>
          </p:nvGrpSpPr>
          <p:grpSpPr>
            <a:xfrm>
              <a:off x="-1475" y="5143500"/>
              <a:ext cx="9169881" cy="215901"/>
              <a:chOff x="-1475" y="5143500"/>
              <a:chExt cx="9169881" cy="215901"/>
            </a:xfrm>
          </p:grpSpPr>
          <p:sp>
            <p:nvSpPr>
              <p:cNvPr id="3551" name="Google Shape;3551;p31"/>
              <p:cNvSpPr/>
              <p:nvPr/>
            </p:nvSpPr>
            <p:spPr>
              <a:xfrm>
                <a:off x="-1475" y="5152700"/>
                <a:ext cx="9143939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58829" h="2297" fill="none" extrusionOk="0">
                    <a:moveTo>
                      <a:pt x="1" y="0"/>
                    </a:moveTo>
                    <a:lnTo>
                      <a:pt x="58828" y="0"/>
                    </a:lnTo>
                    <a:lnTo>
                      <a:pt x="58828" y="2296"/>
                    </a:lnTo>
                    <a:lnTo>
                      <a:pt x="1" y="229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52" name="Google Shape;3552;p31"/>
              <p:cNvSpPr/>
              <p:nvPr/>
            </p:nvSpPr>
            <p:spPr>
              <a:xfrm>
                <a:off x="203828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53" name="Google Shape;3553;p31"/>
              <p:cNvSpPr/>
              <p:nvPr/>
            </p:nvSpPr>
            <p:spPr>
              <a:xfrm>
                <a:off x="212234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54" name="Google Shape;3554;p31"/>
              <p:cNvSpPr/>
              <p:nvPr/>
            </p:nvSpPr>
            <p:spPr>
              <a:xfrm>
                <a:off x="195412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55" name="Google Shape;3555;p31"/>
              <p:cNvSpPr/>
              <p:nvPr/>
            </p:nvSpPr>
            <p:spPr>
              <a:xfrm>
                <a:off x="220629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56" name="Google Shape;3556;p31"/>
              <p:cNvSpPr/>
              <p:nvPr/>
            </p:nvSpPr>
            <p:spPr>
              <a:xfrm>
                <a:off x="187006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57" name="Google Shape;3557;p31"/>
              <p:cNvSpPr/>
              <p:nvPr/>
            </p:nvSpPr>
            <p:spPr>
              <a:xfrm>
                <a:off x="17859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58" name="Google Shape;3558;p31"/>
              <p:cNvSpPr/>
              <p:nvPr/>
            </p:nvSpPr>
            <p:spPr>
              <a:xfrm>
                <a:off x="161799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59" name="Google Shape;3559;p31"/>
              <p:cNvSpPr/>
              <p:nvPr/>
            </p:nvSpPr>
            <p:spPr>
              <a:xfrm>
                <a:off x="170195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60" name="Google Shape;3560;p31"/>
              <p:cNvSpPr/>
              <p:nvPr/>
            </p:nvSpPr>
            <p:spPr>
              <a:xfrm>
                <a:off x="15338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61" name="Google Shape;3561;p31"/>
              <p:cNvSpPr/>
              <p:nvPr/>
            </p:nvSpPr>
            <p:spPr>
              <a:xfrm>
                <a:off x="2710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62" name="Google Shape;3562;p31"/>
              <p:cNvSpPr/>
              <p:nvPr/>
            </p:nvSpPr>
            <p:spPr>
              <a:xfrm>
                <a:off x="2626686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63" name="Google Shape;3563;p31"/>
              <p:cNvSpPr/>
              <p:nvPr/>
            </p:nvSpPr>
            <p:spPr>
              <a:xfrm>
                <a:off x="27946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64" name="Google Shape;3564;p31"/>
              <p:cNvSpPr/>
              <p:nvPr/>
            </p:nvSpPr>
            <p:spPr>
              <a:xfrm>
                <a:off x="2290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65" name="Google Shape;3565;p31"/>
              <p:cNvSpPr/>
              <p:nvPr/>
            </p:nvSpPr>
            <p:spPr>
              <a:xfrm>
                <a:off x="28787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66" name="Google Shape;3566;p31"/>
              <p:cNvSpPr/>
              <p:nvPr/>
            </p:nvSpPr>
            <p:spPr>
              <a:xfrm>
                <a:off x="29629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67" name="Google Shape;3567;p31"/>
              <p:cNvSpPr/>
              <p:nvPr/>
            </p:nvSpPr>
            <p:spPr>
              <a:xfrm>
                <a:off x="245846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68" name="Google Shape;3568;p31"/>
              <p:cNvSpPr/>
              <p:nvPr/>
            </p:nvSpPr>
            <p:spPr>
              <a:xfrm>
                <a:off x="2542525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69" name="Google Shape;3569;p31"/>
              <p:cNvSpPr/>
              <p:nvPr/>
            </p:nvSpPr>
            <p:spPr>
              <a:xfrm>
                <a:off x="2374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70" name="Google Shape;3570;p31"/>
              <p:cNvSpPr/>
              <p:nvPr/>
            </p:nvSpPr>
            <p:spPr>
              <a:xfrm>
                <a:off x="44119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71" name="Google Shape;3571;p31"/>
              <p:cNvSpPr/>
              <p:nvPr/>
            </p:nvSpPr>
            <p:spPr>
              <a:xfrm>
                <a:off x="27298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72" name="Google Shape;3572;p31"/>
              <p:cNvSpPr/>
              <p:nvPr/>
            </p:nvSpPr>
            <p:spPr>
              <a:xfrm>
                <a:off x="35703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73" name="Google Shape;3573;p31"/>
              <p:cNvSpPr/>
              <p:nvPr/>
            </p:nvSpPr>
            <p:spPr>
              <a:xfrm>
                <a:off x="5252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74" name="Google Shape;3574;p31"/>
              <p:cNvSpPr/>
              <p:nvPr/>
            </p:nvSpPr>
            <p:spPr>
              <a:xfrm>
                <a:off x="10496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75" name="Google Shape;3575;p31"/>
              <p:cNvSpPr/>
              <p:nvPr/>
            </p:nvSpPr>
            <p:spPr>
              <a:xfrm>
                <a:off x="1889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76" name="Google Shape;3576;p31"/>
              <p:cNvSpPr/>
              <p:nvPr/>
            </p:nvSpPr>
            <p:spPr>
              <a:xfrm>
                <a:off x="14498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77" name="Google Shape;3577;p31"/>
              <p:cNvSpPr/>
              <p:nvPr/>
            </p:nvSpPr>
            <p:spPr>
              <a:xfrm>
                <a:off x="6092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78" name="Google Shape;3578;p31"/>
              <p:cNvSpPr/>
              <p:nvPr/>
            </p:nvSpPr>
            <p:spPr>
              <a:xfrm>
                <a:off x="2080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79" name="Google Shape;3579;p31"/>
              <p:cNvSpPr/>
              <p:nvPr/>
            </p:nvSpPr>
            <p:spPr>
              <a:xfrm>
                <a:off x="12816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80" name="Google Shape;3580;p31"/>
              <p:cNvSpPr/>
              <p:nvPr/>
            </p:nvSpPr>
            <p:spPr>
              <a:xfrm>
                <a:off x="11975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81" name="Google Shape;3581;p31"/>
              <p:cNvSpPr/>
              <p:nvPr/>
            </p:nvSpPr>
            <p:spPr>
              <a:xfrm>
                <a:off x="11136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82" name="Google Shape;3582;p31"/>
              <p:cNvSpPr/>
              <p:nvPr/>
            </p:nvSpPr>
            <p:spPr>
              <a:xfrm>
                <a:off x="77732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83" name="Google Shape;3583;p31"/>
              <p:cNvSpPr/>
              <p:nvPr/>
            </p:nvSpPr>
            <p:spPr>
              <a:xfrm>
                <a:off x="13657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84" name="Google Shape;3584;p31"/>
              <p:cNvSpPr/>
              <p:nvPr/>
            </p:nvSpPr>
            <p:spPr>
              <a:xfrm>
                <a:off x="86138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85" name="Google Shape;3585;p31"/>
              <p:cNvSpPr/>
              <p:nvPr/>
            </p:nvSpPr>
            <p:spPr>
              <a:xfrm>
                <a:off x="9454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86" name="Google Shape;3586;p31"/>
              <p:cNvSpPr/>
              <p:nvPr/>
            </p:nvSpPr>
            <p:spPr>
              <a:xfrm>
                <a:off x="10295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87" name="Google Shape;3587;p31"/>
              <p:cNvSpPr/>
              <p:nvPr/>
            </p:nvSpPr>
            <p:spPr>
              <a:xfrm>
                <a:off x="693369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88" name="Google Shape;3588;p31"/>
              <p:cNvSpPr/>
              <p:nvPr/>
            </p:nvSpPr>
            <p:spPr>
              <a:xfrm>
                <a:off x="53161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89" name="Google Shape;3589;p31"/>
              <p:cNvSpPr/>
              <p:nvPr/>
            </p:nvSpPr>
            <p:spPr>
              <a:xfrm>
                <a:off x="50639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90" name="Google Shape;3590;p31"/>
              <p:cNvSpPr/>
              <p:nvPr/>
            </p:nvSpPr>
            <p:spPr>
              <a:xfrm>
                <a:off x="52320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91" name="Google Shape;3591;p31"/>
              <p:cNvSpPr/>
              <p:nvPr/>
            </p:nvSpPr>
            <p:spPr>
              <a:xfrm>
                <a:off x="49798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92" name="Google Shape;3592;p31"/>
              <p:cNvSpPr/>
              <p:nvPr/>
            </p:nvSpPr>
            <p:spPr>
              <a:xfrm>
                <a:off x="51479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93" name="Google Shape;3593;p31"/>
              <p:cNvSpPr/>
              <p:nvPr/>
            </p:nvSpPr>
            <p:spPr>
              <a:xfrm>
                <a:off x="48959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94" name="Google Shape;3594;p31"/>
              <p:cNvSpPr/>
              <p:nvPr/>
            </p:nvSpPr>
            <p:spPr>
              <a:xfrm>
                <a:off x="47277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95" name="Google Shape;3595;p31"/>
              <p:cNvSpPr/>
              <p:nvPr/>
            </p:nvSpPr>
            <p:spPr>
              <a:xfrm>
                <a:off x="46437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96" name="Google Shape;3596;p31"/>
              <p:cNvSpPr/>
              <p:nvPr/>
            </p:nvSpPr>
            <p:spPr>
              <a:xfrm>
                <a:off x="45595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97" name="Google Shape;3597;p31"/>
              <p:cNvSpPr/>
              <p:nvPr/>
            </p:nvSpPr>
            <p:spPr>
              <a:xfrm>
                <a:off x="48118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98" name="Google Shape;3598;p31"/>
              <p:cNvSpPr/>
              <p:nvPr/>
            </p:nvSpPr>
            <p:spPr>
              <a:xfrm>
                <a:off x="57362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599" name="Google Shape;3599;p31"/>
              <p:cNvSpPr/>
              <p:nvPr/>
            </p:nvSpPr>
            <p:spPr>
              <a:xfrm>
                <a:off x="58204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00" name="Google Shape;3600;p31"/>
              <p:cNvSpPr/>
              <p:nvPr/>
            </p:nvSpPr>
            <p:spPr>
              <a:xfrm>
                <a:off x="590450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01" name="Google Shape;3601;p31"/>
              <p:cNvSpPr/>
              <p:nvPr/>
            </p:nvSpPr>
            <p:spPr>
              <a:xfrm>
                <a:off x="598835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02" name="Google Shape;3602;p31"/>
              <p:cNvSpPr/>
              <p:nvPr/>
            </p:nvSpPr>
            <p:spPr>
              <a:xfrm>
                <a:off x="54002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03" name="Google Shape;3603;p31"/>
              <p:cNvSpPr/>
              <p:nvPr/>
            </p:nvSpPr>
            <p:spPr>
              <a:xfrm>
                <a:off x="54842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04" name="Google Shape;3604;p31"/>
              <p:cNvSpPr/>
              <p:nvPr/>
            </p:nvSpPr>
            <p:spPr>
              <a:xfrm>
                <a:off x="55681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05" name="Google Shape;3605;p31"/>
              <p:cNvSpPr/>
              <p:nvPr/>
            </p:nvSpPr>
            <p:spPr>
              <a:xfrm>
                <a:off x="56522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06" name="Google Shape;3606;p31"/>
              <p:cNvSpPr/>
              <p:nvPr/>
            </p:nvSpPr>
            <p:spPr>
              <a:xfrm>
                <a:off x="43075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07" name="Google Shape;3607;p31"/>
              <p:cNvSpPr/>
              <p:nvPr/>
            </p:nvSpPr>
            <p:spPr>
              <a:xfrm>
                <a:off x="33830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08" name="Google Shape;3608;p31"/>
              <p:cNvSpPr/>
              <p:nvPr/>
            </p:nvSpPr>
            <p:spPr>
              <a:xfrm>
                <a:off x="34671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09" name="Google Shape;3609;p31"/>
              <p:cNvSpPr/>
              <p:nvPr/>
            </p:nvSpPr>
            <p:spPr>
              <a:xfrm>
                <a:off x="44757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10" name="Google Shape;3610;p31"/>
              <p:cNvSpPr/>
              <p:nvPr/>
            </p:nvSpPr>
            <p:spPr>
              <a:xfrm>
                <a:off x="36351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11" name="Google Shape;3611;p31"/>
              <p:cNvSpPr/>
              <p:nvPr/>
            </p:nvSpPr>
            <p:spPr>
              <a:xfrm>
                <a:off x="35511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12" name="Google Shape;3612;p31"/>
              <p:cNvSpPr/>
              <p:nvPr/>
            </p:nvSpPr>
            <p:spPr>
              <a:xfrm>
                <a:off x="31308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13" name="Google Shape;3613;p31"/>
              <p:cNvSpPr/>
              <p:nvPr/>
            </p:nvSpPr>
            <p:spPr>
              <a:xfrm>
                <a:off x="32990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14" name="Google Shape;3614;p31"/>
              <p:cNvSpPr/>
              <p:nvPr/>
            </p:nvSpPr>
            <p:spPr>
              <a:xfrm>
                <a:off x="32149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15" name="Google Shape;3615;p31"/>
              <p:cNvSpPr/>
              <p:nvPr/>
            </p:nvSpPr>
            <p:spPr>
              <a:xfrm>
                <a:off x="37192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16" name="Google Shape;3616;p31"/>
              <p:cNvSpPr/>
              <p:nvPr/>
            </p:nvSpPr>
            <p:spPr>
              <a:xfrm>
                <a:off x="42235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17" name="Google Shape;3617;p31"/>
              <p:cNvSpPr/>
              <p:nvPr/>
            </p:nvSpPr>
            <p:spPr>
              <a:xfrm>
                <a:off x="41394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18" name="Google Shape;3618;p31"/>
              <p:cNvSpPr/>
              <p:nvPr/>
            </p:nvSpPr>
            <p:spPr>
              <a:xfrm>
                <a:off x="38033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19" name="Google Shape;3619;p31"/>
              <p:cNvSpPr/>
              <p:nvPr/>
            </p:nvSpPr>
            <p:spPr>
              <a:xfrm>
                <a:off x="43915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20" name="Google Shape;3620;p31"/>
              <p:cNvSpPr/>
              <p:nvPr/>
            </p:nvSpPr>
            <p:spPr>
              <a:xfrm>
                <a:off x="30469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21" name="Google Shape;3621;p31"/>
              <p:cNvSpPr/>
              <p:nvPr/>
            </p:nvSpPr>
            <p:spPr>
              <a:xfrm>
                <a:off x="38873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22" name="Google Shape;3622;p31"/>
              <p:cNvSpPr/>
              <p:nvPr/>
            </p:nvSpPr>
            <p:spPr>
              <a:xfrm>
                <a:off x="40554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23" name="Google Shape;3623;p31"/>
              <p:cNvSpPr/>
              <p:nvPr/>
            </p:nvSpPr>
            <p:spPr>
              <a:xfrm>
                <a:off x="39714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24" name="Google Shape;3624;p31"/>
              <p:cNvSpPr/>
              <p:nvPr/>
            </p:nvSpPr>
            <p:spPr>
              <a:xfrm>
                <a:off x="60722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25" name="Google Shape;3625;p31"/>
              <p:cNvSpPr/>
              <p:nvPr/>
            </p:nvSpPr>
            <p:spPr>
              <a:xfrm>
                <a:off x="6156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26" name="Google Shape;3626;p31"/>
              <p:cNvSpPr/>
              <p:nvPr/>
            </p:nvSpPr>
            <p:spPr>
              <a:xfrm>
                <a:off x="6240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27" name="Google Shape;3627;p31"/>
              <p:cNvSpPr/>
              <p:nvPr/>
            </p:nvSpPr>
            <p:spPr>
              <a:xfrm>
                <a:off x="85937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28" name="Google Shape;3628;p31"/>
              <p:cNvSpPr/>
              <p:nvPr/>
            </p:nvSpPr>
            <p:spPr>
              <a:xfrm>
                <a:off x="83415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29" name="Google Shape;3629;p31"/>
              <p:cNvSpPr/>
              <p:nvPr/>
            </p:nvSpPr>
            <p:spPr>
              <a:xfrm>
                <a:off x="85096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30" name="Google Shape;3630;p31"/>
              <p:cNvSpPr/>
              <p:nvPr/>
            </p:nvSpPr>
            <p:spPr>
              <a:xfrm>
                <a:off x="82574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31" name="Google Shape;3631;p31"/>
              <p:cNvSpPr/>
              <p:nvPr/>
            </p:nvSpPr>
            <p:spPr>
              <a:xfrm>
                <a:off x="84255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32" name="Google Shape;3632;p31"/>
              <p:cNvSpPr/>
              <p:nvPr/>
            </p:nvSpPr>
            <p:spPr>
              <a:xfrm>
                <a:off x="81735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33" name="Google Shape;3633;p31"/>
              <p:cNvSpPr/>
              <p:nvPr/>
            </p:nvSpPr>
            <p:spPr>
              <a:xfrm>
                <a:off x="80053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34" name="Google Shape;3634;p31"/>
              <p:cNvSpPr/>
              <p:nvPr/>
            </p:nvSpPr>
            <p:spPr>
              <a:xfrm>
                <a:off x="79213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35" name="Google Shape;3635;p31"/>
              <p:cNvSpPr/>
              <p:nvPr/>
            </p:nvSpPr>
            <p:spPr>
              <a:xfrm>
                <a:off x="78371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36" name="Google Shape;3636;p31"/>
              <p:cNvSpPr/>
              <p:nvPr/>
            </p:nvSpPr>
            <p:spPr>
              <a:xfrm>
                <a:off x="80894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37" name="Google Shape;3637;p31"/>
              <p:cNvSpPr/>
              <p:nvPr/>
            </p:nvSpPr>
            <p:spPr>
              <a:xfrm>
                <a:off x="90138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38" name="Google Shape;3638;p31"/>
              <p:cNvSpPr/>
              <p:nvPr/>
            </p:nvSpPr>
            <p:spPr>
              <a:xfrm>
                <a:off x="90980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39" name="Google Shape;3639;p31"/>
              <p:cNvSpPr/>
              <p:nvPr/>
            </p:nvSpPr>
            <p:spPr>
              <a:xfrm>
                <a:off x="86778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0" name="Google Shape;3640;p31"/>
              <p:cNvSpPr/>
              <p:nvPr/>
            </p:nvSpPr>
            <p:spPr>
              <a:xfrm>
                <a:off x="87618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1" name="Google Shape;3641;p31"/>
              <p:cNvSpPr/>
              <p:nvPr/>
            </p:nvSpPr>
            <p:spPr>
              <a:xfrm>
                <a:off x="88457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2" name="Google Shape;3642;p31"/>
              <p:cNvSpPr/>
              <p:nvPr/>
            </p:nvSpPr>
            <p:spPr>
              <a:xfrm>
                <a:off x="89298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3" name="Google Shape;3643;p31"/>
              <p:cNvSpPr/>
              <p:nvPr/>
            </p:nvSpPr>
            <p:spPr>
              <a:xfrm>
                <a:off x="75851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4" name="Google Shape;3644;p31"/>
              <p:cNvSpPr/>
              <p:nvPr/>
            </p:nvSpPr>
            <p:spPr>
              <a:xfrm>
                <a:off x="66606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5" name="Google Shape;3645;p31"/>
              <p:cNvSpPr/>
              <p:nvPr/>
            </p:nvSpPr>
            <p:spPr>
              <a:xfrm>
                <a:off x="67447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6" name="Google Shape;3646;p31"/>
              <p:cNvSpPr/>
              <p:nvPr/>
            </p:nvSpPr>
            <p:spPr>
              <a:xfrm>
                <a:off x="77533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7" name="Google Shape;3647;p31"/>
              <p:cNvSpPr/>
              <p:nvPr/>
            </p:nvSpPr>
            <p:spPr>
              <a:xfrm>
                <a:off x="69127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8" name="Google Shape;3648;p31"/>
              <p:cNvSpPr/>
              <p:nvPr/>
            </p:nvSpPr>
            <p:spPr>
              <a:xfrm>
                <a:off x="68287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49" name="Google Shape;3649;p31"/>
              <p:cNvSpPr/>
              <p:nvPr/>
            </p:nvSpPr>
            <p:spPr>
              <a:xfrm>
                <a:off x="64084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0" name="Google Shape;3650;p31"/>
              <p:cNvSpPr/>
              <p:nvPr/>
            </p:nvSpPr>
            <p:spPr>
              <a:xfrm>
                <a:off x="6576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1" name="Google Shape;3651;p31"/>
              <p:cNvSpPr/>
              <p:nvPr/>
            </p:nvSpPr>
            <p:spPr>
              <a:xfrm>
                <a:off x="64925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2" name="Google Shape;3652;p31"/>
              <p:cNvSpPr/>
              <p:nvPr/>
            </p:nvSpPr>
            <p:spPr>
              <a:xfrm>
                <a:off x="69968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3" name="Google Shape;3653;p31"/>
              <p:cNvSpPr/>
              <p:nvPr/>
            </p:nvSpPr>
            <p:spPr>
              <a:xfrm>
                <a:off x="75011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4" name="Google Shape;3654;p31"/>
              <p:cNvSpPr/>
              <p:nvPr/>
            </p:nvSpPr>
            <p:spPr>
              <a:xfrm>
                <a:off x="74170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5" name="Google Shape;3655;p31"/>
              <p:cNvSpPr/>
              <p:nvPr/>
            </p:nvSpPr>
            <p:spPr>
              <a:xfrm>
                <a:off x="70809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6" name="Google Shape;3656;p31"/>
              <p:cNvSpPr/>
              <p:nvPr/>
            </p:nvSpPr>
            <p:spPr>
              <a:xfrm>
                <a:off x="76691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7" name="Google Shape;3657;p31"/>
              <p:cNvSpPr/>
              <p:nvPr/>
            </p:nvSpPr>
            <p:spPr>
              <a:xfrm>
                <a:off x="63245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8" name="Google Shape;3658;p31"/>
              <p:cNvSpPr/>
              <p:nvPr/>
            </p:nvSpPr>
            <p:spPr>
              <a:xfrm>
                <a:off x="71649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59" name="Google Shape;3659;p31"/>
              <p:cNvSpPr/>
              <p:nvPr/>
            </p:nvSpPr>
            <p:spPr>
              <a:xfrm>
                <a:off x="73330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60" name="Google Shape;3660;p31"/>
              <p:cNvSpPr/>
              <p:nvPr/>
            </p:nvSpPr>
            <p:spPr>
              <a:xfrm>
                <a:off x="72490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3295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2" name="Google Shape;3662;p32"/>
          <p:cNvGrpSpPr/>
          <p:nvPr/>
        </p:nvGrpSpPr>
        <p:grpSpPr>
          <a:xfrm>
            <a:off x="-19400" y="6294534"/>
            <a:ext cx="9182806" cy="563468"/>
            <a:chOff x="-14400" y="4936800"/>
            <a:chExt cx="9182806" cy="422601"/>
          </a:xfrm>
        </p:grpSpPr>
        <p:sp>
          <p:nvSpPr>
            <p:cNvPr id="3663" name="Google Shape;3663;p32"/>
            <p:cNvSpPr/>
            <p:nvPr/>
          </p:nvSpPr>
          <p:spPr>
            <a:xfrm>
              <a:off x="-14400" y="4936800"/>
              <a:ext cx="9169800" cy="2067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664" name="Google Shape;3664;p32"/>
            <p:cNvGrpSpPr/>
            <p:nvPr/>
          </p:nvGrpSpPr>
          <p:grpSpPr>
            <a:xfrm>
              <a:off x="-1475" y="5143500"/>
              <a:ext cx="9169881" cy="215901"/>
              <a:chOff x="-1475" y="5143500"/>
              <a:chExt cx="9169881" cy="215901"/>
            </a:xfrm>
          </p:grpSpPr>
          <p:sp>
            <p:nvSpPr>
              <p:cNvPr id="3665" name="Google Shape;3665;p32"/>
              <p:cNvSpPr/>
              <p:nvPr/>
            </p:nvSpPr>
            <p:spPr>
              <a:xfrm>
                <a:off x="-1475" y="5152700"/>
                <a:ext cx="9143939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58829" h="2297" fill="none" extrusionOk="0">
                    <a:moveTo>
                      <a:pt x="1" y="0"/>
                    </a:moveTo>
                    <a:lnTo>
                      <a:pt x="58828" y="0"/>
                    </a:lnTo>
                    <a:lnTo>
                      <a:pt x="58828" y="2296"/>
                    </a:lnTo>
                    <a:lnTo>
                      <a:pt x="1" y="2296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1"/>
                </a:solidFill>
                <a:prstDash val="solid"/>
                <a:miter lim="10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66" name="Google Shape;3666;p32"/>
              <p:cNvSpPr/>
              <p:nvPr/>
            </p:nvSpPr>
            <p:spPr>
              <a:xfrm>
                <a:off x="203828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67" name="Google Shape;3667;p32"/>
              <p:cNvSpPr/>
              <p:nvPr/>
            </p:nvSpPr>
            <p:spPr>
              <a:xfrm>
                <a:off x="212234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68" name="Google Shape;3668;p32"/>
              <p:cNvSpPr/>
              <p:nvPr/>
            </p:nvSpPr>
            <p:spPr>
              <a:xfrm>
                <a:off x="195412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69" name="Google Shape;3669;p32"/>
              <p:cNvSpPr/>
              <p:nvPr/>
            </p:nvSpPr>
            <p:spPr>
              <a:xfrm>
                <a:off x="220629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0" name="Google Shape;3670;p32"/>
              <p:cNvSpPr/>
              <p:nvPr/>
            </p:nvSpPr>
            <p:spPr>
              <a:xfrm>
                <a:off x="187006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1" name="Google Shape;3671;p32"/>
              <p:cNvSpPr/>
              <p:nvPr/>
            </p:nvSpPr>
            <p:spPr>
              <a:xfrm>
                <a:off x="17859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2" name="Google Shape;3672;p32"/>
              <p:cNvSpPr/>
              <p:nvPr/>
            </p:nvSpPr>
            <p:spPr>
              <a:xfrm>
                <a:off x="161799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3" name="Google Shape;3673;p32"/>
              <p:cNvSpPr/>
              <p:nvPr/>
            </p:nvSpPr>
            <p:spPr>
              <a:xfrm>
                <a:off x="170195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4" name="Google Shape;3674;p32"/>
              <p:cNvSpPr/>
              <p:nvPr/>
            </p:nvSpPr>
            <p:spPr>
              <a:xfrm>
                <a:off x="15338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5" name="Google Shape;3675;p32"/>
              <p:cNvSpPr/>
              <p:nvPr/>
            </p:nvSpPr>
            <p:spPr>
              <a:xfrm>
                <a:off x="2710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6" name="Google Shape;3676;p32"/>
              <p:cNvSpPr/>
              <p:nvPr/>
            </p:nvSpPr>
            <p:spPr>
              <a:xfrm>
                <a:off x="2626686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7" name="Google Shape;3677;p32"/>
              <p:cNvSpPr/>
              <p:nvPr/>
            </p:nvSpPr>
            <p:spPr>
              <a:xfrm>
                <a:off x="27946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8" name="Google Shape;3678;p32"/>
              <p:cNvSpPr/>
              <p:nvPr/>
            </p:nvSpPr>
            <p:spPr>
              <a:xfrm>
                <a:off x="2290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79" name="Google Shape;3679;p32"/>
              <p:cNvSpPr/>
              <p:nvPr/>
            </p:nvSpPr>
            <p:spPr>
              <a:xfrm>
                <a:off x="28787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0" name="Google Shape;3680;p32"/>
              <p:cNvSpPr/>
              <p:nvPr/>
            </p:nvSpPr>
            <p:spPr>
              <a:xfrm>
                <a:off x="29629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1" name="Google Shape;3681;p32"/>
              <p:cNvSpPr/>
              <p:nvPr/>
            </p:nvSpPr>
            <p:spPr>
              <a:xfrm>
                <a:off x="245846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2" name="Google Shape;3682;p32"/>
              <p:cNvSpPr/>
              <p:nvPr/>
            </p:nvSpPr>
            <p:spPr>
              <a:xfrm>
                <a:off x="2542525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3" name="Google Shape;3683;p32"/>
              <p:cNvSpPr/>
              <p:nvPr/>
            </p:nvSpPr>
            <p:spPr>
              <a:xfrm>
                <a:off x="2374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4" name="Google Shape;3684;p32"/>
              <p:cNvSpPr/>
              <p:nvPr/>
            </p:nvSpPr>
            <p:spPr>
              <a:xfrm>
                <a:off x="44119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5" name="Google Shape;3685;p32"/>
              <p:cNvSpPr/>
              <p:nvPr/>
            </p:nvSpPr>
            <p:spPr>
              <a:xfrm>
                <a:off x="27298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6" name="Google Shape;3686;p32"/>
              <p:cNvSpPr/>
              <p:nvPr/>
            </p:nvSpPr>
            <p:spPr>
              <a:xfrm>
                <a:off x="35703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7" name="Google Shape;3687;p32"/>
              <p:cNvSpPr/>
              <p:nvPr/>
            </p:nvSpPr>
            <p:spPr>
              <a:xfrm>
                <a:off x="5252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8" name="Google Shape;3688;p32"/>
              <p:cNvSpPr/>
              <p:nvPr/>
            </p:nvSpPr>
            <p:spPr>
              <a:xfrm>
                <a:off x="104969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89" name="Google Shape;3689;p32"/>
              <p:cNvSpPr/>
              <p:nvPr/>
            </p:nvSpPr>
            <p:spPr>
              <a:xfrm>
                <a:off x="1889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90" name="Google Shape;3690;p32"/>
              <p:cNvSpPr/>
              <p:nvPr/>
            </p:nvSpPr>
            <p:spPr>
              <a:xfrm>
                <a:off x="14498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91" name="Google Shape;3691;p32"/>
              <p:cNvSpPr/>
              <p:nvPr/>
            </p:nvSpPr>
            <p:spPr>
              <a:xfrm>
                <a:off x="6092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92" name="Google Shape;3692;p32"/>
              <p:cNvSpPr/>
              <p:nvPr/>
            </p:nvSpPr>
            <p:spPr>
              <a:xfrm>
                <a:off x="2080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93" name="Google Shape;3693;p32"/>
              <p:cNvSpPr/>
              <p:nvPr/>
            </p:nvSpPr>
            <p:spPr>
              <a:xfrm>
                <a:off x="12816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94" name="Google Shape;3694;p32"/>
              <p:cNvSpPr/>
              <p:nvPr/>
            </p:nvSpPr>
            <p:spPr>
              <a:xfrm>
                <a:off x="11975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95" name="Google Shape;3695;p32"/>
              <p:cNvSpPr/>
              <p:nvPr/>
            </p:nvSpPr>
            <p:spPr>
              <a:xfrm>
                <a:off x="111365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96" name="Google Shape;3696;p32"/>
              <p:cNvSpPr/>
              <p:nvPr/>
            </p:nvSpPr>
            <p:spPr>
              <a:xfrm>
                <a:off x="77732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97" name="Google Shape;3697;p32"/>
              <p:cNvSpPr/>
              <p:nvPr/>
            </p:nvSpPr>
            <p:spPr>
              <a:xfrm>
                <a:off x="13657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98" name="Google Shape;3698;p32"/>
              <p:cNvSpPr/>
              <p:nvPr/>
            </p:nvSpPr>
            <p:spPr>
              <a:xfrm>
                <a:off x="86138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699" name="Google Shape;3699;p32"/>
              <p:cNvSpPr/>
              <p:nvPr/>
            </p:nvSpPr>
            <p:spPr>
              <a:xfrm>
                <a:off x="94543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00" name="Google Shape;3700;p32"/>
              <p:cNvSpPr/>
              <p:nvPr/>
            </p:nvSpPr>
            <p:spPr>
              <a:xfrm>
                <a:off x="10295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01" name="Google Shape;3701;p32"/>
              <p:cNvSpPr/>
              <p:nvPr/>
            </p:nvSpPr>
            <p:spPr>
              <a:xfrm>
                <a:off x="693369" y="5143500"/>
                <a:ext cx="70255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02" name="Google Shape;3702;p32"/>
              <p:cNvSpPr/>
              <p:nvPr/>
            </p:nvSpPr>
            <p:spPr>
              <a:xfrm>
                <a:off x="53161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03" name="Google Shape;3703;p32"/>
              <p:cNvSpPr/>
              <p:nvPr/>
            </p:nvSpPr>
            <p:spPr>
              <a:xfrm>
                <a:off x="50639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04" name="Google Shape;3704;p32"/>
              <p:cNvSpPr/>
              <p:nvPr/>
            </p:nvSpPr>
            <p:spPr>
              <a:xfrm>
                <a:off x="52320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05" name="Google Shape;3705;p32"/>
              <p:cNvSpPr/>
              <p:nvPr/>
            </p:nvSpPr>
            <p:spPr>
              <a:xfrm>
                <a:off x="49798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06" name="Google Shape;3706;p32"/>
              <p:cNvSpPr/>
              <p:nvPr/>
            </p:nvSpPr>
            <p:spPr>
              <a:xfrm>
                <a:off x="51479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07" name="Google Shape;3707;p32"/>
              <p:cNvSpPr/>
              <p:nvPr/>
            </p:nvSpPr>
            <p:spPr>
              <a:xfrm>
                <a:off x="48959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08" name="Google Shape;3708;p32"/>
              <p:cNvSpPr/>
              <p:nvPr/>
            </p:nvSpPr>
            <p:spPr>
              <a:xfrm>
                <a:off x="47277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09" name="Google Shape;3709;p32"/>
              <p:cNvSpPr/>
              <p:nvPr/>
            </p:nvSpPr>
            <p:spPr>
              <a:xfrm>
                <a:off x="46437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0" name="Google Shape;3710;p32"/>
              <p:cNvSpPr/>
              <p:nvPr/>
            </p:nvSpPr>
            <p:spPr>
              <a:xfrm>
                <a:off x="45595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1" name="Google Shape;3711;p32"/>
              <p:cNvSpPr/>
              <p:nvPr/>
            </p:nvSpPr>
            <p:spPr>
              <a:xfrm>
                <a:off x="48118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2" name="Google Shape;3712;p32"/>
              <p:cNvSpPr/>
              <p:nvPr/>
            </p:nvSpPr>
            <p:spPr>
              <a:xfrm>
                <a:off x="57362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3" name="Google Shape;3713;p32"/>
              <p:cNvSpPr/>
              <p:nvPr/>
            </p:nvSpPr>
            <p:spPr>
              <a:xfrm>
                <a:off x="58204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4" name="Google Shape;3714;p32"/>
              <p:cNvSpPr/>
              <p:nvPr/>
            </p:nvSpPr>
            <p:spPr>
              <a:xfrm>
                <a:off x="5904506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5" name="Google Shape;3715;p32"/>
              <p:cNvSpPr/>
              <p:nvPr/>
            </p:nvSpPr>
            <p:spPr>
              <a:xfrm>
                <a:off x="598835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6" name="Google Shape;3716;p32"/>
              <p:cNvSpPr/>
              <p:nvPr/>
            </p:nvSpPr>
            <p:spPr>
              <a:xfrm>
                <a:off x="54002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7" name="Google Shape;3717;p32"/>
              <p:cNvSpPr/>
              <p:nvPr/>
            </p:nvSpPr>
            <p:spPr>
              <a:xfrm>
                <a:off x="54842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8" name="Google Shape;3718;p32"/>
              <p:cNvSpPr/>
              <p:nvPr/>
            </p:nvSpPr>
            <p:spPr>
              <a:xfrm>
                <a:off x="55681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19" name="Google Shape;3719;p32"/>
              <p:cNvSpPr/>
              <p:nvPr/>
            </p:nvSpPr>
            <p:spPr>
              <a:xfrm>
                <a:off x="56522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0" name="Google Shape;3720;p32"/>
              <p:cNvSpPr/>
              <p:nvPr/>
            </p:nvSpPr>
            <p:spPr>
              <a:xfrm>
                <a:off x="43075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1" name="Google Shape;3721;p32"/>
              <p:cNvSpPr/>
              <p:nvPr/>
            </p:nvSpPr>
            <p:spPr>
              <a:xfrm>
                <a:off x="33830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2" name="Google Shape;3722;p32"/>
              <p:cNvSpPr/>
              <p:nvPr/>
            </p:nvSpPr>
            <p:spPr>
              <a:xfrm>
                <a:off x="34671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3" name="Google Shape;3723;p32"/>
              <p:cNvSpPr/>
              <p:nvPr/>
            </p:nvSpPr>
            <p:spPr>
              <a:xfrm>
                <a:off x="44757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4" name="Google Shape;3724;p32"/>
              <p:cNvSpPr/>
              <p:nvPr/>
            </p:nvSpPr>
            <p:spPr>
              <a:xfrm>
                <a:off x="36351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5" name="Google Shape;3725;p32"/>
              <p:cNvSpPr/>
              <p:nvPr/>
            </p:nvSpPr>
            <p:spPr>
              <a:xfrm>
                <a:off x="35511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6" name="Google Shape;3726;p32"/>
              <p:cNvSpPr/>
              <p:nvPr/>
            </p:nvSpPr>
            <p:spPr>
              <a:xfrm>
                <a:off x="31308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7" name="Google Shape;3727;p32"/>
              <p:cNvSpPr/>
              <p:nvPr/>
            </p:nvSpPr>
            <p:spPr>
              <a:xfrm>
                <a:off x="32990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8" name="Google Shape;3728;p32"/>
              <p:cNvSpPr/>
              <p:nvPr/>
            </p:nvSpPr>
            <p:spPr>
              <a:xfrm>
                <a:off x="32149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29" name="Google Shape;3729;p32"/>
              <p:cNvSpPr/>
              <p:nvPr/>
            </p:nvSpPr>
            <p:spPr>
              <a:xfrm>
                <a:off x="37192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30" name="Google Shape;3730;p32"/>
              <p:cNvSpPr/>
              <p:nvPr/>
            </p:nvSpPr>
            <p:spPr>
              <a:xfrm>
                <a:off x="42235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31" name="Google Shape;3731;p32"/>
              <p:cNvSpPr/>
              <p:nvPr/>
            </p:nvSpPr>
            <p:spPr>
              <a:xfrm>
                <a:off x="41394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32" name="Google Shape;3732;p32"/>
              <p:cNvSpPr/>
              <p:nvPr/>
            </p:nvSpPr>
            <p:spPr>
              <a:xfrm>
                <a:off x="38033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33" name="Google Shape;3733;p32"/>
              <p:cNvSpPr/>
              <p:nvPr/>
            </p:nvSpPr>
            <p:spPr>
              <a:xfrm>
                <a:off x="43915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34" name="Google Shape;3734;p32"/>
              <p:cNvSpPr/>
              <p:nvPr/>
            </p:nvSpPr>
            <p:spPr>
              <a:xfrm>
                <a:off x="30469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35" name="Google Shape;3735;p32"/>
              <p:cNvSpPr/>
              <p:nvPr/>
            </p:nvSpPr>
            <p:spPr>
              <a:xfrm>
                <a:off x="38873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36" name="Google Shape;3736;p32"/>
              <p:cNvSpPr/>
              <p:nvPr/>
            </p:nvSpPr>
            <p:spPr>
              <a:xfrm>
                <a:off x="40554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37" name="Google Shape;3737;p32"/>
              <p:cNvSpPr/>
              <p:nvPr/>
            </p:nvSpPr>
            <p:spPr>
              <a:xfrm>
                <a:off x="39714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38" name="Google Shape;3738;p32"/>
              <p:cNvSpPr/>
              <p:nvPr/>
            </p:nvSpPr>
            <p:spPr>
              <a:xfrm>
                <a:off x="6072297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39" name="Google Shape;3739;p32"/>
              <p:cNvSpPr/>
              <p:nvPr/>
            </p:nvSpPr>
            <p:spPr>
              <a:xfrm>
                <a:off x="615635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40" name="Google Shape;3740;p32"/>
              <p:cNvSpPr/>
              <p:nvPr/>
            </p:nvSpPr>
            <p:spPr>
              <a:xfrm>
                <a:off x="624051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41" name="Google Shape;3741;p32"/>
              <p:cNvSpPr/>
              <p:nvPr/>
            </p:nvSpPr>
            <p:spPr>
              <a:xfrm>
                <a:off x="859370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42" name="Google Shape;3742;p32"/>
              <p:cNvSpPr/>
              <p:nvPr/>
            </p:nvSpPr>
            <p:spPr>
              <a:xfrm>
                <a:off x="8341533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43" name="Google Shape;3743;p32"/>
              <p:cNvSpPr/>
              <p:nvPr/>
            </p:nvSpPr>
            <p:spPr>
              <a:xfrm>
                <a:off x="850964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44" name="Google Shape;3744;p32"/>
              <p:cNvSpPr/>
              <p:nvPr/>
            </p:nvSpPr>
            <p:spPr>
              <a:xfrm>
                <a:off x="825747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45" name="Google Shape;3745;p32"/>
              <p:cNvSpPr/>
              <p:nvPr/>
            </p:nvSpPr>
            <p:spPr>
              <a:xfrm>
                <a:off x="842559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46" name="Google Shape;3746;p32"/>
              <p:cNvSpPr/>
              <p:nvPr/>
            </p:nvSpPr>
            <p:spPr>
              <a:xfrm>
                <a:off x="817352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47" name="Google Shape;3747;p32"/>
              <p:cNvSpPr/>
              <p:nvPr/>
            </p:nvSpPr>
            <p:spPr>
              <a:xfrm>
                <a:off x="8005304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48" name="Google Shape;3748;p32"/>
              <p:cNvSpPr/>
              <p:nvPr/>
            </p:nvSpPr>
            <p:spPr>
              <a:xfrm>
                <a:off x="7921350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49" name="Google Shape;3749;p32"/>
              <p:cNvSpPr/>
              <p:nvPr/>
            </p:nvSpPr>
            <p:spPr>
              <a:xfrm>
                <a:off x="7837190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0" name="Google Shape;3750;p32"/>
              <p:cNvSpPr/>
              <p:nvPr/>
            </p:nvSpPr>
            <p:spPr>
              <a:xfrm>
                <a:off x="8089465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1" name="Google Shape;3751;p32"/>
              <p:cNvSpPr/>
              <p:nvPr/>
            </p:nvSpPr>
            <p:spPr>
              <a:xfrm>
                <a:off x="9013888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2" name="Google Shape;3752;p32"/>
              <p:cNvSpPr/>
              <p:nvPr/>
            </p:nvSpPr>
            <p:spPr>
              <a:xfrm>
                <a:off x="909804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3" name="Google Shape;3753;p32"/>
              <p:cNvSpPr/>
              <p:nvPr/>
            </p:nvSpPr>
            <p:spPr>
              <a:xfrm>
                <a:off x="867786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4" name="Google Shape;3754;p32"/>
              <p:cNvSpPr/>
              <p:nvPr/>
            </p:nvSpPr>
            <p:spPr>
              <a:xfrm>
                <a:off x="876181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5" name="Google Shape;3755;p32"/>
              <p:cNvSpPr/>
              <p:nvPr/>
            </p:nvSpPr>
            <p:spPr>
              <a:xfrm>
                <a:off x="884577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6" name="Google Shape;3756;p32"/>
              <p:cNvSpPr/>
              <p:nvPr/>
            </p:nvSpPr>
            <p:spPr>
              <a:xfrm>
                <a:off x="8929831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7" name="Google Shape;3757;p32"/>
              <p:cNvSpPr/>
              <p:nvPr/>
            </p:nvSpPr>
            <p:spPr>
              <a:xfrm>
                <a:off x="7585121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8" name="Google Shape;3758;p32"/>
              <p:cNvSpPr/>
              <p:nvPr/>
            </p:nvSpPr>
            <p:spPr>
              <a:xfrm>
                <a:off x="666069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59" name="Google Shape;3759;p32"/>
              <p:cNvSpPr/>
              <p:nvPr/>
            </p:nvSpPr>
            <p:spPr>
              <a:xfrm>
                <a:off x="6744755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0" name="Google Shape;3760;p32"/>
              <p:cNvSpPr/>
              <p:nvPr/>
            </p:nvSpPr>
            <p:spPr>
              <a:xfrm>
                <a:off x="7753339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1" name="Google Shape;3761;p32"/>
              <p:cNvSpPr/>
              <p:nvPr/>
            </p:nvSpPr>
            <p:spPr>
              <a:xfrm>
                <a:off x="6912766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2" name="Google Shape;3762;p32"/>
              <p:cNvSpPr/>
              <p:nvPr/>
            </p:nvSpPr>
            <p:spPr>
              <a:xfrm>
                <a:off x="6828709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3" name="Google Shape;3763;p32"/>
              <p:cNvSpPr/>
              <p:nvPr/>
            </p:nvSpPr>
            <p:spPr>
              <a:xfrm>
                <a:off x="6408423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3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4" name="Google Shape;3764;p32"/>
              <p:cNvSpPr/>
              <p:nvPr/>
            </p:nvSpPr>
            <p:spPr>
              <a:xfrm>
                <a:off x="6576640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5" name="Google Shape;3765;p32"/>
              <p:cNvSpPr/>
              <p:nvPr/>
            </p:nvSpPr>
            <p:spPr>
              <a:xfrm>
                <a:off x="6492583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6" name="Google Shape;3766;p32"/>
              <p:cNvSpPr/>
              <p:nvPr/>
            </p:nvSpPr>
            <p:spPr>
              <a:xfrm>
                <a:off x="6996824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7" name="Google Shape;3767;p32"/>
              <p:cNvSpPr/>
              <p:nvPr/>
            </p:nvSpPr>
            <p:spPr>
              <a:xfrm>
                <a:off x="7501167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8" name="Google Shape;3768;p32"/>
              <p:cNvSpPr/>
              <p:nvPr/>
            </p:nvSpPr>
            <p:spPr>
              <a:xfrm>
                <a:off x="7417007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2" y="0"/>
                    </a:moveTo>
                    <a:lnTo>
                      <a:pt x="1" y="2296"/>
                    </a:lnTo>
                    <a:lnTo>
                      <a:pt x="253" y="2296"/>
                    </a:lnTo>
                    <a:lnTo>
                      <a:pt x="68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69" name="Google Shape;3769;p32"/>
              <p:cNvSpPr/>
              <p:nvPr/>
            </p:nvSpPr>
            <p:spPr>
              <a:xfrm>
                <a:off x="7080984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1" y="2296"/>
                    </a:lnTo>
                    <a:lnTo>
                      <a:pt x="251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70" name="Google Shape;3770;p32"/>
              <p:cNvSpPr/>
              <p:nvPr/>
            </p:nvSpPr>
            <p:spPr>
              <a:xfrm>
                <a:off x="766917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4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71" name="Google Shape;3771;p32"/>
              <p:cNvSpPr/>
              <p:nvPr/>
            </p:nvSpPr>
            <p:spPr>
              <a:xfrm>
                <a:off x="6324572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72" name="Google Shape;3772;p32"/>
              <p:cNvSpPr/>
              <p:nvPr/>
            </p:nvSpPr>
            <p:spPr>
              <a:xfrm>
                <a:off x="7164938" y="5143500"/>
                <a:ext cx="70461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4" h="2297" extrusionOk="0">
                    <a:moveTo>
                      <a:pt x="432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73" name="Google Shape;3773;p32"/>
              <p:cNvSpPr/>
              <p:nvPr/>
            </p:nvSpPr>
            <p:spPr>
              <a:xfrm>
                <a:off x="7333052" y="5143500"/>
                <a:ext cx="70564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5" h="2297" extrusionOk="0">
                    <a:moveTo>
                      <a:pt x="431" y="0"/>
                    </a:moveTo>
                    <a:lnTo>
                      <a:pt x="0" y="2296"/>
                    </a:lnTo>
                    <a:lnTo>
                      <a:pt x="252" y="2296"/>
                    </a:lnTo>
                    <a:lnTo>
                      <a:pt x="684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74" name="Google Shape;3774;p32"/>
              <p:cNvSpPr/>
              <p:nvPr/>
            </p:nvSpPr>
            <p:spPr>
              <a:xfrm>
                <a:off x="7249098" y="5143500"/>
                <a:ext cx="70358" cy="20670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2297" extrusionOk="0">
                    <a:moveTo>
                      <a:pt x="430" y="0"/>
                    </a:moveTo>
                    <a:lnTo>
                      <a:pt x="0" y="2296"/>
                    </a:lnTo>
                    <a:lnTo>
                      <a:pt x="253" y="2296"/>
                    </a:lnTo>
                    <a:lnTo>
                      <a:pt x="6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3775" name="Google Shape;3775;p32"/>
          <p:cNvGrpSpPr/>
          <p:nvPr/>
        </p:nvGrpSpPr>
        <p:grpSpPr>
          <a:xfrm>
            <a:off x="5193205" y="3151357"/>
            <a:ext cx="3604845" cy="3155217"/>
            <a:chOff x="4819150" y="3631550"/>
            <a:chExt cx="1205150" cy="791125"/>
          </a:xfrm>
        </p:grpSpPr>
        <p:sp>
          <p:nvSpPr>
            <p:cNvPr id="3776" name="Google Shape;3776;p32"/>
            <p:cNvSpPr/>
            <p:nvPr/>
          </p:nvSpPr>
          <p:spPr>
            <a:xfrm>
              <a:off x="5208325" y="3631550"/>
              <a:ext cx="255975" cy="753150"/>
            </a:xfrm>
            <a:custGeom>
              <a:avLst/>
              <a:gdLst/>
              <a:ahLst/>
              <a:cxnLst/>
              <a:rect l="l" t="t" r="r" b="b"/>
              <a:pathLst>
                <a:path w="10239" h="30126" extrusionOk="0">
                  <a:moveTo>
                    <a:pt x="4716" y="1"/>
                  </a:moveTo>
                  <a:lnTo>
                    <a:pt x="4716" y="2653"/>
                  </a:lnTo>
                  <a:cubicBezTo>
                    <a:pt x="3626" y="2814"/>
                    <a:pt x="2751" y="3617"/>
                    <a:pt x="2506" y="4658"/>
                  </a:cubicBezTo>
                  <a:lnTo>
                    <a:pt x="1688" y="4658"/>
                  </a:lnTo>
                  <a:lnTo>
                    <a:pt x="1688" y="5900"/>
                  </a:lnTo>
                  <a:lnTo>
                    <a:pt x="636" y="5900"/>
                  </a:lnTo>
                  <a:lnTo>
                    <a:pt x="636" y="7002"/>
                  </a:lnTo>
                  <a:lnTo>
                    <a:pt x="1" y="7002"/>
                  </a:lnTo>
                  <a:lnTo>
                    <a:pt x="1" y="7753"/>
                  </a:lnTo>
                  <a:lnTo>
                    <a:pt x="636" y="7753"/>
                  </a:lnTo>
                  <a:lnTo>
                    <a:pt x="636" y="8370"/>
                  </a:lnTo>
                  <a:lnTo>
                    <a:pt x="1" y="8370"/>
                  </a:lnTo>
                  <a:lnTo>
                    <a:pt x="1" y="9121"/>
                  </a:lnTo>
                  <a:lnTo>
                    <a:pt x="636" y="9121"/>
                  </a:lnTo>
                  <a:lnTo>
                    <a:pt x="636" y="9737"/>
                  </a:lnTo>
                  <a:lnTo>
                    <a:pt x="1" y="9737"/>
                  </a:lnTo>
                  <a:lnTo>
                    <a:pt x="1" y="10488"/>
                  </a:lnTo>
                  <a:lnTo>
                    <a:pt x="636" y="10488"/>
                  </a:lnTo>
                  <a:lnTo>
                    <a:pt x="636" y="11105"/>
                  </a:lnTo>
                  <a:lnTo>
                    <a:pt x="1" y="11105"/>
                  </a:lnTo>
                  <a:lnTo>
                    <a:pt x="1" y="11855"/>
                  </a:lnTo>
                  <a:lnTo>
                    <a:pt x="636" y="11855"/>
                  </a:lnTo>
                  <a:lnTo>
                    <a:pt x="636" y="12472"/>
                  </a:lnTo>
                  <a:lnTo>
                    <a:pt x="1" y="12472"/>
                  </a:lnTo>
                  <a:lnTo>
                    <a:pt x="1" y="13223"/>
                  </a:lnTo>
                  <a:lnTo>
                    <a:pt x="636" y="13223"/>
                  </a:lnTo>
                  <a:lnTo>
                    <a:pt x="636" y="13840"/>
                  </a:lnTo>
                  <a:lnTo>
                    <a:pt x="1" y="13840"/>
                  </a:lnTo>
                  <a:lnTo>
                    <a:pt x="1" y="14590"/>
                  </a:lnTo>
                  <a:lnTo>
                    <a:pt x="636" y="14590"/>
                  </a:lnTo>
                  <a:lnTo>
                    <a:pt x="636" y="15208"/>
                  </a:lnTo>
                  <a:lnTo>
                    <a:pt x="1" y="15208"/>
                  </a:lnTo>
                  <a:lnTo>
                    <a:pt x="1" y="15959"/>
                  </a:lnTo>
                  <a:lnTo>
                    <a:pt x="636" y="15959"/>
                  </a:lnTo>
                  <a:lnTo>
                    <a:pt x="636" y="16576"/>
                  </a:lnTo>
                  <a:lnTo>
                    <a:pt x="1" y="16576"/>
                  </a:lnTo>
                  <a:lnTo>
                    <a:pt x="1" y="17327"/>
                  </a:lnTo>
                  <a:lnTo>
                    <a:pt x="636" y="17327"/>
                  </a:lnTo>
                  <a:lnTo>
                    <a:pt x="636" y="17943"/>
                  </a:lnTo>
                  <a:lnTo>
                    <a:pt x="1" y="17943"/>
                  </a:lnTo>
                  <a:lnTo>
                    <a:pt x="1" y="18693"/>
                  </a:lnTo>
                  <a:lnTo>
                    <a:pt x="636" y="18693"/>
                  </a:lnTo>
                  <a:lnTo>
                    <a:pt x="636" y="19310"/>
                  </a:lnTo>
                  <a:lnTo>
                    <a:pt x="1" y="19310"/>
                  </a:lnTo>
                  <a:lnTo>
                    <a:pt x="1" y="20061"/>
                  </a:lnTo>
                  <a:lnTo>
                    <a:pt x="636" y="20061"/>
                  </a:lnTo>
                  <a:lnTo>
                    <a:pt x="636" y="20677"/>
                  </a:lnTo>
                  <a:lnTo>
                    <a:pt x="1" y="20677"/>
                  </a:lnTo>
                  <a:lnTo>
                    <a:pt x="1" y="21428"/>
                  </a:lnTo>
                  <a:lnTo>
                    <a:pt x="636" y="21428"/>
                  </a:lnTo>
                  <a:lnTo>
                    <a:pt x="636" y="22045"/>
                  </a:lnTo>
                  <a:lnTo>
                    <a:pt x="1" y="22045"/>
                  </a:lnTo>
                  <a:lnTo>
                    <a:pt x="1" y="22796"/>
                  </a:lnTo>
                  <a:lnTo>
                    <a:pt x="636" y="22796"/>
                  </a:lnTo>
                  <a:lnTo>
                    <a:pt x="636" y="23412"/>
                  </a:lnTo>
                  <a:lnTo>
                    <a:pt x="1" y="23412"/>
                  </a:lnTo>
                  <a:lnTo>
                    <a:pt x="1" y="24163"/>
                  </a:lnTo>
                  <a:lnTo>
                    <a:pt x="636" y="24163"/>
                  </a:lnTo>
                  <a:lnTo>
                    <a:pt x="636" y="24780"/>
                  </a:lnTo>
                  <a:lnTo>
                    <a:pt x="1" y="24780"/>
                  </a:lnTo>
                  <a:lnTo>
                    <a:pt x="1" y="25531"/>
                  </a:lnTo>
                  <a:lnTo>
                    <a:pt x="636" y="25531"/>
                  </a:lnTo>
                  <a:lnTo>
                    <a:pt x="636" y="26147"/>
                  </a:lnTo>
                  <a:lnTo>
                    <a:pt x="1" y="26147"/>
                  </a:lnTo>
                  <a:lnTo>
                    <a:pt x="1" y="26898"/>
                  </a:lnTo>
                  <a:lnTo>
                    <a:pt x="636" y="26898"/>
                  </a:lnTo>
                  <a:lnTo>
                    <a:pt x="636" y="27515"/>
                  </a:lnTo>
                  <a:lnTo>
                    <a:pt x="1" y="27515"/>
                  </a:lnTo>
                  <a:lnTo>
                    <a:pt x="1" y="28266"/>
                  </a:lnTo>
                  <a:lnTo>
                    <a:pt x="636" y="28266"/>
                  </a:lnTo>
                  <a:lnTo>
                    <a:pt x="636" y="30125"/>
                  </a:lnTo>
                  <a:lnTo>
                    <a:pt x="9602" y="30125"/>
                  </a:lnTo>
                  <a:lnTo>
                    <a:pt x="9602" y="28266"/>
                  </a:lnTo>
                  <a:lnTo>
                    <a:pt x="10238" y="28266"/>
                  </a:lnTo>
                  <a:lnTo>
                    <a:pt x="10238" y="27515"/>
                  </a:lnTo>
                  <a:lnTo>
                    <a:pt x="9602" y="27515"/>
                  </a:lnTo>
                  <a:lnTo>
                    <a:pt x="9602" y="26898"/>
                  </a:lnTo>
                  <a:lnTo>
                    <a:pt x="10238" y="26898"/>
                  </a:lnTo>
                  <a:lnTo>
                    <a:pt x="10238" y="26147"/>
                  </a:lnTo>
                  <a:lnTo>
                    <a:pt x="9602" y="26147"/>
                  </a:lnTo>
                  <a:lnTo>
                    <a:pt x="9602" y="25531"/>
                  </a:lnTo>
                  <a:lnTo>
                    <a:pt x="10238" y="25531"/>
                  </a:lnTo>
                  <a:lnTo>
                    <a:pt x="10238" y="24780"/>
                  </a:lnTo>
                  <a:lnTo>
                    <a:pt x="9602" y="24780"/>
                  </a:lnTo>
                  <a:lnTo>
                    <a:pt x="9602" y="24163"/>
                  </a:lnTo>
                  <a:lnTo>
                    <a:pt x="10238" y="24163"/>
                  </a:lnTo>
                  <a:lnTo>
                    <a:pt x="10238" y="23412"/>
                  </a:lnTo>
                  <a:lnTo>
                    <a:pt x="9602" y="23412"/>
                  </a:lnTo>
                  <a:lnTo>
                    <a:pt x="9602" y="22796"/>
                  </a:lnTo>
                  <a:lnTo>
                    <a:pt x="10238" y="22796"/>
                  </a:lnTo>
                  <a:lnTo>
                    <a:pt x="10238" y="22045"/>
                  </a:lnTo>
                  <a:lnTo>
                    <a:pt x="9602" y="22045"/>
                  </a:lnTo>
                  <a:lnTo>
                    <a:pt x="9602" y="21428"/>
                  </a:lnTo>
                  <a:lnTo>
                    <a:pt x="10238" y="21428"/>
                  </a:lnTo>
                  <a:lnTo>
                    <a:pt x="10238" y="20677"/>
                  </a:lnTo>
                  <a:lnTo>
                    <a:pt x="9602" y="20677"/>
                  </a:lnTo>
                  <a:lnTo>
                    <a:pt x="9602" y="20061"/>
                  </a:lnTo>
                  <a:lnTo>
                    <a:pt x="10238" y="20061"/>
                  </a:lnTo>
                  <a:lnTo>
                    <a:pt x="10238" y="19310"/>
                  </a:lnTo>
                  <a:lnTo>
                    <a:pt x="9602" y="19310"/>
                  </a:lnTo>
                  <a:lnTo>
                    <a:pt x="9602" y="18693"/>
                  </a:lnTo>
                  <a:lnTo>
                    <a:pt x="10238" y="18693"/>
                  </a:lnTo>
                  <a:lnTo>
                    <a:pt x="10238" y="17943"/>
                  </a:lnTo>
                  <a:lnTo>
                    <a:pt x="9602" y="17943"/>
                  </a:lnTo>
                  <a:lnTo>
                    <a:pt x="9602" y="17327"/>
                  </a:lnTo>
                  <a:lnTo>
                    <a:pt x="10238" y="17327"/>
                  </a:lnTo>
                  <a:lnTo>
                    <a:pt x="10238" y="16576"/>
                  </a:lnTo>
                  <a:lnTo>
                    <a:pt x="9602" y="16576"/>
                  </a:lnTo>
                  <a:lnTo>
                    <a:pt x="9602" y="15959"/>
                  </a:lnTo>
                  <a:lnTo>
                    <a:pt x="10238" y="15959"/>
                  </a:lnTo>
                  <a:lnTo>
                    <a:pt x="10238" y="15208"/>
                  </a:lnTo>
                  <a:lnTo>
                    <a:pt x="9602" y="15208"/>
                  </a:lnTo>
                  <a:lnTo>
                    <a:pt x="9602" y="14590"/>
                  </a:lnTo>
                  <a:lnTo>
                    <a:pt x="10238" y="14590"/>
                  </a:lnTo>
                  <a:lnTo>
                    <a:pt x="10238" y="13840"/>
                  </a:lnTo>
                  <a:lnTo>
                    <a:pt x="9602" y="13840"/>
                  </a:lnTo>
                  <a:lnTo>
                    <a:pt x="9602" y="13223"/>
                  </a:lnTo>
                  <a:lnTo>
                    <a:pt x="10238" y="13223"/>
                  </a:lnTo>
                  <a:lnTo>
                    <a:pt x="10238" y="12472"/>
                  </a:lnTo>
                  <a:lnTo>
                    <a:pt x="9602" y="12472"/>
                  </a:lnTo>
                  <a:lnTo>
                    <a:pt x="9602" y="11855"/>
                  </a:lnTo>
                  <a:lnTo>
                    <a:pt x="10238" y="11855"/>
                  </a:lnTo>
                  <a:lnTo>
                    <a:pt x="10238" y="11105"/>
                  </a:lnTo>
                  <a:lnTo>
                    <a:pt x="9602" y="11105"/>
                  </a:lnTo>
                  <a:lnTo>
                    <a:pt x="9602" y="10488"/>
                  </a:lnTo>
                  <a:lnTo>
                    <a:pt x="10238" y="10488"/>
                  </a:lnTo>
                  <a:lnTo>
                    <a:pt x="10238" y="9737"/>
                  </a:lnTo>
                  <a:lnTo>
                    <a:pt x="9602" y="9737"/>
                  </a:lnTo>
                  <a:lnTo>
                    <a:pt x="9602" y="9121"/>
                  </a:lnTo>
                  <a:lnTo>
                    <a:pt x="10238" y="9121"/>
                  </a:lnTo>
                  <a:lnTo>
                    <a:pt x="10238" y="8370"/>
                  </a:lnTo>
                  <a:lnTo>
                    <a:pt x="9602" y="8370"/>
                  </a:lnTo>
                  <a:lnTo>
                    <a:pt x="9602" y="7753"/>
                  </a:lnTo>
                  <a:lnTo>
                    <a:pt x="10239" y="7753"/>
                  </a:lnTo>
                  <a:lnTo>
                    <a:pt x="10239" y="7002"/>
                  </a:lnTo>
                  <a:lnTo>
                    <a:pt x="9602" y="7002"/>
                  </a:lnTo>
                  <a:lnTo>
                    <a:pt x="9602" y="5900"/>
                  </a:lnTo>
                  <a:lnTo>
                    <a:pt x="8550" y="5900"/>
                  </a:lnTo>
                  <a:lnTo>
                    <a:pt x="8550" y="4658"/>
                  </a:lnTo>
                  <a:lnTo>
                    <a:pt x="7733" y="4658"/>
                  </a:lnTo>
                  <a:cubicBezTo>
                    <a:pt x="7489" y="3617"/>
                    <a:pt x="6614" y="2814"/>
                    <a:pt x="5522" y="2653"/>
                  </a:cubicBezTo>
                  <a:lnTo>
                    <a:pt x="552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7" name="Google Shape;3777;p32"/>
            <p:cNvSpPr/>
            <p:nvPr/>
          </p:nvSpPr>
          <p:spPr>
            <a:xfrm>
              <a:off x="5208300" y="4352350"/>
              <a:ext cx="256000" cy="16175"/>
            </a:xfrm>
            <a:custGeom>
              <a:avLst/>
              <a:gdLst/>
              <a:ahLst/>
              <a:cxnLst/>
              <a:rect l="l" t="t" r="r" b="b"/>
              <a:pathLst>
                <a:path w="10240" h="647" extrusionOk="0">
                  <a:moveTo>
                    <a:pt x="1" y="1"/>
                  </a:moveTo>
                  <a:lnTo>
                    <a:pt x="1" y="646"/>
                  </a:lnTo>
                  <a:lnTo>
                    <a:pt x="10240" y="646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rgbClr val="006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8" name="Google Shape;3778;p32"/>
            <p:cNvSpPr/>
            <p:nvPr/>
          </p:nvSpPr>
          <p:spPr>
            <a:xfrm>
              <a:off x="5208300" y="4381750"/>
              <a:ext cx="256000" cy="16200"/>
            </a:xfrm>
            <a:custGeom>
              <a:avLst/>
              <a:gdLst/>
              <a:ahLst/>
              <a:cxnLst/>
              <a:rect l="l" t="t" r="r" b="b"/>
              <a:pathLst>
                <a:path w="10240" h="648" extrusionOk="0">
                  <a:moveTo>
                    <a:pt x="1" y="1"/>
                  </a:moveTo>
                  <a:lnTo>
                    <a:pt x="1" y="648"/>
                  </a:lnTo>
                  <a:lnTo>
                    <a:pt x="10240" y="648"/>
                  </a:lnTo>
                  <a:lnTo>
                    <a:pt x="10240" y="1"/>
                  </a:lnTo>
                  <a:close/>
                </a:path>
              </a:pathLst>
            </a:custGeom>
            <a:solidFill>
              <a:srgbClr val="0068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9" name="Google Shape;3779;p32"/>
            <p:cNvSpPr/>
            <p:nvPr/>
          </p:nvSpPr>
          <p:spPr>
            <a:xfrm>
              <a:off x="5237350" y="3786425"/>
              <a:ext cx="197850" cy="7800"/>
            </a:xfrm>
            <a:custGeom>
              <a:avLst/>
              <a:gdLst/>
              <a:ahLst/>
              <a:cxnLst/>
              <a:rect l="l" t="t" r="r" b="b"/>
              <a:pathLst>
                <a:path w="7914" h="312" extrusionOk="0">
                  <a:moveTo>
                    <a:pt x="1" y="1"/>
                  </a:moveTo>
                  <a:lnTo>
                    <a:pt x="1" y="312"/>
                  </a:lnTo>
                  <a:lnTo>
                    <a:pt x="7914" y="312"/>
                  </a:lnTo>
                  <a:lnTo>
                    <a:pt x="79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0" name="Google Shape;3780;p32"/>
            <p:cNvSpPr/>
            <p:nvPr/>
          </p:nvSpPr>
          <p:spPr>
            <a:xfrm>
              <a:off x="5237350" y="3824850"/>
              <a:ext cx="197850" cy="7825"/>
            </a:xfrm>
            <a:custGeom>
              <a:avLst/>
              <a:gdLst/>
              <a:ahLst/>
              <a:cxnLst/>
              <a:rect l="l" t="t" r="r" b="b"/>
              <a:pathLst>
                <a:path w="7914" h="313" extrusionOk="0">
                  <a:moveTo>
                    <a:pt x="1" y="0"/>
                  </a:moveTo>
                  <a:lnTo>
                    <a:pt x="1" y="313"/>
                  </a:lnTo>
                  <a:lnTo>
                    <a:pt x="7914" y="313"/>
                  </a:lnTo>
                  <a:lnTo>
                    <a:pt x="7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1" name="Google Shape;3781;p32"/>
            <p:cNvSpPr/>
            <p:nvPr/>
          </p:nvSpPr>
          <p:spPr>
            <a:xfrm>
              <a:off x="5237350" y="3863250"/>
              <a:ext cx="197850" cy="7825"/>
            </a:xfrm>
            <a:custGeom>
              <a:avLst/>
              <a:gdLst/>
              <a:ahLst/>
              <a:cxnLst/>
              <a:rect l="l" t="t" r="r" b="b"/>
              <a:pathLst>
                <a:path w="7914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914" y="312"/>
                  </a:lnTo>
                  <a:lnTo>
                    <a:pt x="7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2" name="Google Shape;3782;p32"/>
            <p:cNvSpPr/>
            <p:nvPr/>
          </p:nvSpPr>
          <p:spPr>
            <a:xfrm>
              <a:off x="5237350" y="3901700"/>
              <a:ext cx="197850" cy="7800"/>
            </a:xfrm>
            <a:custGeom>
              <a:avLst/>
              <a:gdLst/>
              <a:ahLst/>
              <a:cxnLst/>
              <a:rect l="l" t="t" r="r" b="b"/>
              <a:pathLst>
                <a:path w="7914" h="312" extrusionOk="0">
                  <a:moveTo>
                    <a:pt x="1" y="0"/>
                  </a:moveTo>
                  <a:lnTo>
                    <a:pt x="1" y="311"/>
                  </a:lnTo>
                  <a:lnTo>
                    <a:pt x="7914" y="311"/>
                  </a:lnTo>
                  <a:lnTo>
                    <a:pt x="7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3" name="Google Shape;3783;p32"/>
            <p:cNvSpPr/>
            <p:nvPr/>
          </p:nvSpPr>
          <p:spPr>
            <a:xfrm>
              <a:off x="5237350" y="3940100"/>
              <a:ext cx="197850" cy="7825"/>
            </a:xfrm>
            <a:custGeom>
              <a:avLst/>
              <a:gdLst/>
              <a:ahLst/>
              <a:cxnLst/>
              <a:rect l="l" t="t" r="r" b="b"/>
              <a:pathLst>
                <a:path w="7914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914" y="312"/>
                  </a:lnTo>
                  <a:lnTo>
                    <a:pt x="7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4" name="Google Shape;3784;p32"/>
            <p:cNvSpPr/>
            <p:nvPr/>
          </p:nvSpPr>
          <p:spPr>
            <a:xfrm>
              <a:off x="5237350" y="3978500"/>
              <a:ext cx="197850" cy="7825"/>
            </a:xfrm>
            <a:custGeom>
              <a:avLst/>
              <a:gdLst/>
              <a:ahLst/>
              <a:cxnLst/>
              <a:rect l="l" t="t" r="r" b="b"/>
              <a:pathLst>
                <a:path w="7914" h="313" extrusionOk="0">
                  <a:moveTo>
                    <a:pt x="1" y="1"/>
                  </a:moveTo>
                  <a:lnTo>
                    <a:pt x="1" y="313"/>
                  </a:lnTo>
                  <a:lnTo>
                    <a:pt x="7914" y="313"/>
                  </a:lnTo>
                  <a:lnTo>
                    <a:pt x="79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5" name="Google Shape;3785;p32"/>
            <p:cNvSpPr/>
            <p:nvPr/>
          </p:nvSpPr>
          <p:spPr>
            <a:xfrm>
              <a:off x="5237350" y="4016950"/>
              <a:ext cx="197850" cy="7825"/>
            </a:xfrm>
            <a:custGeom>
              <a:avLst/>
              <a:gdLst/>
              <a:ahLst/>
              <a:cxnLst/>
              <a:rect l="l" t="t" r="r" b="b"/>
              <a:pathLst>
                <a:path w="7914" h="313" extrusionOk="0">
                  <a:moveTo>
                    <a:pt x="1" y="1"/>
                  </a:moveTo>
                  <a:lnTo>
                    <a:pt x="1" y="313"/>
                  </a:lnTo>
                  <a:lnTo>
                    <a:pt x="7914" y="313"/>
                  </a:lnTo>
                  <a:lnTo>
                    <a:pt x="79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6" name="Google Shape;3786;p32"/>
            <p:cNvSpPr/>
            <p:nvPr/>
          </p:nvSpPr>
          <p:spPr>
            <a:xfrm>
              <a:off x="5237350" y="4055375"/>
              <a:ext cx="197850" cy="7825"/>
            </a:xfrm>
            <a:custGeom>
              <a:avLst/>
              <a:gdLst/>
              <a:ahLst/>
              <a:cxnLst/>
              <a:rect l="l" t="t" r="r" b="b"/>
              <a:pathLst>
                <a:path w="7914" h="313" extrusionOk="0">
                  <a:moveTo>
                    <a:pt x="1" y="1"/>
                  </a:moveTo>
                  <a:lnTo>
                    <a:pt x="1" y="313"/>
                  </a:lnTo>
                  <a:lnTo>
                    <a:pt x="7914" y="313"/>
                  </a:lnTo>
                  <a:lnTo>
                    <a:pt x="79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7" name="Google Shape;3787;p32"/>
            <p:cNvSpPr/>
            <p:nvPr/>
          </p:nvSpPr>
          <p:spPr>
            <a:xfrm>
              <a:off x="5237350" y="4093800"/>
              <a:ext cx="197850" cy="7800"/>
            </a:xfrm>
            <a:custGeom>
              <a:avLst/>
              <a:gdLst/>
              <a:ahLst/>
              <a:cxnLst/>
              <a:rect l="l" t="t" r="r" b="b"/>
              <a:pathLst>
                <a:path w="7914" h="312" extrusionOk="0">
                  <a:moveTo>
                    <a:pt x="1" y="1"/>
                  </a:moveTo>
                  <a:lnTo>
                    <a:pt x="1" y="312"/>
                  </a:lnTo>
                  <a:lnTo>
                    <a:pt x="7914" y="312"/>
                  </a:lnTo>
                  <a:lnTo>
                    <a:pt x="79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8" name="Google Shape;3788;p32"/>
            <p:cNvSpPr/>
            <p:nvPr/>
          </p:nvSpPr>
          <p:spPr>
            <a:xfrm>
              <a:off x="5237350" y="4132225"/>
              <a:ext cx="197850" cy="7825"/>
            </a:xfrm>
            <a:custGeom>
              <a:avLst/>
              <a:gdLst/>
              <a:ahLst/>
              <a:cxnLst/>
              <a:rect l="l" t="t" r="r" b="b"/>
              <a:pathLst>
                <a:path w="7914" h="313" extrusionOk="0">
                  <a:moveTo>
                    <a:pt x="1" y="0"/>
                  </a:moveTo>
                  <a:lnTo>
                    <a:pt x="1" y="313"/>
                  </a:lnTo>
                  <a:lnTo>
                    <a:pt x="7914" y="313"/>
                  </a:lnTo>
                  <a:lnTo>
                    <a:pt x="7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9" name="Google Shape;3789;p32"/>
            <p:cNvSpPr/>
            <p:nvPr/>
          </p:nvSpPr>
          <p:spPr>
            <a:xfrm>
              <a:off x="5237350" y="4170675"/>
              <a:ext cx="197850" cy="7800"/>
            </a:xfrm>
            <a:custGeom>
              <a:avLst/>
              <a:gdLst/>
              <a:ahLst/>
              <a:cxnLst/>
              <a:rect l="l" t="t" r="r" b="b"/>
              <a:pathLst>
                <a:path w="7914" h="312" extrusionOk="0">
                  <a:moveTo>
                    <a:pt x="1" y="0"/>
                  </a:moveTo>
                  <a:lnTo>
                    <a:pt x="1" y="311"/>
                  </a:lnTo>
                  <a:lnTo>
                    <a:pt x="7914" y="311"/>
                  </a:lnTo>
                  <a:lnTo>
                    <a:pt x="7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0" name="Google Shape;3790;p32"/>
            <p:cNvSpPr/>
            <p:nvPr/>
          </p:nvSpPr>
          <p:spPr>
            <a:xfrm>
              <a:off x="5237350" y="4209075"/>
              <a:ext cx="197850" cy="7825"/>
            </a:xfrm>
            <a:custGeom>
              <a:avLst/>
              <a:gdLst/>
              <a:ahLst/>
              <a:cxnLst/>
              <a:rect l="l" t="t" r="r" b="b"/>
              <a:pathLst>
                <a:path w="7914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914" y="312"/>
                  </a:lnTo>
                  <a:lnTo>
                    <a:pt x="7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1" name="Google Shape;3791;p32"/>
            <p:cNvSpPr/>
            <p:nvPr/>
          </p:nvSpPr>
          <p:spPr>
            <a:xfrm>
              <a:off x="5237350" y="4247525"/>
              <a:ext cx="197850" cy="7800"/>
            </a:xfrm>
            <a:custGeom>
              <a:avLst/>
              <a:gdLst/>
              <a:ahLst/>
              <a:cxnLst/>
              <a:rect l="l" t="t" r="r" b="b"/>
              <a:pathLst>
                <a:path w="7914" h="312" extrusionOk="0">
                  <a:moveTo>
                    <a:pt x="1" y="0"/>
                  </a:moveTo>
                  <a:lnTo>
                    <a:pt x="1" y="311"/>
                  </a:lnTo>
                  <a:lnTo>
                    <a:pt x="7914" y="311"/>
                  </a:lnTo>
                  <a:lnTo>
                    <a:pt x="791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2" name="Google Shape;3792;p32"/>
            <p:cNvSpPr/>
            <p:nvPr/>
          </p:nvSpPr>
          <p:spPr>
            <a:xfrm>
              <a:off x="5237350" y="4285900"/>
              <a:ext cx="197850" cy="7825"/>
            </a:xfrm>
            <a:custGeom>
              <a:avLst/>
              <a:gdLst/>
              <a:ahLst/>
              <a:cxnLst/>
              <a:rect l="l" t="t" r="r" b="b"/>
              <a:pathLst>
                <a:path w="7914" h="313" extrusionOk="0">
                  <a:moveTo>
                    <a:pt x="1" y="1"/>
                  </a:moveTo>
                  <a:lnTo>
                    <a:pt x="1" y="312"/>
                  </a:lnTo>
                  <a:lnTo>
                    <a:pt x="7914" y="312"/>
                  </a:lnTo>
                  <a:lnTo>
                    <a:pt x="79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3" name="Google Shape;3793;p32"/>
            <p:cNvSpPr/>
            <p:nvPr/>
          </p:nvSpPr>
          <p:spPr>
            <a:xfrm>
              <a:off x="5237350" y="4324325"/>
              <a:ext cx="197850" cy="7825"/>
            </a:xfrm>
            <a:custGeom>
              <a:avLst/>
              <a:gdLst/>
              <a:ahLst/>
              <a:cxnLst/>
              <a:rect l="l" t="t" r="r" b="b"/>
              <a:pathLst>
                <a:path w="7914" h="313" extrusionOk="0">
                  <a:moveTo>
                    <a:pt x="1" y="1"/>
                  </a:moveTo>
                  <a:lnTo>
                    <a:pt x="1" y="313"/>
                  </a:lnTo>
                  <a:lnTo>
                    <a:pt x="7914" y="313"/>
                  </a:lnTo>
                  <a:lnTo>
                    <a:pt x="79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3794" name="Google Shape;3794;p32"/>
            <p:cNvGrpSpPr/>
            <p:nvPr/>
          </p:nvGrpSpPr>
          <p:grpSpPr>
            <a:xfrm>
              <a:off x="4819150" y="3867600"/>
              <a:ext cx="155600" cy="554700"/>
              <a:chOff x="4819150" y="3867600"/>
              <a:chExt cx="155600" cy="554700"/>
            </a:xfrm>
          </p:grpSpPr>
          <p:sp>
            <p:nvSpPr>
              <p:cNvPr id="3795" name="Google Shape;3795;p32"/>
              <p:cNvSpPr/>
              <p:nvPr/>
            </p:nvSpPr>
            <p:spPr>
              <a:xfrm>
                <a:off x="4819150" y="3867600"/>
                <a:ext cx="155600" cy="554700"/>
              </a:xfrm>
              <a:custGeom>
                <a:avLst/>
                <a:gdLst/>
                <a:ahLst/>
                <a:cxnLst/>
                <a:rect l="l" t="t" r="r" b="b"/>
                <a:pathLst>
                  <a:path w="6224" h="22188" extrusionOk="0">
                    <a:moveTo>
                      <a:pt x="1234" y="0"/>
                    </a:moveTo>
                    <a:lnTo>
                      <a:pt x="1234" y="625"/>
                    </a:lnTo>
                    <a:lnTo>
                      <a:pt x="607" y="625"/>
                    </a:lnTo>
                    <a:lnTo>
                      <a:pt x="607" y="1412"/>
                    </a:lnTo>
                    <a:lnTo>
                      <a:pt x="0" y="1412"/>
                    </a:lnTo>
                    <a:lnTo>
                      <a:pt x="0" y="1911"/>
                    </a:lnTo>
                    <a:lnTo>
                      <a:pt x="607" y="1911"/>
                    </a:lnTo>
                    <a:lnTo>
                      <a:pt x="607" y="2579"/>
                    </a:lnTo>
                    <a:lnTo>
                      <a:pt x="0" y="2579"/>
                    </a:lnTo>
                    <a:lnTo>
                      <a:pt x="0" y="3079"/>
                    </a:lnTo>
                    <a:lnTo>
                      <a:pt x="607" y="3079"/>
                    </a:lnTo>
                    <a:lnTo>
                      <a:pt x="607" y="3746"/>
                    </a:lnTo>
                    <a:lnTo>
                      <a:pt x="0" y="3746"/>
                    </a:lnTo>
                    <a:lnTo>
                      <a:pt x="0" y="4245"/>
                    </a:lnTo>
                    <a:lnTo>
                      <a:pt x="607" y="4245"/>
                    </a:lnTo>
                    <a:lnTo>
                      <a:pt x="607" y="4913"/>
                    </a:lnTo>
                    <a:lnTo>
                      <a:pt x="0" y="4913"/>
                    </a:lnTo>
                    <a:lnTo>
                      <a:pt x="0" y="5412"/>
                    </a:lnTo>
                    <a:lnTo>
                      <a:pt x="607" y="5412"/>
                    </a:lnTo>
                    <a:lnTo>
                      <a:pt x="607" y="6079"/>
                    </a:lnTo>
                    <a:lnTo>
                      <a:pt x="0" y="6079"/>
                    </a:lnTo>
                    <a:lnTo>
                      <a:pt x="0" y="6580"/>
                    </a:lnTo>
                    <a:lnTo>
                      <a:pt x="607" y="6580"/>
                    </a:lnTo>
                    <a:lnTo>
                      <a:pt x="607" y="7247"/>
                    </a:lnTo>
                    <a:lnTo>
                      <a:pt x="0" y="7247"/>
                    </a:lnTo>
                    <a:lnTo>
                      <a:pt x="0" y="7747"/>
                    </a:lnTo>
                    <a:lnTo>
                      <a:pt x="607" y="7747"/>
                    </a:lnTo>
                    <a:lnTo>
                      <a:pt x="607" y="8414"/>
                    </a:lnTo>
                    <a:lnTo>
                      <a:pt x="0" y="8414"/>
                    </a:lnTo>
                    <a:lnTo>
                      <a:pt x="0" y="8915"/>
                    </a:lnTo>
                    <a:lnTo>
                      <a:pt x="607" y="8915"/>
                    </a:lnTo>
                    <a:lnTo>
                      <a:pt x="607" y="9581"/>
                    </a:lnTo>
                    <a:lnTo>
                      <a:pt x="0" y="9581"/>
                    </a:lnTo>
                    <a:lnTo>
                      <a:pt x="0" y="10081"/>
                    </a:lnTo>
                    <a:lnTo>
                      <a:pt x="607" y="10081"/>
                    </a:lnTo>
                    <a:lnTo>
                      <a:pt x="607" y="10748"/>
                    </a:lnTo>
                    <a:lnTo>
                      <a:pt x="0" y="10748"/>
                    </a:lnTo>
                    <a:lnTo>
                      <a:pt x="0" y="11248"/>
                    </a:lnTo>
                    <a:lnTo>
                      <a:pt x="607" y="11248"/>
                    </a:lnTo>
                    <a:lnTo>
                      <a:pt x="607" y="11914"/>
                    </a:lnTo>
                    <a:lnTo>
                      <a:pt x="0" y="11914"/>
                    </a:lnTo>
                    <a:lnTo>
                      <a:pt x="0" y="12416"/>
                    </a:lnTo>
                    <a:lnTo>
                      <a:pt x="607" y="12416"/>
                    </a:lnTo>
                    <a:lnTo>
                      <a:pt x="607" y="13082"/>
                    </a:lnTo>
                    <a:lnTo>
                      <a:pt x="0" y="13082"/>
                    </a:lnTo>
                    <a:lnTo>
                      <a:pt x="0" y="13582"/>
                    </a:lnTo>
                    <a:lnTo>
                      <a:pt x="607" y="13582"/>
                    </a:lnTo>
                    <a:lnTo>
                      <a:pt x="607" y="14249"/>
                    </a:lnTo>
                    <a:lnTo>
                      <a:pt x="0" y="14249"/>
                    </a:lnTo>
                    <a:lnTo>
                      <a:pt x="0" y="14750"/>
                    </a:lnTo>
                    <a:lnTo>
                      <a:pt x="607" y="14750"/>
                    </a:lnTo>
                    <a:lnTo>
                      <a:pt x="607" y="15417"/>
                    </a:lnTo>
                    <a:lnTo>
                      <a:pt x="0" y="15417"/>
                    </a:lnTo>
                    <a:lnTo>
                      <a:pt x="0" y="15916"/>
                    </a:lnTo>
                    <a:lnTo>
                      <a:pt x="607" y="15916"/>
                    </a:lnTo>
                    <a:lnTo>
                      <a:pt x="607" y="16584"/>
                    </a:lnTo>
                    <a:lnTo>
                      <a:pt x="0" y="16584"/>
                    </a:lnTo>
                    <a:lnTo>
                      <a:pt x="0" y="17084"/>
                    </a:lnTo>
                    <a:lnTo>
                      <a:pt x="607" y="17084"/>
                    </a:lnTo>
                    <a:lnTo>
                      <a:pt x="607" y="17752"/>
                    </a:lnTo>
                    <a:lnTo>
                      <a:pt x="0" y="17752"/>
                    </a:lnTo>
                    <a:lnTo>
                      <a:pt x="0" y="18251"/>
                    </a:lnTo>
                    <a:lnTo>
                      <a:pt x="607" y="18251"/>
                    </a:lnTo>
                    <a:lnTo>
                      <a:pt x="607" y="18918"/>
                    </a:lnTo>
                    <a:lnTo>
                      <a:pt x="0" y="18918"/>
                    </a:lnTo>
                    <a:lnTo>
                      <a:pt x="0" y="19417"/>
                    </a:lnTo>
                    <a:lnTo>
                      <a:pt x="607" y="19417"/>
                    </a:lnTo>
                    <a:lnTo>
                      <a:pt x="607" y="20085"/>
                    </a:lnTo>
                    <a:lnTo>
                      <a:pt x="0" y="20085"/>
                    </a:lnTo>
                    <a:lnTo>
                      <a:pt x="0" y="20585"/>
                    </a:lnTo>
                    <a:lnTo>
                      <a:pt x="607" y="20585"/>
                    </a:lnTo>
                    <a:lnTo>
                      <a:pt x="607" y="21252"/>
                    </a:lnTo>
                    <a:lnTo>
                      <a:pt x="0" y="21252"/>
                    </a:lnTo>
                    <a:lnTo>
                      <a:pt x="0" y="21751"/>
                    </a:lnTo>
                    <a:lnTo>
                      <a:pt x="607" y="21751"/>
                    </a:lnTo>
                    <a:lnTo>
                      <a:pt x="607" y="22187"/>
                    </a:lnTo>
                    <a:lnTo>
                      <a:pt x="5616" y="22187"/>
                    </a:lnTo>
                    <a:lnTo>
                      <a:pt x="5616" y="21751"/>
                    </a:lnTo>
                    <a:lnTo>
                      <a:pt x="6224" y="21751"/>
                    </a:lnTo>
                    <a:lnTo>
                      <a:pt x="6224" y="21252"/>
                    </a:lnTo>
                    <a:lnTo>
                      <a:pt x="5616" y="21252"/>
                    </a:lnTo>
                    <a:lnTo>
                      <a:pt x="5616" y="20585"/>
                    </a:lnTo>
                    <a:lnTo>
                      <a:pt x="6224" y="20585"/>
                    </a:lnTo>
                    <a:lnTo>
                      <a:pt x="6224" y="20085"/>
                    </a:lnTo>
                    <a:lnTo>
                      <a:pt x="5616" y="20085"/>
                    </a:lnTo>
                    <a:lnTo>
                      <a:pt x="5616" y="19417"/>
                    </a:lnTo>
                    <a:lnTo>
                      <a:pt x="6224" y="19417"/>
                    </a:lnTo>
                    <a:lnTo>
                      <a:pt x="6224" y="18918"/>
                    </a:lnTo>
                    <a:lnTo>
                      <a:pt x="5616" y="18918"/>
                    </a:lnTo>
                    <a:lnTo>
                      <a:pt x="5616" y="18251"/>
                    </a:lnTo>
                    <a:lnTo>
                      <a:pt x="6224" y="18251"/>
                    </a:lnTo>
                    <a:lnTo>
                      <a:pt x="6224" y="17752"/>
                    </a:lnTo>
                    <a:lnTo>
                      <a:pt x="5616" y="17752"/>
                    </a:lnTo>
                    <a:lnTo>
                      <a:pt x="5616" y="17084"/>
                    </a:lnTo>
                    <a:lnTo>
                      <a:pt x="6224" y="17084"/>
                    </a:lnTo>
                    <a:lnTo>
                      <a:pt x="6224" y="16584"/>
                    </a:lnTo>
                    <a:lnTo>
                      <a:pt x="5616" y="16584"/>
                    </a:lnTo>
                    <a:lnTo>
                      <a:pt x="5616" y="15916"/>
                    </a:lnTo>
                    <a:lnTo>
                      <a:pt x="6224" y="15916"/>
                    </a:lnTo>
                    <a:lnTo>
                      <a:pt x="6224" y="15417"/>
                    </a:lnTo>
                    <a:lnTo>
                      <a:pt x="5616" y="15417"/>
                    </a:lnTo>
                    <a:lnTo>
                      <a:pt x="5616" y="14750"/>
                    </a:lnTo>
                    <a:lnTo>
                      <a:pt x="6224" y="14750"/>
                    </a:lnTo>
                    <a:lnTo>
                      <a:pt x="6224" y="14249"/>
                    </a:lnTo>
                    <a:lnTo>
                      <a:pt x="5616" y="14249"/>
                    </a:lnTo>
                    <a:lnTo>
                      <a:pt x="5616" y="13582"/>
                    </a:lnTo>
                    <a:lnTo>
                      <a:pt x="6224" y="13582"/>
                    </a:lnTo>
                    <a:lnTo>
                      <a:pt x="6224" y="13082"/>
                    </a:lnTo>
                    <a:lnTo>
                      <a:pt x="5616" y="13082"/>
                    </a:lnTo>
                    <a:lnTo>
                      <a:pt x="5616" y="12416"/>
                    </a:lnTo>
                    <a:lnTo>
                      <a:pt x="6224" y="12416"/>
                    </a:lnTo>
                    <a:lnTo>
                      <a:pt x="6224" y="11914"/>
                    </a:lnTo>
                    <a:lnTo>
                      <a:pt x="5616" y="11914"/>
                    </a:lnTo>
                    <a:lnTo>
                      <a:pt x="5616" y="11248"/>
                    </a:lnTo>
                    <a:lnTo>
                      <a:pt x="6224" y="11248"/>
                    </a:lnTo>
                    <a:lnTo>
                      <a:pt x="6224" y="10748"/>
                    </a:lnTo>
                    <a:lnTo>
                      <a:pt x="5616" y="10748"/>
                    </a:lnTo>
                    <a:lnTo>
                      <a:pt x="5616" y="10081"/>
                    </a:lnTo>
                    <a:lnTo>
                      <a:pt x="6224" y="10081"/>
                    </a:lnTo>
                    <a:lnTo>
                      <a:pt x="6224" y="9581"/>
                    </a:lnTo>
                    <a:lnTo>
                      <a:pt x="5616" y="9581"/>
                    </a:lnTo>
                    <a:lnTo>
                      <a:pt x="5616" y="8915"/>
                    </a:lnTo>
                    <a:lnTo>
                      <a:pt x="6224" y="8915"/>
                    </a:lnTo>
                    <a:lnTo>
                      <a:pt x="6224" y="8414"/>
                    </a:lnTo>
                    <a:lnTo>
                      <a:pt x="5616" y="8414"/>
                    </a:lnTo>
                    <a:lnTo>
                      <a:pt x="5616" y="7747"/>
                    </a:lnTo>
                    <a:lnTo>
                      <a:pt x="6224" y="7747"/>
                    </a:lnTo>
                    <a:lnTo>
                      <a:pt x="6224" y="7247"/>
                    </a:lnTo>
                    <a:lnTo>
                      <a:pt x="5616" y="7247"/>
                    </a:lnTo>
                    <a:lnTo>
                      <a:pt x="5616" y="6580"/>
                    </a:lnTo>
                    <a:lnTo>
                      <a:pt x="6224" y="6580"/>
                    </a:lnTo>
                    <a:lnTo>
                      <a:pt x="6224" y="6079"/>
                    </a:lnTo>
                    <a:lnTo>
                      <a:pt x="5616" y="6079"/>
                    </a:lnTo>
                    <a:lnTo>
                      <a:pt x="5616" y="5412"/>
                    </a:lnTo>
                    <a:lnTo>
                      <a:pt x="6224" y="5412"/>
                    </a:lnTo>
                    <a:lnTo>
                      <a:pt x="6224" y="4913"/>
                    </a:lnTo>
                    <a:lnTo>
                      <a:pt x="5616" y="4913"/>
                    </a:lnTo>
                    <a:lnTo>
                      <a:pt x="5616" y="4245"/>
                    </a:lnTo>
                    <a:lnTo>
                      <a:pt x="6224" y="4245"/>
                    </a:lnTo>
                    <a:lnTo>
                      <a:pt x="6224" y="3746"/>
                    </a:lnTo>
                    <a:lnTo>
                      <a:pt x="5616" y="3746"/>
                    </a:lnTo>
                    <a:lnTo>
                      <a:pt x="5616" y="3079"/>
                    </a:lnTo>
                    <a:lnTo>
                      <a:pt x="6224" y="3079"/>
                    </a:lnTo>
                    <a:lnTo>
                      <a:pt x="6224" y="2579"/>
                    </a:lnTo>
                    <a:lnTo>
                      <a:pt x="5616" y="2579"/>
                    </a:lnTo>
                    <a:lnTo>
                      <a:pt x="5616" y="1911"/>
                    </a:lnTo>
                    <a:lnTo>
                      <a:pt x="6224" y="1911"/>
                    </a:lnTo>
                    <a:lnTo>
                      <a:pt x="6224" y="1412"/>
                    </a:lnTo>
                    <a:lnTo>
                      <a:pt x="5616" y="1412"/>
                    </a:lnTo>
                    <a:lnTo>
                      <a:pt x="5616" y="625"/>
                    </a:lnTo>
                    <a:lnTo>
                      <a:pt x="5008" y="625"/>
                    </a:lnTo>
                    <a:lnTo>
                      <a:pt x="50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96" name="Google Shape;3796;p32"/>
              <p:cNvSpPr/>
              <p:nvPr/>
            </p:nvSpPr>
            <p:spPr>
              <a:xfrm>
                <a:off x="4849600" y="3889475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1" y="1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97" name="Google Shape;3797;p32"/>
              <p:cNvSpPr/>
              <p:nvPr/>
            </p:nvSpPr>
            <p:spPr>
              <a:xfrm>
                <a:off x="4870875" y="3889475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1" y="1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98" name="Google Shape;3798;p32"/>
              <p:cNvSpPr/>
              <p:nvPr/>
            </p:nvSpPr>
            <p:spPr>
              <a:xfrm>
                <a:off x="4892125" y="3889475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799" name="Google Shape;3799;p32"/>
              <p:cNvSpPr/>
              <p:nvPr/>
            </p:nvSpPr>
            <p:spPr>
              <a:xfrm>
                <a:off x="4913375" y="3889475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3" y="324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00" name="Google Shape;3800;p32"/>
              <p:cNvSpPr/>
              <p:nvPr/>
            </p:nvSpPr>
            <p:spPr>
              <a:xfrm>
                <a:off x="4934650" y="3889475"/>
                <a:ext cx="962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01" name="Google Shape;3801;p32"/>
              <p:cNvSpPr/>
              <p:nvPr/>
            </p:nvSpPr>
            <p:spPr>
              <a:xfrm>
                <a:off x="4849600" y="3918950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1" y="0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02" name="Google Shape;3802;p32"/>
              <p:cNvSpPr/>
              <p:nvPr/>
            </p:nvSpPr>
            <p:spPr>
              <a:xfrm>
                <a:off x="4870875" y="3918950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1" y="0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03" name="Google Shape;3803;p32"/>
              <p:cNvSpPr/>
              <p:nvPr/>
            </p:nvSpPr>
            <p:spPr>
              <a:xfrm>
                <a:off x="4892125" y="3918950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0" y="0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04" name="Google Shape;3804;p32"/>
              <p:cNvSpPr/>
              <p:nvPr/>
            </p:nvSpPr>
            <p:spPr>
              <a:xfrm>
                <a:off x="4913375" y="3918950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0" y="0"/>
                    </a:moveTo>
                    <a:lnTo>
                      <a:pt x="0" y="324"/>
                    </a:lnTo>
                    <a:lnTo>
                      <a:pt x="383" y="324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05" name="Google Shape;3805;p32"/>
              <p:cNvSpPr/>
              <p:nvPr/>
            </p:nvSpPr>
            <p:spPr>
              <a:xfrm>
                <a:off x="4934650" y="3918950"/>
                <a:ext cx="96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24" extrusionOk="0">
                    <a:moveTo>
                      <a:pt x="0" y="0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06" name="Google Shape;3806;p32"/>
              <p:cNvSpPr/>
              <p:nvPr/>
            </p:nvSpPr>
            <p:spPr>
              <a:xfrm>
                <a:off x="4849600" y="3948350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1" y="1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07" name="Google Shape;3807;p32"/>
              <p:cNvSpPr/>
              <p:nvPr/>
            </p:nvSpPr>
            <p:spPr>
              <a:xfrm>
                <a:off x="4870875" y="3948350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1" y="1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08" name="Google Shape;3808;p32"/>
              <p:cNvSpPr/>
              <p:nvPr/>
            </p:nvSpPr>
            <p:spPr>
              <a:xfrm>
                <a:off x="4892125" y="3948350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09" name="Google Shape;3809;p32"/>
              <p:cNvSpPr/>
              <p:nvPr/>
            </p:nvSpPr>
            <p:spPr>
              <a:xfrm>
                <a:off x="4913375" y="3948350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3" y="324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0" name="Google Shape;3810;p32"/>
              <p:cNvSpPr/>
              <p:nvPr/>
            </p:nvSpPr>
            <p:spPr>
              <a:xfrm>
                <a:off x="4934650" y="3948350"/>
                <a:ext cx="962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1" name="Google Shape;3811;p32"/>
              <p:cNvSpPr/>
              <p:nvPr/>
            </p:nvSpPr>
            <p:spPr>
              <a:xfrm>
                <a:off x="4849600" y="3977825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1" y="0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2" name="Google Shape;3812;p32"/>
              <p:cNvSpPr/>
              <p:nvPr/>
            </p:nvSpPr>
            <p:spPr>
              <a:xfrm>
                <a:off x="4870875" y="3977825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1" y="0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3" name="Google Shape;3813;p32"/>
              <p:cNvSpPr/>
              <p:nvPr/>
            </p:nvSpPr>
            <p:spPr>
              <a:xfrm>
                <a:off x="4892125" y="3977825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0" y="0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4" name="Google Shape;3814;p32"/>
              <p:cNvSpPr/>
              <p:nvPr/>
            </p:nvSpPr>
            <p:spPr>
              <a:xfrm>
                <a:off x="4913375" y="3977825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0" y="0"/>
                    </a:moveTo>
                    <a:lnTo>
                      <a:pt x="0" y="324"/>
                    </a:lnTo>
                    <a:lnTo>
                      <a:pt x="383" y="324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5" name="Google Shape;3815;p32"/>
              <p:cNvSpPr/>
              <p:nvPr/>
            </p:nvSpPr>
            <p:spPr>
              <a:xfrm>
                <a:off x="4934650" y="3977825"/>
                <a:ext cx="96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24" extrusionOk="0">
                    <a:moveTo>
                      <a:pt x="0" y="0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6" name="Google Shape;3816;p32"/>
              <p:cNvSpPr/>
              <p:nvPr/>
            </p:nvSpPr>
            <p:spPr>
              <a:xfrm>
                <a:off x="4849600" y="4007275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1" y="0"/>
                    </a:moveTo>
                    <a:lnTo>
                      <a:pt x="1" y="323"/>
                    </a:lnTo>
                    <a:lnTo>
                      <a:pt x="384" y="323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7" name="Google Shape;3817;p32"/>
              <p:cNvSpPr/>
              <p:nvPr/>
            </p:nvSpPr>
            <p:spPr>
              <a:xfrm>
                <a:off x="4870875" y="4007275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1" y="0"/>
                    </a:moveTo>
                    <a:lnTo>
                      <a:pt x="1" y="323"/>
                    </a:lnTo>
                    <a:lnTo>
                      <a:pt x="384" y="323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8" name="Google Shape;3818;p32"/>
              <p:cNvSpPr/>
              <p:nvPr/>
            </p:nvSpPr>
            <p:spPr>
              <a:xfrm>
                <a:off x="4892125" y="4007275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0" y="0"/>
                    </a:moveTo>
                    <a:lnTo>
                      <a:pt x="0" y="323"/>
                    </a:lnTo>
                    <a:lnTo>
                      <a:pt x="384" y="323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19" name="Google Shape;3819;p32"/>
              <p:cNvSpPr/>
              <p:nvPr/>
            </p:nvSpPr>
            <p:spPr>
              <a:xfrm>
                <a:off x="4913375" y="4007275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0" y="0"/>
                    </a:moveTo>
                    <a:lnTo>
                      <a:pt x="0" y="323"/>
                    </a:lnTo>
                    <a:lnTo>
                      <a:pt x="383" y="323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0" name="Google Shape;3820;p32"/>
              <p:cNvSpPr/>
              <p:nvPr/>
            </p:nvSpPr>
            <p:spPr>
              <a:xfrm>
                <a:off x="4934650" y="4007275"/>
                <a:ext cx="96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23" extrusionOk="0">
                    <a:moveTo>
                      <a:pt x="0" y="0"/>
                    </a:moveTo>
                    <a:lnTo>
                      <a:pt x="0" y="323"/>
                    </a:lnTo>
                    <a:lnTo>
                      <a:pt x="384" y="323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1" name="Google Shape;3821;p32"/>
              <p:cNvSpPr/>
              <p:nvPr/>
            </p:nvSpPr>
            <p:spPr>
              <a:xfrm>
                <a:off x="4849600" y="4036675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1" y="1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2" name="Google Shape;3822;p32"/>
              <p:cNvSpPr/>
              <p:nvPr/>
            </p:nvSpPr>
            <p:spPr>
              <a:xfrm>
                <a:off x="4870875" y="4036675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1" y="1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3" name="Google Shape;3823;p32"/>
              <p:cNvSpPr/>
              <p:nvPr/>
            </p:nvSpPr>
            <p:spPr>
              <a:xfrm>
                <a:off x="4892125" y="4036675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4" name="Google Shape;3824;p32"/>
              <p:cNvSpPr/>
              <p:nvPr/>
            </p:nvSpPr>
            <p:spPr>
              <a:xfrm>
                <a:off x="4913375" y="4036675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3" y="324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5" name="Google Shape;3825;p32"/>
              <p:cNvSpPr/>
              <p:nvPr/>
            </p:nvSpPr>
            <p:spPr>
              <a:xfrm>
                <a:off x="4934650" y="4036675"/>
                <a:ext cx="962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6" name="Google Shape;3826;p32"/>
              <p:cNvSpPr/>
              <p:nvPr/>
            </p:nvSpPr>
            <p:spPr>
              <a:xfrm>
                <a:off x="4849600" y="4066150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1" y="0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7" name="Google Shape;3827;p32"/>
              <p:cNvSpPr/>
              <p:nvPr/>
            </p:nvSpPr>
            <p:spPr>
              <a:xfrm>
                <a:off x="4870875" y="4066150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1" y="0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8" name="Google Shape;3828;p32"/>
              <p:cNvSpPr/>
              <p:nvPr/>
            </p:nvSpPr>
            <p:spPr>
              <a:xfrm>
                <a:off x="4892125" y="4066150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0" y="0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29" name="Google Shape;3829;p32"/>
              <p:cNvSpPr/>
              <p:nvPr/>
            </p:nvSpPr>
            <p:spPr>
              <a:xfrm>
                <a:off x="4913375" y="4066150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0" y="0"/>
                    </a:moveTo>
                    <a:lnTo>
                      <a:pt x="0" y="324"/>
                    </a:lnTo>
                    <a:lnTo>
                      <a:pt x="383" y="324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0" name="Google Shape;3830;p32"/>
              <p:cNvSpPr/>
              <p:nvPr/>
            </p:nvSpPr>
            <p:spPr>
              <a:xfrm>
                <a:off x="4934650" y="4066150"/>
                <a:ext cx="96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24" extrusionOk="0">
                    <a:moveTo>
                      <a:pt x="0" y="0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1" name="Google Shape;3831;p32"/>
              <p:cNvSpPr/>
              <p:nvPr/>
            </p:nvSpPr>
            <p:spPr>
              <a:xfrm>
                <a:off x="4849600" y="4095600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1" y="1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2" name="Google Shape;3832;p32"/>
              <p:cNvSpPr/>
              <p:nvPr/>
            </p:nvSpPr>
            <p:spPr>
              <a:xfrm>
                <a:off x="4870875" y="4095600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1" y="1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3" name="Google Shape;3833;p32"/>
              <p:cNvSpPr/>
              <p:nvPr/>
            </p:nvSpPr>
            <p:spPr>
              <a:xfrm>
                <a:off x="4892125" y="4095600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4" name="Google Shape;3834;p32"/>
              <p:cNvSpPr/>
              <p:nvPr/>
            </p:nvSpPr>
            <p:spPr>
              <a:xfrm>
                <a:off x="4913375" y="4095600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3" y="324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5" name="Google Shape;3835;p32"/>
              <p:cNvSpPr/>
              <p:nvPr/>
            </p:nvSpPr>
            <p:spPr>
              <a:xfrm>
                <a:off x="4934650" y="4095600"/>
                <a:ext cx="962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6" name="Google Shape;3836;p32"/>
              <p:cNvSpPr/>
              <p:nvPr/>
            </p:nvSpPr>
            <p:spPr>
              <a:xfrm>
                <a:off x="4849600" y="4125075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1" y="0"/>
                    </a:moveTo>
                    <a:lnTo>
                      <a:pt x="1" y="322"/>
                    </a:lnTo>
                    <a:lnTo>
                      <a:pt x="384" y="322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7" name="Google Shape;3837;p32"/>
              <p:cNvSpPr/>
              <p:nvPr/>
            </p:nvSpPr>
            <p:spPr>
              <a:xfrm>
                <a:off x="4870875" y="4125075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1" y="0"/>
                    </a:moveTo>
                    <a:lnTo>
                      <a:pt x="1" y="322"/>
                    </a:lnTo>
                    <a:lnTo>
                      <a:pt x="384" y="322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8" name="Google Shape;3838;p32"/>
              <p:cNvSpPr/>
              <p:nvPr/>
            </p:nvSpPr>
            <p:spPr>
              <a:xfrm>
                <a:off x="4892125" y="4125075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384" y="322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39" name="Google Shape;3839;p32"/>
              <p:cNvSpPr/>
              <p:nvPr/>
            </p:nvSpPr>
            <p:spPr>
              <a:xfrm>
                <a:off x="4913375" y="4125075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383" y="322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0" name="Google Shape;3840;p32"/>
              <p:cNvSpPr/>
              <p:nvPr/>
            </p:nvSpPr>
            <p:spPr>
              <a:xfrm>
                <a:off x="4934650" y="4125075"/>
                <a:ext cx="96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23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384" y="322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1" name="Google Shape;3841;p32"/>
              <p:cNvSpPr/>
              <p:nvPr/>
            </p:nvSpPr>
            <p:spPr>
              <a:xfrm>
                <a:off x="4849600" y="4154475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1" y="0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2" name="Google Shape;3842;p32"/>
              <p:cNvSpPr/>
              <p:nvPr/>
            </p:nvSpPr>
            <p:spPr>
              <a:xfrm>
                <a:off x="4870875" y="4154475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1" y="0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3" name="Google Shape;3843;p32"/>
              <p:cNvSpPr/>
              <p:nvPr/>
            </p:nvSpPr>
            <p:spPr>
              <a:xfrm>
                <a:off x="4892125" y="4154475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0" y="0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4" name="Google Shape;3844;p32"/>
              <p:cNvSpPr/>
              <p:nvPr/>
            </p:nvSpPr>
            <p:spPr>
              <a:xfrm>
                <a:off x="4913375" y="4154475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0" y="0"/>
                    </a:moveTo>
                    <a:lnTo>
                      <a:pt x="0" y="324"/>
                    </a:lnTo>
                    <a:lnTo>
                      <a:pt x="383" y="324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5" name="Google Shape;3845;p32"/>
              <p:cNvSpPr/>
              <p:nvPr/>
            </p:nvSpPr>
            <p:spPr>
              <a:xfrm>
                <a:off x="4934650" y="4154475"/>
                <a:ext cx="96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24" extrusionOk="0">
                    <a:moveTo>
                      <a:pt x="0" y="0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6" name="Google Shape;3846;p32"/>
              <p:cNvSpPr/>
              <p:nvPr/>
            </p:nvSpPr>
            <p:spPr>
              <a:xfrm>
                <a:off x="4849600" y="4183925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1" y="1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7" name="Google Shape;3847;p32"/>
              <p:cNvSpPr/>
              <p:nvPr/>
            </p:nvSpPr>
            <p:spPr>
              <a:xfrm>
                <a:off x="4870875" y="4183925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1" y="1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8" name="Google Shape;3848;p32"/>
              <p:cNvSpPr/>
              <p:nvPr/>
            </p:nvSpPr>
            <p:spPr>
              <a:xfrm>
                <a:off x="4892125" y="4183925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49" name="Google Shape;3849;p32"/>
              <p:cNvSpPr/>
              <p:nvPr/>
            </p:nvSpPr>
            <p:spPr>
              <a:xfrm>
                <a:off x="4913375" y="4183925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3" y="324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0" name="Google Shape;3850;p32"/>
              <p:cNvSpPr/>
              <p:nvPr/>
            </p:nvSpPr>
            <p:spPr>
              <a:xfrm>
                <a:off x="4934650" y="4183925"/>
                <a:ext cx="962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1" name="Google Shape;3851;p32"/>
              <p:cNvSpPr/>
              <p:nvPr/>
            </p:nvSpPr>
            <p:spPr>
              <a:xfrm>
                <a:off x="4849600" y="4213400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1" y="0"/>
                    </a:moveTo>
                    <a:lnTo>
                      <a:pt x="1" y="323"/>
                    </a:lnTo>
                    <a:lnTo>
                      <a:pt x="384" y="323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2" name="Google Shape;3852;p32"/>
              <p:cNvSpPr/>
              <p:nvPr/>
            </p:nvSpPr>
            <p:spPr>
              <a:xfrm>
                <a:off x="4870875" y="4213400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1" y="0"/>
                    </a:moveTo>
                    <a:lnTo>
                      <a:pt x="1" y="323"/>
                    </a:lnTo>
                    <a:lnTo>
                      <a:pt x="384" y="323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3" name="Google Shape;3853;p32"/>
              <p:cNvSpPr/>
              <p:nvPr/>
            </p:nvSpPr>
            <p:spPr>
              <a:xfrm>
                <a:off x="4892125" y="4213400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0" y="0"/>
                    </a:moveTo>
                    <a:lnTo>
                      <a:pt x="0" y="323"/>
                    </a:lnTo>
                    <a:lnTo>
                      <a:pt x="384" y="323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4" name="Google Shape;3854;p32"/>
              <p:cNvSpPr/>
              <p:nvPr/>
            </p:nvSpPr>
            <p:spPr>
              <a:xfrm>
                <a:off x="4913375" y="4213400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0" y="0"/>
                    </a:moveTo>
                    <a:lnTo>
                      <a:pt x="0" y="323"/>
                    </a:lnTo>
                    <a:lnTo>
                      <a:pt x="383" y="323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5" name="Google Shape;3855;p32"/>
              <p:cNvSpPr/>
              <p:nvPr/>
            </p:nvSpPr>
            <p:spPr>
              <a:xfrm>
                <a:off x="4934650" y="4213400"/>
                <a:ext cx="96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23" extrusionOk="0">
                    <a:moveTo>
                      <a:pt x="0" y="0"/>
                    </a:moveTo>
                    <a:lnTo>
                      <a:pt x="0" y="323"/>
                    </a:lnTo>
                    <a:lnTo>
                      <a:pt x="384" y="323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6" name="Google Shape;3856;p32"/>
              <p:cNvSpPr/>
              <p:nvPr/>
            </p:nvSpPr>
            <p:spPr>
              <a:xfrm>
                <a:off x="4849600" y="4242800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1" y="1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7" name="Google Shape;3857;p32"/>
              <p:cNvSpPr/>
              <p:nvPr/>
            </p:nvSpPr>
            <p:spPr>
              <a:xfrm>
                <a:off x="4870875" y="4242800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1" y="1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8" name="Google Shape;3858;p32"/>
              <p:cNvSpPr/>
              <p:nvPr/>
            </p:nvSpPr>
            <p:spPr>
              <a:xfrm>
                <a:off x="4892125" y="4242800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59" name="Google Shape;3859;p32"/>
              <p:cNvSpPr/>
              <p:nvPr/>
            </p:nvSpPr>
            <p:spPr>
              <a:xfrm>
                <a:off x="4913375" y="4242800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3" y="324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0" name="Google Shape;3860;p32"/>
              <p:cNvSpPr/>
              <p:nvPr/>
            </p:nvSpPr>
            <p:spPr>
              <a:xfrm>
                <a:off x="4934650" y="4242800"/>
                <a:ext cx="962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1" name="Google Shape;3861;p32"/>
              <p:cNvSpPr/>
              <p:nvPr/>
            </p:nvSpPr>
            <p:spPr>
              <a:xfrm>
                <a:off x="4849600" y="4272275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1" y="0"/>
                    </a:moveTo>
                    <a:lnTo>
                      <a:pt x="1" y="322"/>
                    </a:lnTo>
                    <a:lnTo>
                      <a:pt x="384" y="322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2" name="Google Shape;3862;p32"/>
              <p:cNvSpPr/>
              <p:nvPr/>
            </p:nvSpPr>
            <p:spPr>
              <a:xfrm>
                <a:off x="4870875" y="4272275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1" y="0"/>
                    </a:moveTo>
                    <a:lnTo>
                      <a:pt x="1" y="322"/>
                    </a:lnTo>
                    <a:lnTo>
                      <a:pt x="384" y="322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3" name="Google Shape;3863;p32"/>
              <p:cNvSpPr/>
              <p:nvPr/>
            </p:nvSpPr>
            <p:spPr>
              <a:xfrm>
                <a:off x="4892125" y="4272275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384" y="322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4" name="Google Shape;3864;p32"/>
              <p:cNvSpPr/>
              <p:nvPr/>
            </p:nvSpPr>
            <p:spPr>
              <a:xfrm>
                <a:off x="4913375" y="4272275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383" y="322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5" name="Google Shape;3865;p32"/>
              <p:cNvSpPr/>
              <p:nvPr/>
            </p:nvSpPr>
            <p:spPr>
              <a:xfrm>
                <a:off x="4934650" y="4272275"/>
                <a:ext cx="96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23" extrusionOk="0">
                    <a:moveTo>
                      <a:pt x="0" y="0"/>
                    </a:moveTo>
                    <a:lnTo>
                      <a:pt x="0" y="322"/>
                    </a:lnTo>
                    <a:lnTo>
                      <a:pt x="384" y="322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6" name="Google Shape;3866;p32"/>
              <p:cNvSpPr/>
              <p:nvPr/>
            </p:nvSpPr>
            <p:spPr>
              <a:xfrm>
                <a:off x="4849600" y="4301700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1" y="0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7" name="Google Shape;3867;p32"/>
              <p:cNvSpPr/>
              <p:nvPr/>
            </p:nvSpPr>
            <p:spPr>
              <a:xfrm>
                <a:off x="4870875" y="4301700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1" y="0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8" name="Google Shape;3868;p32"/>
              <p:cNvSpPr/>
              <p:nvPr/>
            </p:nvSpPr>
            <p:spPr>
              <a:xfrm>
                <a:off x="4892125" y="4301700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0" y="0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69" name="Google Shape;3869;p32"/>
              <p:cNvSpPr/>
              <p:nvPr/>
            </p:nvSpPr>
            <p:spPr>
              <a:xfrm>
                <a:off x="4913375" y="4301700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0" y="0"/>
                    </a:moveTo>
                    <a:lnTo>
                      <a:pt x="0" y="324"/>
                    </a:lnTo>
                    <a:lnTo>
                      <a:pt x="383" y="324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0" name="Google Shape;3870;p32"/>
              <p:cNvSpPr/>
              <p:nvPr/>
            </p:nvSpPr>
            <p:spPr>
              <a:xfrm>
                <a:off x="4934650" y="4301700"/>
                <a:ext cx="96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24" extrusionOk="0">
                    <a:moveTo>
                      <a:pt x="0" y="0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1" name="Google Shape;3871;p32"/>
              <p:cNvSpPr/>
              <p:nvPr/>
            </p:nvSpPr>
            <p:spPr>
              <a:xfrm>
                <a:off x="4849600" y="4331125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1" y="1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2" name="Google Shape;3872;p32"/>
              <p:cNvSpPr/>
              <p:nvPr/>
            </p:nvSpPr>
            <p:spPr>
              <a:xfrm>
                <a:off x="4870875" y="4331125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1" y="1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3" name="Google Shape;3873;p32"/>
              <p:cNvSpPr/>
              <p:nvPr/>
            </p:nvSpPr>
            <p:spPr>
              <a:xfrm>
                <a:off x="4892125" y="4331125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4" name="Google Shape;3874;p32"/>
              <p:cNvSpPr/>
              <p:nvPr/>
            </p:nvSpPr>
            <p:spPr>
              <a:xfrm>
                <a:off x="4913375" y="4331125"/>
                <a:ext cx="9600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3" y="324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5" name="Google Shape;3875;p32"/>
              <p:cNvSpPr/>
              <p:nvPr/>
            </p:nvSpPr>
            <p:spPr>
              <a:xfrm>
                <a:off x="4934650" y="4331125"/>
                <a:ext cx="9625" cy="812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25" extrusionOk="0">
                    <a:moveTo>
                      <a:pt x="0" y="1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6" name="Google Shape;3876;p32"/>
              <p:cNvSpPr/>
              <p:nvPr/>
            </p:nvSpPr>
            <p:spPr>
              <a:xfrm>
                <a:off x="4849600" y="4360600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1" y="0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7" name="Google Shape;3877;p32"/>
              <p:cNvSpPr/>
              <p:nvPr/>
            </p:nvSpPr>
            <p:spPr>
              <a:xfrm>
                <a:off x="4870875" y="4360600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1" y="0"/>
                    </a:moveTo>
                    <a:lnTo>
                      <a:pt x="1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8" name="Google Shape;3878;p32"/>
              <p:cNvSpPr/>
              <p:nvPr/>
            </p:nvSpPr>
            <p:spPr>
              <a:xfrm>
                <a:off x="4892125" y="4360600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0" y="0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79" name="Google Shape;3879;p32"/>
              <p:cNvSpPr/>
              <p:nvPr/>
            </p:nvSpPr>
            <p:spPr>
              <a:xfrm>
                <a:off x="4913375" y="4360600"/>
                <a:ext cx="9600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4" extrusionOk="0">
                    <a:moveTo>
                      <a:pt x="0" y="0"/>
                    </a:moveTo>
                    <a:lnTo>
                      <a:pt x="0" y="324"/>
                    </a:lnTo>
                    <a:lnTo>
                      <a:pt x="383" y="324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80" name="Google Shape;3880;p32"/>
              <p:cNvSpPr/>
              <p:nvPr/>
            </p:nvSpPr>
            <p:spPr>
              <a:xfrm>
                <a:off x="4934650" y="4360600"/>
                <a:ext cx="9625" cy="8100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24" extrusionOk="0">
                    <a:moveTo>
                      <a:pt x="0" y="0"/>
                    </a:moveTo>
                    <a:lnTo>
                      <a:pt x="0" y="324"/>
                    </a:lnTo>
                    <a:lnTo>
                      <a:pt x="384" y="324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81" name="Google Shape;3881;p32"/>
              <p:cNvSpPr/>
              <p:nvPr/>
            </p:nvSpPr>
            <p:spPr>
              <a:xfrm>
                <a:off x="4849600" y="4390050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1" y="1"/>
                    </a:moveTo>
                    <a:lnTo>
                      <a:pt x="1" y="323"/>
                    </a:lnTo>
                    <a:lnTo>
                      <a:pt x="384" y="323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82" name="Google Shape;3882;p32"/>
              <p:cNvSpPr/>
              <p:nvPr/>
            </p:nvSpPr>
            <p:spPr>
              <a:xfrm>
                <a:off x="4870875" y="4390050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1" y="1"/>
                    </a:moveTo>
                    <a:lnTo>
                      <a:pt x="1" y="323"/>
                    </a:lnTo>
                    <a:lnTo>
                      <a:pt x="384" y="323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83" name="Google Shape;3883;p32"/>
              <p:cNvSpPr/>
              <p:nvPr/>
            </p:nvSpPr>
            <p:spPr>
              <a:xfrm>
                <a:off x="4892125" y="4390050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0" y="1"/>
                    </a:moveTo>
                    <a:lnTo>
                      <a:pt x="0" y="323"/>
                    </a:lnTo>
                    <a:lnTo>
                      <a:pt x="384" y="323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84" name="Google Shape;3884;p32"/>
              <p:cNvSpPr/>
              <p:nvPr/>
            </p:nvSpPr>
            <p:spPr>
              <a:xfrm>
                <a:off x="4913375" y="4390050"/>
                <a:ext cx="9600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3" extrusionOk="0">
                    <a:moveTo>
                      <a:pt x="0" y="1"/>
                    </a:moveTo>
                    <a:lnTo>
                      <a:pt x="0" y="323"/>
                    </a:lnTo>
                    <a:lnTo>
                      <a:pt x="383" y="323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85" name="Google Shape;3885;p32"/>
              <p:cNvSpPr/>
              <p:nvPr/>
            </p:nvSpPr>
            <p:spPr>
              <a:xfrm>
                <a:off x="4934650" y="4390050"/>
                <a:ext cx="962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385" h="323" extrusionOk="0">
                    <a:moveTo>
                      <a:pt x="0" y="1"/>
                    </a:moveTo>
                    <a:lnTo>
                      <a:pt x="0" y="323"/>
                    </a:lnTo>
                    <a:lnTo>
                      <a:pt x="384" y="323"/>
                    </a:lnTo>
                    <a:lnTo>
                      <a:pt x="384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3886" name="Google Shape;3886;p32"/>
            <p:cNvSpPr/>
            <p:nvPr/>
          </p:nvSpPr>
          <p:spPr>
            <a:xfrm>
              <a:off x="5008000" y="3719550"/>
              <a:ext cx="165325" cy="702750"/>
            </a:xfrm>
            <a:custGeom>
              <a:avLst/>
              <a:gdLst/>
              <a:ahLst/>
              <a:cxnLst/>
              <a:rect l="l" t="t" r="r" b="b"/>
              <a:pathLst>
                <a:path w="6613" h="28110" extrusionOk="0">
                  <a:moveTo>
                    <a:pt x="3360" y="0"/>
                  </a:moveTo>
                  <a:lnTo>
                    <a:pt x="2927" y="5213"/>
                  </a:lnTo>
                  <a:lnTo>
                    <a:pt x="1335" y="5213"/>
                  </a:lnTo>
                  <a:lnTo>
                    <a:pt x="1335" y="5987"/>
                  </a:lnTo>
                  <a:lnTo>
                    <a:pt x="725" y="5987"/>
                  </a:lnTo>
                  <a:lnTo>
                    <a:pt x="725" y="7993"/>
                  </a:lnTo>
                  <a:lnTo>
                    <a:pt x="1" y="7993"/>
                  </a:lnTo>
                  <a:lnTo>
                    <a:pt x="1" y="28109"/>
                  </a:lnTo>
                  <a:lnTo>
                    <a:pt x="6613" y="28109"/>
                  </a:lnTo>
                  <a:lnTo>
                    <a:pt x="6613" y="7993"/>
                  </a:lnTo>
                  <a:lnTo>
                    <a:pt x="5844" y="7993"/>
                  </a:lnTo>
                  <a:lnTo>
                    <a:pt x="5844" y="5987"/>
                  </a:lnTo>
                  <a:lnTo>
                    <a:pt x="5386" y="5987"/>
                  </a:lnTo>
                  <a:lnTo>
                    <a:pt x="5386" y="5213"/>
                  </a:lnTo>
                  <a:lnTo>
                    <a:pt x="3904" y="5213"/>
                  </a:lnTo>
                  <a:lnTo>
                    <a:pt x="33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7" name="Google Shape;3887;p32"/>
            <p:cNvSpPr/>
            <p:nvPr/>
          </p:nvSpPr>
          <p:spPr>
            <a:xfrm>
              <a:off x="5030650" y="3938675"/>
              <a:ext cx="22025" cy="18575"/>
            </a:xfrm>
            <a:custGeom>
              <a:avLst/>
              <a:gdLst/>
              <a:ahLst/>
              <a:cxnLst/>
              <a:rect l="l" t="t" r="r" b="b"/>
              <a:pathLst>
                <a:path w="881" h="743" extrusionOk="0">
                  <a:moveTo>
                    <a:pt x="0" y="0"/>
                  </a:moveTo>
                  <a:lnTo>
                    <a:pt x="0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8" name="Google Shape;3888;p32"/>
            <p:cNvSpPr/>
            <p:nvPr/>
          </p:nvSpPr>
          <p:spPr>
            <a:xfrm>
              <a:off x="5063300" y="3938675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0" y="0"/>
                  </a:moveTo>
                  <a:lnTo>
                    <a:pt x="0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9" name="Google Shape;3889;p32"/>
            <p:cNvSpPr/>
            <p:nvPr/>
          </p:nvSpPr>
          <p:spPr>
            <a:xfrm>
              <a:off x="5095975" y="3938675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1" y="0"/>
                  </a:moveTo>
                  <a:lnTo>
                    <a:pt x="1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0" name="Google Shape;3890;p32"/>
            <p:cNvSpPr/>
            <p:nvPr/>
          </p:nvSpPr>
          <p:spPr>
            <a:xfrm>
              <a:off x="5128650" y="3938675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1" y="0"/>
                  </a:moveTo>
                  <a:lnTo>
                    <a:pt x="1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1" name="Google Shape;3891;p32"/>
            <p:cNvSpPr/>
            <p:nvPr/>
          </p:nvSpPr>
          <p:spPr>
            <a:xfrm>
              <a:off x="5030650" y="3966050"/>
              <a:ext cx="22025" cy="18525"/>
            </a:xfrm>
            <a:custGeom>
              <a:avLst/>
              <a:gdLst/>
              <a:ahLst/>
              <a:cxnLst/>
              <a:rect l="l" t="t" r="r" b="b"/>
              <a:pathLst>
                <a:path w="881" h="741" extrusionOk="0">
                  <a:moveTo>
                    <a:pt x="0" y="0"/>
                  </a:moveTo>
                  <a:lnTo>
                    <a:pt x="0" y="741"/>
                  </a:lnTo>
                  <a:lnTo>
                    <a:pt x="881" y="741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2" name="Google Shape;3892;p32"/>
            <p:cNvSpPr/>
            <p:nvPr/>
          </p:nvSpPr>
          <p:spPr>
            <a:xfrm>
              <a:off x="5063300" y="3966050"/>
              <a:ext cx="22050" cy="18525"/>
            </a:xfrm>
            <a:custGeom>
              <a:avLst/>
              <a:gdLst/>
              <a:ahLst/>
              <a:cxnLst/>
              <a:rect l="l" t="t" r="r" b="b"/>
              <a:pathLst>
                <a:path w="882" h="741" extrusionOk="0">
                  <a:moveTo>
                    <a:pt x="0" y="0"/>
                  </a:moveTo>
                  <a:lnTo>
                    <a:pt x="0" y="741"/>
                  </a:lnTo>
                  <a:lnTo>
                    <a:pt x="881" y="741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3" name="Google Shape;3893;p32"/>
            <p:cNvSpPr/>
            <p:nvPr/>
          </p:nvSpPr>
          <p:spPr>
            <a:xfrm>
              <a:off x="5095975" y="3966050"/>
              <a:ext cx="22050" cy="18525"/>
            </a:xfrm>
            <a:custGeom>
              <a:avLst/>
              <a:gdLst/>
              <a:ahLst/>
              <a:cxnLst/>
              <a:rect l="l" t="t" r="r" b="b"/>
              <a:pathLst>
                <a:path w="882" h="741" extrusionOk="0">
                  <a:moveTo>
                    <a:pt x="1" y="0"/>
                  </a:moveTo>
                  <a:lnTo>
                    <a:pt x="1" y="741"/>
                  </a:lnTo>
                  <a:lnTo>
                    <a:pt x="881" y="741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4" name="Google Shape;3894;p32"/>
            <p:cNvSpPr/>
            <p:nvPr/>
          </p:nvSpPr>
          <p:spPr>
            <a:xfrm>
              <a:off x="5128650" y="3966050"/>
              <a:ext cx="22050" cy="18525"/>
            </a:xfrm>
            <a:custGeom>
              <a:avLst/>
              <a:gdLst/>
              <a:ahLst/>
              <a:cxnLst/>
              <a:rect l="l" t="t" r="r" b="b"/>
              <a:pathLst>
                <a:path w="882" h="741" extrusionOk="0">
                  <a:moveTo>
                    <a:pt x="1" y="0"/>
                  </a:moveTo>
                  <a:lnTo>
                    <a:pt x="1" y="741"/>
                  </a:lnTo>
                  <a:lnTo>
                    <a:pt x="881" y="741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5" name="Google Shape;3895;p32"/>
            <p:cNvSpPr/>
            <p:nvPr/>
          </p:nvSpPr>
          <p:spPr>
            <a:xfrm>
              <a:off x="5030650" y="3993375"/>
              <a:ext cx="22025" cy="18550"/>
            </a:xfrm>
            <a:custGeom>
              <a:avLst/>
              <a:gdLst/>
              <a:ahLst/>
              <a:cxnLst/>
              <a:rect l="l" t="t" r="r" b="b"/>
              <a:pathLst>
                <a:path w="881" h="742" extrusionOk="0">
                  <a:moveTo>
                    <a:pt x="0" y="0"/>
                  </a:moveTo>
                  <a:lnTo>
                    <a:pt x="0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6" name="Google Shape;3896;p32"/>
            <p:cNvSpPr/>
            <p:nvPr/>
          </p:nvSpPr>
          <p:spPr>
            <a:xfrm>
              <a:off x="5063300" y="3993375"/>
              <a:ext cx="22050" cy="18550"/>
            </a:xfrm>
            <a:custGeom>
              <a:avLst/>
              <a:gdLst/>
              <a:ahLst/>
              <a:cxnLst/>
              <a:rect l="l" t="t" r="r" b="b"/>
              <a:pathLst>
                <a:path w="882" h="742" extrusionOk="0">
                  <a:moveTo>
                    <a:pt x="0" y="0"/>
                  </a:moveTo>
                  <a:lnTo>
                    <a:pt x="0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7" name="Google Shape;3897;p32"/>
            <p:cNvSpPr/>
            <p:nvPr/>
          </p:nvSpPr>
          <p:spPr>
            <a:xfrm>
              <a:off x="5095975" y="3993375"/>
              <a:ext cx="22050" cy="18550"/>
            </a:xfrm>
            <a:custGeom>
              <a:avLst/>
              <a:gdLst/>
              <a:ahLst/>
              <a:cxnLst/>
              <a:rect l="l" t="t" r="r" b="b"/>
              <a:pathLst>
                <a:path w="882" h="742" extrusionOk="0">
                  <a:moveTo>
                    <a:pt x="1" y="0"/>
                  </a:moveTo>
                  <a:lnTo>
                    <a:pt x="1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8" name="Google Shape;3898;p32"/>
            <p:cNvSpPr/>
            <p:nvPr/>
          </p:nvSpPr>
          <p:spPr>
            <a:xfrm>
              <a:off x="5128650" y="3993375"/>
              <a:ext cx="22050" cy="18550"/>
            </a:xfrm>
            <a:custGeom>
              <a:avLst/>
              <a:gdLst/>
              <a:ahLst/>
              <a:cxnLst/>
              <a:rect l="l" t="t" r="r" b="b"/>
              <a:pathLst>
                <a:path w="882" h="742" extrusionOk="0">
                  <a:moveTo>
                    <a:pt x="1" y="0"/>
                  </a:moveTo>
                  <a:lnTo>
                    <a:pt x="1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9" name="Google Shape;3899;p32"/>
            <p:cNvSpPr/>
            <p:nvPr/>
          </p:nvSpPr>
          <p:spPr>
            <a:xfrm>
              <a:off x="5030650" y="4020700"/>
              <a:ext cx="22025" cy="18550"/>
            </a:xfrm>
            <a:custGeom>
              <a:avLst/>
              <a:gdLst/>
              <a:ahLst/>
              <a:cxnLst/>
              <a:rect l="l" t="t" r="r" b="b"/>
              <a:pathLst>
                <a:path w="881" h="742" extrusionOk="0">
                  <a:moveTo>
                    <a:pt x="0" y="0"/>
                  </a:moveTo>
                  <a:lnTo>
                    <a:pt x="0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0" name="Google Shape;3900;p32"/>
            <p:cNvSpPr/>
            <p:nvPr/>
          </p:nvSpPr>
          <p:spPr>
            <a:xfrm>
              <a:off x="5063300" y="4020700"/>
              <a:ext cx="22050" cy="18550"/>
            </a:xfrm>
            <a:custGeom>
              <a:avLst/>
              <a:gdLst/>
              <a:ahLst/>
              <a:cxnLst/>
              <a:rect l="l" t="t" r="r" b="b"/>
              <a:pathLst>
                <a:path w="882" h="742" extrusionOk="0">
                  <a:moveTo>
                    <a:pt x="0" y="0"/>
                  </a:moveTo>
                  <a:lnTo>
                    <a:pt x="0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1" name="Google Shape;3901;p32"/>
            <p:cNvSpPr/>
            <p:nvPr/>
          </p:nvSpPr>
          <p:spPr>
            <a:xfrm>
              <a:off x="5095975" y="4020700"/>
              <a:ext cx="22050" cy="18550"/>
            </a:xfrm>
            <a:custGeom>
              <a:avLst/>
              <a:gdLst/>
              <a:ahLst/>
              <a:cxnLst/>
              <a:rect l="l" t="t" r="r" b="b"/>
              <a:pathLst>
                <a:path w="882" h="742" extrusionOk="0">
                  <a:moveTo>
                    <a:pt x="1" y="0"/>
                  </a:moveTo>
                  <a:lnTo>
                    <a:pt x="1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2" name="Google Shape;3902;p32"/>
            <p:cNvSpPr/>
            <p:nvPr/>
          </p:nvSpPr>
          <p:spPr>
            <a:xfrm>
              <a:off x="5128650" y="4020700"/>
              <a:ext cx="22050" cy="18550"/>
            </a:xfrm>
            <a:custGeom>
              <a:avLst/>
              <a:gdLst/>
              <a:ahLst/>
              <a:cxnLst/>
              <a:rect l="l" t="t" r="r" b="b"/>
              <a:pathLst>
                <a:path w="882" h="742" extrusionOk="0">
                  <a:moveTo>
                    <a:pt x="1" y="0"/>
                  </a:moveTo>
                  <a:lnTo>
                    <a:pt x="1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3" name="Google Shape;3903;p32"/>
            <p:cNvSpPr/>
            <p:nvPr/>
          </p:nvSpPr>
          <p:spPr>
            <a:xfrm>
              <a:off x="5030650" y="4048050"/>
              <a:ext cx="22025" cy="18550"/>
            </a:xfrm>
            <a:custGeom>
              <a:avLst/>
              <a:gdLst/>
              <a:ahLst/>
              <a:cxnLst/>
              <a:rect l="l" t="t" r="r" b="b"/>
              <a:pathLst>
                <a:path w="881" h="742" extrusionOk="0">
                  <a:moveTo>
                    <a:pt x="0" y="0"/>
                  </a:moveTo>
                  <a:lnTo>
                    <a:pt x="0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4" name="Google Shape;3904;p32"/>
            <p:cNvSpPr/>
            <p:nvPr/>
          </p:nvSpPr>
          <p:spPr>
            <a:xfrm>
              <a:off x="5063300" y="4048050"/>
              <a:ext cx="22050" cy="18550"/>
            </a:xfrm>
            <a:custGeom>
              <a:avLst/>
              <a:gdLst/>
              <a:ahLst/>
              <a:cxnLst/>
              <a:rect l="l" t="t" r="r" b="b"/>
              <a:pathLst>
                <a:path w="882" h="742" extrusionOk="0">
                  <a:moveTo>
                    <a:pt x="0" y="0"/>
                  </a:moveTo>
                  <a:lnTo>
                    <a:pt x="0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5" name="Google Shape;3905;p32"/>
            <p:cNvSpPr/>
            <p:nvPr/>
          </p:nvSpPr>
          <p:spPr>
            <a:xfrm>
              <a:off x="5095975" y="4048050"/>
              <a:ext cx="22050" cy="18550"/>
            </a:xfrm>
            <a:custGeom>
              <a:avLst/>
              <a:gdLst/>
              <a:ahLst/>
              <a:cxnLst/>
              <a:rect l="l" t="t" r="r" b="b"/>
              <a:pathLst>
                <a:path w="882" h="742" extrusionOk="0">
                  <a:moveTo>
                    <a:pt x="1" y="0"/>
                  </a:moveTo>
                  <a:lnTo>
                    <a:pt x="1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6" name="Google Shape;3906;p32"/>
            <p:cNvSpPr/>
            <p:nvPr/>
          </p:nvSpPr>
          <p:spPr>
            <a:xfrm>
              <a:off x="5128650" y="4048050"/>
              <a:ext cx="22050" cy="18550"/>
            </a:xfrm>
            <a:custGeom>
              <a:avLst/>
              <a:gdLst/>
              <a:ahLst/>
              <a:cxnLst/>
              <a:rect l="l" t="t" r="r" b="b"/>
              <a:pathLst>
                <a:path w="882" h="742" extrusionOk="0">
                  <a:moveTo>
                    <a:pt x="1" y="0"/>
                  </a:moveTo>
                  <a:lnTo>
                    <a:pt x="1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7" name="Google Shape;3907;p32"/>
            <p:cNvSpPr/>
            <p:nvPr/>
          </p:nvSpPr>
          <p:spPr>
            <a:xfrm>
              <a:off x="5030650" y="4075400"/>
              <a:ext cx="22025" cy="18550"/>
            </a:xfrm>
            <a:custGeom>
              <a:avLst/>
              <a:gdLst/>
              <a:ahLst/>
              <a:cxnLst/>
              <a:rect l="l" t="t" r="r" b="b"/>
              <a:pathLst>
                <a:path w="881" h="742" extrusionOk="0">
                  <a:moveTo>
                    <a:pt x="0" y="0"/>
                  </a:moveTo>
                  <a:lnTo>
                    <a:pt x="0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8" name="Google Shape;3908;p32"/>
            <p:cNvSpPr/>
            <p:nvPr/>
          </p:nvSpPr>
          <p:spPr>
            <a:xfrm>
              <a:off x="5063300" y="4075400"/>
              <a:ext cx="22050" cy="18550"/>
            </a:xfrm>
            <a:custGeom>
              <a:avLst/>
              <a:gdLst/>
              <a:ahLst/>
              <a:cxnLst/>
              <a:rect l="l" t="t" r="r" b="b"/>
              <a:pathLst>
                <a:path w="882" h="742" extrusionOk="0">
                  <a:moveTo>
                    <a:pt x="0" y="0"/>
                  </a:moveTo>
                  <a:lnTo>
                    <a:pt x="0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9" name="Google Shape;3909;p32"/>
            <p:cNvSpPr/>
            <p:nvPr/>
          </p:nvSpPr>
          <p:spPr>
            <a:xfrm>
              <a:off x="5095975" y="4075400"/>
              <a:ext cx="22050" cy="18550"/>
            </a:xfrm>
            <a:custGeom>
              <a:avLst/>
              <a:gdLst/>
              <a:ahLst/>
              <a:cxnLst/>
              <a:rect l="l" t="t" r="r" b="b"/>
              <a:pathLst>
                <a:path w="882" h="742" extrusionOk="0">
                  <a:moveTo>
                    <a:pt x="1" y="0"/>
                  </a:moveTo>
                  <a:lnTo>
                    <a:pt x="1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0" name="Google Shape;3910;p32"/>
            <p:cNvSpPr/>
            <p:nvPr/>
          </p:nvSpPr>
          <p:spPr>
            <a:xfrm>
              <a:off x="5128650" y="4075400"/>
              <a:ext cx="22050" cy="18550"/>
            </a:xfrm>
            <a:custGeom>
              <a:avLst/>
              <a:gdLst/>
              <a:ahLst/>
              <a:cxnLst/>
              <a:rect l="l" t="t" r="r" b="b"/>
              <a:pathLst>
                <a:path w="882" h="742" extrusionOk="0">
                  <a:moveTo>
                    <a:pt x="1" y="0"/>
                  </a:moveTo>
                  <a:lnTo>
                    <a:pt x="1" y="742"/>
                  </a:lnTo>
                  <a:lnTo>
                    <a:pt x="881" y="742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1" name="Google Shape;3911;p32"/>
            <p:cNvSpPr/>
            <p:nvPr/>
          </p:nvSpPr>
          <p:spPr>
            <a:xfrm>
              <a:off x="5030650" y="4102700"/>
              <a:ext cx="22025" cy="18575"/>
            </a:xfrm>
            <a:custGeom>
              <a:avLst/>
              <a:gdLst/>
              <a:ahLst/>
              <a:cxnLst/>
              <a:rect l="l" t="t" r="r" b="b"/>
              <a:pathLst>
                <a:path w="881" h="743" extrusionOk="0">
                  <a:moveTo>
                    <a:pt x="0" y="1"/>
                  </a:moveTo>
                  <a:lnTo>
                    <a:pt x="0" y="743"/>
                  </a:lnTo>
                  <a:lnTo>
                    <a:pt x="881" y="743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2" name="Google Shape;3912;p32"/>
            <p:cNvSpPr/>
            <p:nvPr/>
          </p:nvSpPr>
          <p:spPr>
            <a:xfrm>
              <a:off x="5063300" y="4102700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0" y="1"/>
                  </a:moveTo>
                  <a:lnTo>
                    <a:pt x="0" y="743"/>
                  </a:lnTo>
                  <a:lnTo>
                    <a:pt x="881" y="743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3" name="Google Shape;3913;p32"/>
            <p:cNvSpPr/>
            <p:nvPr/>
          </p:nvSpPr>
          <p:spPr>
            <a:xfrm>
              <a:off x="5095975" y="4102700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1" y="1"/>
                  </a:moveTo>
                  <a:lnTo>
                    <a:pt x="1" y="743"/>
                  </a:lnTo>
                  <a:lnTo>
                    <a:pt x="881" y="743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4" name="Google Shape;3914;p32"/>
            <p:cNvSpPr/>
            <p:nvPr/>
          </p:nvSpPr>
          <p:spPr>
            <a:xfrm>
              <a:off x="5128650" y="4102700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1" y="1"/>
                  </a:moveTo>
                  <a:lnTo>
                    <a:pt x="1" y="743"/>
                  </a:lnTo>
                  <a:lnTo>
                    <a:pt x="881" y="743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5" name="Google Shape;3915;p32"/>
            <p:cNvSpPr/>
            <p:nvPr/>
          </p:nvSpPr>
          <p:spPr>
            <a:xfrm>
              <a:off x="5030650" y="4130050"/>
              <a:ext cx="22025" cy="18575"/>
            </a:xfrm>
            <a:custGeom>
              <a:avLst/>
              <a:gdLst/>
              <a:ahLst/>
              <a:cxnLst/>
              <a:rect l="l" t="t" r="r" b="b"/>
              <a:pathLst>
                <a:path w="881" h="743" extrusionOk="0">
                  <a:moveTo>
                    <a:pt x="0" y="1"/>
                  </a:moveTo>
                  <a:lnTo>
                    <a:pt x="0" y="743"/>
                  </a:lnTo>
                  <a:lnTo>
                    <a:pt x="881" y="743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6" name="Google Shape;3916;p32"/>
            <p:cNvSpPr/>
            <p:nvPr/>
          </p:nvSpPr>
          <p:spPr>
            <a:xfrm>
              <a:off x="5063300" y="4130050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0" y="1"/>
                  </a:moveTo>
                  <a:lnTo>
                    <a:pt x="0" y="743"/>
                  </a:lnTo>
                  <a:lnTo>
                    <a:pt x="881" y="743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7" name="Google Shape;3917;p32"/>
            <p:cNvSpPr/>
            <p:nvPr/>
          </p:nvSpPr>
          <p:spPr>
            <a:xfrm>
              <a:off x="5095975" y="4130050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1" y="1"/>
                  </a:moveTo>
                  <a:lnTo>
                    <a:pt x="1" y="743"/>
                  </a:lnTo>
                  <a:lnTo>
                    <a:pt x="881" y="743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8" name="Google Shape;3918;p32"/>
            <p:cNvSpPr/>
            <p:nvPr/>
          </p:nvSpPr>
          <p:spPr>
            <a:xfrm>
              <a:off x="5128650" y="4130050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1" y="1"/>
                  </a:moveTo>
                  <a:lnTo>
                    <a:pt x="1" y="743"/>
                  </a:lnTo>
                  <a:lnTo>
                    <a:pt x="881" y="743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9" name="Google Shape;3919;p32"/>
            <p:cNvSpPr/>
            <p:nvPr/>
          </p:nvSpPr>
          <p:spPr>
            <a:xfrm>
              <a:off x="5030650" y="4157400"/>
              <a:ext cx="22025" cy="18575"/>
            </a:xfrm>
            <a:custGeom>
              <a:avLst/>
              <a:gdLst/>
              <a:ahLst/>
              <a:cxnLst/>
              <a:rect l="l" t="t" r="r" b="b"/>
              <a:pathLst>
                <a:path w="881" h="743" extrusionOk="0">
                  <a:moveTo>
                    <a:pt x="0" y="1"/>
                  </a:moveTo>
                  <a:lnTo>
                    <a:pt x="0" y="743"/>
                  </a:lnTo>
                  <a:lnTo>
                    <a:pt x="881" y="743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0" name="Google Shape;3920;p32"/>
            <p:cNvSpPr/>
            <p:nvPr/>
          </p:nvSpPr>
          <p:spPr>
            <a:xfrm>
              <a:off x="5063300" y="4157400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0" y="1"/>
                  </a:moveTo>
                  <a:lnTo>
                    <a:pt x="0" y="743"/>
                  </a:lnTo>
                  <a:lnTo>
                    <a:pt x="881" y="743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1" name="Google Shape;3921;p32"/>
            <p:cNvSpPr/>
            <p:nvPr/>
          </p:nvSpPr>
          <p:spPr>
            <a:xfrm>
              <a:off x="5095975" y="4157400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1" y="1"/>
                  </a:moveTo>
                  <a:lnTo>
                    <a:pt x="1" y="743"/>
                  </a:lnTo>
                  <a:lnTo>
                    <a:pt x="881" y="743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2" name="Google Shape;3922;p32"/>
            <p:cNvSpPr/>
            <p:nvPr/>
          </p:nvSpPr>
          <p:spPr>
            <a:xfrm>
              <a:off x="5128650" y="4157400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1" y="1"/>
                  </a:moveTo>
                  <a:lnTo>
                    <a:pt x="1" y="743"/>
                  </a:lnTo>
                  <a:lnTo>
                    <a:pt x="881" y="743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3" name="Google Shape;3923;p32"/>
            <p:cNvSpPr/>
            <p:nvPr/>
          </p:nvSpPr>
          <p:spPr>
            <a:xfrm>
              <a:off x="5030650" y="4184750"/>
              <a:ext cx="22025" cy="18575"/>
            </a:xfrm>
            <a:custGeom>
              <a:avLst/>
              <a:gdLst/>
              <a:ahLst/>
              <a:cxnLst/>
              <a:rect l="l" t="t" r="r" b="b"/>
              <a:pathLst>
                <a:path w="881" h="743" extrusionOk="0">
                  <a:moveTo>
                    <a:pt x="0" y="1"/>
                  </a:moveTo>
                  <a:lnTo>
                    <a:pt x="0" y="742"/>
                  </a:lnTo>
                  <a:lnTo>
                    <a:pt x="881" y="74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4" name="Google Shape;3924;p32"/>
            <p:cNvSpPr/>
            <p:nvPr/>
          </p:nvSpPr>
          <p:spPr>
            <a:xfrm>
              <a:off x="5063300" y="4184750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0" y="1"/>
                  </a:moveTo>
                  <a:lnTo>
                    <a:pt x="0" y="742"/>
                  </a:lnTo>
                  <a:lnTo>
                    <a:pt x="881" y="74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5" name="Google Shape;3925;p32"/>
            <p:cNvSpPr/>
            <p:nvPr/>
          </p:nvSpPr>
          <p:spPr>
            <a:xfrm>
              <a:off x="5095975" y="4184750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1" y="1"/>
                  </a:moveTo>
                  <a:lnTo>
                    <a:pt x="1" y="742"/>
                  </a:lnTo>
                  <a:lnTo>
                    <a:pt x="881" y="74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6" name="Google Shape;3926;p32"/>
            <p:cNvSpPr/>
            <p:nvPr/>
          </p:nvSpPr>
          <p:spPr>
            <a:xfrm>
              <a:off x="5128650" y="4184750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1" y="1"/>
                  </a:moveTo>
                  <a:lnTo>
                    <a:pt x="1" y="742"/>
                  </a:lnTo>
                  <a:lnTo>
                    <a:pt x="881" y="74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7" name="Google Shape;3927;p32"/>
            <p:cNvSpPr/>
            <p:nvPr/>
          </p:nvSpPr>
          <p:spPr>
            <a:xfrm>
              <a:off x="5030650" y="4212100"/>
              <a:ext cx="22025" cy="18575"/>
            </a:xfrm>
            <a:custGeom>
              <a:avLst/>
              <a:gdLst/>
              <a:ahLst/>
              <a:cxnLst/>
              <a:rect l="l" t="t" r="r" b="b"/>
              <a:pathLst>
                <a:path w="881" h="743" extrusionOk="0">
                  <a:moveTo>
                    <a:pt x="0" y="1"/>
                  </a:moveTo>
                  <a:lnTo>
                    <a:pt x="0" y="742"/>
                  </a:lnTo>
                  <a:lnTo>
                    <a:pt x="881" y="74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8" name="Google Shape;3928;p32"/>
            <p:cNvSpPr/>
            <p:nvPr/>
          </p:nvSpPr>
          <p:spPr>
            <a:xfrm>
              <a:off x="5063300" y="4212100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0" y="1"/>
                  </a:moveTo>
                  <a:lnTo>
                    <a:pt x="0" y="742"/>
                  </a:lnTo>
                  <a:lnTo>
                    <a:pt x="881" y="74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9" name="Google Shape;3929;p32"/>
            <p:cNvSpPr/>
            <p:nvPr/>
          </p:nvSpPr>
          <p:spPr>
            <a:xfrm>
              <a:off x="5095975" y="4212100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1" y="1"/>
                  </a:moveTo>
                  <a:lnTo>
                    <a:pt x="1" y="742"/>
                  </a:lnTo>
                  <a:lnTo>
                    <a:pt x="881" y="74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0" name="Google Shape;3930;p32"/>
            <p:cNvSpPr/>
            <p:nvPr/>
          </p:nvSpPr>
          <p:spPr>
            <a:xfrm>
              <a:off x="5128650" y="4212100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1" y="1"/>
                  </a:moveTo>
                  <a:lnTo>
                    <a:pt x="1" y="742"/>
                  </a:lnTo>
                  <a:lnTo>
                    <a:pt x="881" y="74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1" name="Google Shape;3931;p32"/>
            <p:cNvSpPr/>
            <p:nvPr/>
          </p:nvSpPr>
          <p:spPr>
            <a:xfrm>
              <a:off x="5030650" y="4239425"/>
              <a:ext cx="22025" cy="18575"/>
            </a:xfrm>
            <a:custGeom>
              <a:avLst/>
              <a:gdLst/>
              <a:ahLst/>
              <a:cxnLst/>
              <a:rect l="l" t="t" r="r" b="b"/>
              <a:pathLst>
                <a:path w="881" h="743" extrusionOk="0">
                  <a:moveTo>
                    <a:pt x="0" y="1"/>
                  </a:moveTo>
                  <a:lnTo>
                    <a:pt x="0" y="742"/>
                  </a:lnTo>
                  <a:lnTo>
                    <a:pt x="881" y="74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2" name="Google Shape;3932;p32"/>
            <p:cNvSpPr/>
            <p:nvPr/>
          </p:nvSpPr>
          <p:spPr>
            <a:xfrm>
              <a:off x="5063300" y="4239425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0" y="1"/>
                  </a:moveTo>
                  <a:lnTo>
                    <a:pt x="0" y="742"/>
                  </a:lnTo>
                  <a:lnTo>
                    <a:pt x="881" y="74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3" name="Google Shape;3933;p32"/>
            <p:cNvSpPr/>
            <p:nvPr/>
          </p:nvSpPr>
          <p:spPr>
            <a:xfrm>
              <a:off x="5095975" y="4239425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1" y="1"/>
                  </a:moveTo>
                  <a:lnTo>
                    <a:pt x="1" y="742"/>
                  </a:lnTo>
                  <a:lnTo>
                    <a:pt x="881" y="74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4" name="Google Shape;3934;p32"/>
            <p:cNvSpPr/>
            <p:nvPr/>
          </p:nvSpPr>
          <p:spPr>
            <a:xfrm>
              <a:off x="5128650" y="4239425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1" y="1"/>
                  </a:moveTo>
                  <a:lnTo>
                    <a:pt x="1" y="742"/>
                  </a:lnTo>
                  <a:lnTo>
                    <a:pt x="881" y="74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5" name="Google Shape;3935;p32"/>
            <p:cNvSpPr/>
            <p:nvPr/>
          </p:nvSpPr>
          <p:spPr>
            <a:xfrm>
              <a:off x="5030650" y="4266775"/>
              <a:ext cx="22025" cy="18575"/>
            </a:xfrm>
            <a:custGeom>
              <a:avLst/>
              <a:gdLst/>
              <a:ahLst/>
              <a:cxnLst/>
              <a:rect l="l" t="t" r="r" b="b"/>
              <a:pathLst>
                <a:path w="881" h="743" extrusionOk="0">
                  <a:moveTo>
                    <a:pt x="0" y="1"/>
                  </a:moveTo>
                  <a:lnTo>
                    <a:pt x="0" y="742"/>
                  </a:lnTo>
                  <a:lnTo>
                    <a:pt x="881" y="74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6" name="Google Shape;3936;p32"/>
            <p:cNvSpPr/>
            <p:nvPr/>
          </p:nvSpPr>
          <p:spPr>
            <a:xfrm>
              <a:off x="5063300" y="4266775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0" y="1"/>
                  </a:moveTo>
                  <a:lnTo>
                    <a:pt x="0" y="742"/>
                  </a:lnTo>
                  <a:lnTo>
                    <a:pt x="881" y="74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7" name="Google Shape;3937;p32"/>
            <p:cNvSpPr/>
            <p:nvPr/>
          </p:nvSpPr>
          <p:spPr>
            <a:xfrm>
              <a:off x="5095975" y="4266775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1" y="1"/>
                  </a:moveTo>
                  <a:lnTo>
                    <a:pt x="1" y="742"/>
                  </a:lnTo>
                  <a:lnTo>
                    <a:pt x="881" y="74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8" name="Google Shape;3938;p32"/>
            <p:cNvSpPr/>
            <p:nvPr/>
          </p:nvSpPr>
          <p:spPr>
            <a:xfrm>
              <a:off x="5128650" y="4266775"/>
              <a:ext cx="22050" cy="18575"/>
            </a:xfrm>
            <a:custGeom>
              <a:avLst/>
              <a:gdLst/>
              <a:ahLst/>
              <a:cxnLst/>
              <a:rect l="l" t="t" r="r" b="b"/>
              <a:pathLst>
                <a:path w="882" h="743" extrusionOk="0">
                  <a:moveTo>
                    <a:pt x="1" y="1"/>
                  </a:moveTo>
                  <a:lnTo>
                    <a:pt x="1" y="742"/>
                  </a:lnTo>
                  <a:lnTo>
                    <a:pt x="881" y="742"/>
                  </a:lnTo>
                  <a:lnTo>
                    <a:pt x="8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9" name="Google Shape;3939;p32"/>
            <p:cNvSpPr/>
            <p:nvPr/>
          </p:nvSpPr>
          <p:spPr>
            <a:xfrm>
              <a:off x="5150675" y="4323275"/>
              <a:ext cx="68350" cy="99025"/>
            </a:xfrm>
            <a:custGeom>
              <a:avLst/>
              <a:gdLst/>
              <a:ahLst/>
              <a:cxnLst/>
              <a:rect l="l" t="t" r="r" b="b"/>
              <a:pathLst>
                <a:path w="2734" h="3961" extrusionOk="0">
                  <a:moveTo>
                    <a:pt x="0" y="1"/>
                  </a:moveTo>
                  <a:lnTo>
                    <a:pt x="0" y="3960"/>
                  </a:lnTo>
                  <a:lnTo>
                    <a:pt x="2733" y="3960"/>
                  </a:lnTo>
                  <a:lnTo>
                    <a:pt x="27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0" name="Google Shape;3940;p32"/>
            <p:cNvSpPr/>
            <p:nvPr/>
          </p:nvSpPr>
          <p:spPr>
            <a:xfrm>
              <a:off x="4955075" y="4323275"/>
              <a:ext cx="68300" cy="99025"/>
            </a:xfrm>
            <a:custGeom>
              <a:avLst/>
              <a:gdLst/>
              <a:ahLst/>
              <a:cxnLst/>
              <a:rect l="l" t="t" r="r" b="b"/>
              <a:pathLst>
                <a:path w="2732" h="3961" extrusionOk="0">
                  <a:moveTo>
                    <a:pt x="1" y="1"/>
                  </a:moveTo>
                  <a:lnTo>
                    <a:pt x="1" y="3960"/>
                  </a:lnTo>
                  <a:lnTo>
                    <a:pt x="2732" y="3960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1" name="Google Shape;3941;p32"/>
            <p:cNvSpPr/>
            <p:nvPr/>
          </p:nvSpPr>
          <p:spPr>
            <a:xfrm>
              <a:off x="5691850" y="4285825"/>
              <a:ext cx="118450" cy="136475"/>
            </a:xfrm>
            <a:custGeom>
              <a:avLst/>
              <a:gdLst/>
              <a:ahLst/>
              <a:cxnLst/>
              <a:rect l="l" t="t" r="r" b="b"/>
              <a:pathLst>
                <a:path w="4738" h="5459" extrusionOk="0">
                  <a:moveTo>
                    <a:pt x="669" y="1"/>
                  </a:moveTo>
                  <a:lnTo>
                    <a:pt x="669" y="725"/>
                  </a:lnTo>
                  <a:lnTo>
                    <a:pt x="0" y="725"/>
                  </a:lnTo>
                  <a:lnTo>
                    <a:pt x="0" y="5458"/>
                  </a:lnTo>
                  <a:lnTo>
                    <a:pt x="4738" y="5458"/>
                  </a:lnTo>
                  <a:lnTo>
                    <a:pt x="4738" y="725"/>
                  </a:lnTo>
                  <a:lnTo>
                    <a:pt x="4068" y="725"/>
                  </a:lnTo>
                  <a:lnTo>
                    <a:pt x="40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2" name="Google Shape;3942;p32"/>
            <p:cNvSpPr/>
            <p:nvPr/>
          </p:nvSpPr>
          <p:spPr>
            <a:xfrm>
              <a:off x="5701775" y="4313200"/>
              <a:ext cx="98625" cy="19100"/>
            </a:xfrm>
            <a:custGeom>
              <a:avLst/>
              <a:gdLst/>
              <a:ahLst/>
              <a:cxnLst/>
              <a:rect l="l" t="t" r="r" b="b"/>
              <a:pathLst>
                <a:path w="3945" h="764" extrusionOk="0">
                  <a:moveTo>
                    <a:pt x="0" y="1"/>
                  </a:moveTo>
                  <a:lnTo>
                    <a:pt x="0" y="763"/>
                  </a:lnTo>
                  <a:lnTo>
                    <a:pt x="3944" y="763"/>
                  </a:lnTo>
                  <a:lnTo>
                    <a:pt x="39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3" name="Google Shape;3943;p32"/>
            <p:cNvSpPr/>
            <p:nvPr/>
          </p:nvSpPr>
          <p:spPr>
            <a:xfrm>
              <a:off x="5701775" y="4341775"/>
              <a:ext cx="19750" cy="24525"/>
            </a:xfrm>
            <a:custGeom>
              <a:avLst/>
              <a:gdLst/>
              <a:ahLst/>
              <a:cxnLst/>
              <a:rect l="l" t="t" r="r" b="b"/>
              <a:pathLst>
                <a:path w="790" h="981" extrusionOk="0">
                  <a:moveTo>
                    <a:pt x="0" y="0"/>
                  </a:moveTo>
                  <a:lnTo>
                    <a:pt x="0" y="981"/>
                  </a:lnTo>
                  <a:lnTo>
                    <a:pt x="789" y="981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4" name="Google Shape;3944;p32"/>
            <p:cNvSpPr/>
            <p:nvPr/>
          </p:nvSpPr>
          <p:spPr>
            <a:xfrm>
              <a:off x="5780650" y="4341775"/>
              <a:ext cx="19750" cy="24525"/>
            </a:xfrm>
            <a:custGeom>
              <a:avLst/>
              <a:gdLst/>
              <a:ahLst/>
              <a:cxnLst/>
              <a:rect l="l" t="t" r="r" b="b"/>
              <a:pathLst>
                <a:path w="790" h="981" extrusionOk="0">
                  <a:moveTo>
                    <a:pt x="0" y="0"/>
                  </a:moveTo>
                  <a:lnTo>
                    <a:pt x="0" y="981"/>
                  </a:lnTo>
                  <a:lnTo>
                    <a:pt x="789" y="981"/>
                  </a:lnTo>
                  <a:lnTo>
                    <a:pt x="7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5" name="Google Shape;3945;p32"/>
            <p:cNvSpPr/>
            <p:nvPr/>
          </p:nvSpPr>
          <p:spPr>
            <a:xfrm>
              <a:off x="5741200" y="4341775"/>
              <a:ext cx="19725" cy="24525"/>
            </a:xfrm>
            <a:custGeom>
              <a:avLst/>
              <a:gdLst/>
              <a:ahLst/>
              <a:cxnLst/>
              <a:rect l="l" t="t" r="r" b="b"/>
              <a:pathLst>
                <a:path w="789" h="981" extrusionOk="0">
                  <a:moveTo>
                    <a:pt x="0" y="0"/>
                  </a:moveTo>
                  <a:lnTo>
                    <a:pt x="0" y="981"/>
                  </a:lnTo>
                  <a:lnTo>
                    <a:pt x="788" y="981"/>
                  </a:lnTo>
                  <a:lnTo>
                    <a:pt x="7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6" name="Google Shape;3946;p32"/>
            <p:cNvSpPr/>
            <p:nvPr/>
          </p:nvSpPr>
          <p:spPr>
            <a:xfrm>
              <a:off x="5701775" y="4375725"/>
              <a:ext cx="19750" cy="24575"/>
            </a:xfrm>
            <a:custGeom>
              <a:avLst/>
              <a:gdLst/>
              <a:ahLst/>
              <a:cxnLst/>
              <a:rect l="l" t="t" r="r" b="b"/>
              <a:pathLst>
                <a:path w="790" h="983" extrusionOk="0">
                  <a:moveTo>
                    <a:pt x="0" y="1"/>
                  </a:moveTo>
                  <a:lnTo>
                    <a:pt x="0" y="983"/>
                  </a:lnTo>
                  <a:lnTo>
                    <a:pt x="789" y="983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7" name="Google Shape;3947;p32"/>
            <p:cNvSpPr/>
            <p:nvPr/>
          </p:nvSpPr>
          <p:spPr>
            <a:xfrm>
              <a:off x="5780650" y="4375725"/>
              <a:ext cx="19750" cy="24575"/>
            </a:xfrm>
            <a:custGeom>
              <a:avLst/>
              <a:gdLst/>
              <a:ahLst/>
              <a:cxnLst/>
              <a:rect l="l" t="t" r="r" b="b"/>
              <a:pathLst>
                <a:path w="790" h="983" extrusionOk="0">
                  <a:moveTo>
                    <a:pt x="0" y="1"/>
                  </a:moveTo>
                  <a:lnTo>
                    <a:pt x="0" y="983"/>
                  </a:lnTo>
                  <a:lnTo>
                    <a:pt x="789" y="983"/>
                  </a:lnTo>
                  <a:lnTo>
                    <a:pt x="78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8" name="Google Shape;3948;p32"/>
            <p:cNvSpPr/>
            <p:nvPr/>
          </p:nvSpPr>
          <p:spPr>
            <a:xfrm>
              <a:off x="5741200" y="4375725"/>
              <a:ext cx="19725" cy="24575"/>
            </a:xfrm>
            <a:custGeom>
              <a:avLst/>
              <a:gdLst/>
              <a:ahLst/>
              <a:cxnLst/>
              <a:rect l="l" t="t" r="r" b="b"/>
              <a:pathLst>
                <a:path w="789" h="983" extrusionOk="0">
                  <a:moveTo>
                    <a:pt x="0" y="1"/>
                  </a:moveTo>
                  <a:lnTo>
                    <a:pt x="0" y="983"/>
                  </a:lnTo>
                  <a:lnTo>
                    <a:pt x="788" y="983"/>
                  </a:lnTo>
                  <a:lnTo>
                    <a:pt x="78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9" name="Google Shape;3949;p32"/>
            <p:cNvSpPr/>
            <p:nvPr/>
          </p:nvSpPr>
          <p:spPr>
            <a:xfrm>
              <a:off x="5117975" y="4336275"/>
              <a:ext cx="357375" cy="86025"/>
            </a:xfrm>
            <a:custGeom>
              <a:avLst/>
              <a:gdLst/>
              <a:ahLst/>
              <a:cxnLst/>
              <a:rect l="l" t="t" r="r" b="b"/>
              <a:pathLst>
                <a:path w="14295" h="3441" extrusionOk="0">
                  <a:moveTo>
                    <a:pt x="0" y="1"/>
                  </a:moveTo>
                  <a:lnTo>
                    <a:pt x="0" y="3440"/>
                  </a:lnTo>
                  <a:lnTo>
                    <a:pt x="14295" y="3440"/>
                  </a:lnTo>
                  <a:lnTo>
                    <a:pt x="142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0" name="Google Shape;3950;p32"/>
            <p:cNvSpPr/>
            <p:nvPr/>
          </p:nvSpPr>
          <p:spPr>
            <a:xfrm>
              <a:off x="5370350" y="4369775"/>
              <a:ext cx="210025" cy="52525"/>
            </a:xfrm>
            <a:custGeom>
              <a:avLst/>
              <a:gdLst/>
              <a:ahLst/>
              <a:cxnLst/>
              <a:rect l="l" t="t" r="r" b="b"/>
              <a:pathLst>
                <a:path w="8401" h="2101" extrusionOk="0">
                  <a:moveTo>
                    <a:pt x="1" y="1"/>
                  </a:moveTo>
                  <a:lnTo>
                    <a:pt x="1" y="2100"/>
                  </a:lnTo>
                  <a:lnTo>
                    <a:pt x="8400" y="2100"/>
                  </a:lnTo>
                  <a:lnTo>
                    <a:pt x="84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1" name="Google Shape;3951;p32"/>
            <p:cNvSpPr/>
            <p:nvPr/>
          </p:nvSpPr>
          <p:spPr>
            <a:xfrm>
              <a:off x="5497050" y="4336275"/>
              <a:ext cx="210000" cy="86025"/>
            </a:xfrm>
            <a:custGeom>
              <a:avLst/>
              <a:gdLst/>
              <a:ahLst/>
              <a:cxnLst/>
              <a:rect l="l" t="t" r="r" b="b"/>
              <a:pathLst>
                <a:path w="8400" h="3441" extrusionOk="0">
                  <a:moveTo>
                    <a:pt x="1" y="1"/>
                  </a:moveTo>
                  <a:lnTo>
                    <a:pt x="1" y="3440"/>
                  </a:lnTo>
                  <a:lnTo>
                    <a:pt x="8399" y="3440"/>
                  </a:lnTo>
                  <a:lnTo>
                    <a:pt x="839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2" name="Google Shape;3952;p32"/>
            <p:cNvSpPr/>
            <p:nvPr/>
          </p:nvSpPr>
          <p:spPr>
            <a:xfrm>
              <a:off x="5805700" y="4339675"/>
              <a:ext cx="31550" cy="82625"/>
            </a:xfrm>
            <a:custGeom>
              <a:avLst/>
              <a:gdLst/>
              <a:ahLst/>
              <a:cxnLst/>
              <a:rect l="l" t="t" r="r" b="b"/>
              <a:pathLst>
                <a:path w="1262" h="3305" extrusionOk="0">
                  <a:moveTo>
                    <a:pt x="0" y="1"/>
                  </a:moveTo>
                  <a:lnTo>
                    <a:pt x="0" y="3304"/>
                  </a:lnTo>
                  <a:lnTo>
                    <a:pt x="1261" y="3304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3" name="Google Shape;3953;p32"/>
            <p:cNvSpPr/>
            <p:nvPr/>
          </p:nvSpPr>
          <p:spPr>
            <a:xfrm>
              <a:off x="5504500" y="3751300"/>
              <a:ext cx="174000" cy="620275"/>
            </a:xfrm>
            <a:custGeom>
              <a:avLst/>
              <a:gdLst/>
              <a:ahLst/>
              <a:cxnLst/>
              <a:rect l="l" t="t" r="r" b="b"/>
              <a:pathLst>
                <a:path w="6960" h="24811" extrusionOk="0">
                  <a:moveTo>
                    <a:pt x="1381" y="1"/>
                  </a:moveTo>
                  <a:lnTo>
                    <a:pt x="1381" y="698"/>
                  </a:lnTo>
                  <a:lnTo>
                    <a:pt x="681" y="698"/>
                  </a:lnTo>
                  <a:lnTo>
                    <a:pt x="681" y="1578"/>
                  </a:lnTo>
                  <a:lnTo>
                    <a:pt x="1" y="1578"/>
                  </a:lnTo>
                  <a:lnTo>
                    <a:pt x="1" y="2137"/>
                  </a:lnTo>
                  <a:lnTo>
                    <a:pt x="681" y="2137"/>
                  </a:lnTo>
                  <a:lnTo>
                    <a:pt x="681" y="2884"/>
                  </a:lnTo>
                  <a:lnTo>
                    <a:pt x="1" y="2884"/>
                  </a:lnTo>
                  <a:lnTo>
                    <a:pt x="1" y="3442"/>
                  </a:lnTo>
                  <a:lnTo>
                    <a:pt x="681" y="3442"/>
                  </a:lnTo>
                  <a:lnTo>
                    <a:pt x="681" y="4188"/>
                  </a:lnTo>
                  <a:lnTo>
                    <a:pt x="1" y="4188"/>
                  </a:lnTo>
                  <a:lnTo>
                    <a:pt x="1" y="4748"/>
                  </a:lnTo>
                  <a:lnTo>
                    <a:pt x="681" y="4748"/>
                  </a:lnTo>
                  <a:lnTo>
                    <a:pt x="681" y="5493"/>
                  </a:lnTo>
                  <a:lnTo>
                    <a:pt x="1" y="5493"/>
                  </a:lnTo>
                  <a:lnTo>
                    <a:pt x="1" y="6052"/>
                  </a:lnTo>
                  <a:lnTo>
                    <a:pt x="681" y="6052"/>
                  </a:lnTo>
                  <a:lnTo>
                    <a:pt x="681" y="6799"/>
                  </a:lnTo>
                  <a:lnTo>
                    <a:pt x="1" y="6799"/>
                  </a:lnTo>
                  <a:lnTo>
                    <a:pt x="1" y="7357"/>
                  </a:lnTo>
                  <a:lnTo>
                    <a:pt x="681" y="7357"/>
                  </a:lnTo>
                  <a:lnTo>
                    <a:pt x="681" y="8103"/>
                  </a:lnTo>
                  <a:lnTo>
                    <a:pt x="1" y="8103"/>
                  </a:lnTo>
                  <a:lnTo>
                    <a:pt x="1" y="8663"/>
                  </a:lnTo>
                  <a:lnTo>
                    <a:pt x="681" y="8663"/>
                  </a:lnTo>
                  <a:lnTo>
                    <a:pt x="681" y="9409"/>
                  </a:lnTo>
                  <a:lnTo>
                    <a:pt x="1" y="9409"/>
                  </a:lnTo>
                  <a:lnTo>
                    <a:pt x="1" y="9968"/>
                  </a:lnTo>
                  <a:lnTo>
                    <a:pt x="681" y="9968"/>
                  </a:lnTo>
                  <a:lnTo>
                    <a:pt x="681" y="10713"/>
                  </a:lnTo>
                  <a:lnTo>
                    <a:pt x="1" y="10713"/>
                  </a:lnTo>
                  <a:lnTo>
                    <a:pt x="1" y="11274"/>
                  </a:lnTo>
                  <a:lnTo>
                    <a:pt x="681" y="11274"/>
                  </a:lnTo>
                  <a:lnTo>
                    <a:pt x="681" y="12018"/>
                  </a:lnTo>
                  <a:lnTo>
                    <a:pt x="1" y="12018"/>
                  </a:lnTo>
                  <a:lnTo>
                    <a:pt x="1" y="12578"/>
                  </a:lnTo>
                  <a:lnTo>
                    <a:pt x="681" y="12578"/>
                  </a:lnTo>
                  <a:lnTo>
                    <a:pt x="681" y="13325"/>
                  </a:lnTo>
                  <a:lnTo>
                    <a:pt x="1" y="13325"/>
                  </a:lnTo>
                  <a:lnTo>
                    <a:pt x="1" y="13883"/>
                  </a:lnTo>
                  <a:lnTo>
                    <a:pt x="681" y="13883"/>
                  </a:lnTo>
                  <a:lnTo>
                    <a:pt x="681" y="14629"/>
                  </a:lnTo>
                  <a:lnTo>
                    <a:pt x="1" y="14629"/>
                  </a:lnTo>
                  <a:lnTo>
                    <a:pt x="1" y="15189"/>
                  </a:lnTo>
                  <a:lnTo>
                    <a:pt x="681" y="15189"/>
                  </a:lnTo>
                  <a:lnTo>
                    <a:pt x="681" y="15935"/>
                  </a:lnTo>
                  <a:lnTo>
                    <a:pt x="1" y="15935"/>
                  </a:lnTo>
                  <a:lnTo>
                    <a:pt x="1" y="16493"/>
                  </a:lnTo>
                  <a:lnTo>
                    <a:pt x="681" y="16493"/>
                  </a:lnTo>
                  <a:lnTo>
                    <a:pt x="681" y="17240"/>
                  </a:lnTo>
                  <a:lnTo>
                    <a:pt x="1" y="17240"/>
                  </a:lnTo>
                  <a:lnTo>
                    <a:pt x="1" y="17799"/>
                  </a:lnTo>
                  <a:lnTo>
                    <a:pt x="681" y="17799"/>
                  </a:lnTo>
                  <a:lnTo>
                    <a:pt x="681" y="18544"/>
                  </a:lnTo>
                  <a:lnTo>
                    <a:pt x="1" y="18544"/>
                  </a:lnTo>
                  <a:lnTo>
                    <a:pt x="1" y="19104"/>
                  </a:lnTo>
                  <a:lnTo>
                    <a:pt x="681" y="19104"/>
                  </a:lnTo>
                  <a:lnTo>
                    <a:pt x="681" y="19850"/>
                  </a:lnTo>
                  <a:lnTo>
                    <a:pt x="1" y="19850"/>
                  </a:lnTo>
                  <a:lnTo>
                    <a:pt x="1" y="20408"/>
                  </a:lnTo>
                  <a:lnTo>
                    <a:pt x="681" y="20408"/>
                  </a:lnTo>
                  <a:lnTo>
                    <a:pt x="681" y="21154"/>
                  </a:lnTo>
                  <a:lnTo>
                    <a:pt x="1" y="21154"/>
                  </a:lnTo>
                  <a:lnTo>
                    <a:pt x="1" y="21715"/>
                  </a:lnTo>
                  <a:lnTo>
                    <a:pt x="681" y="21715"/>
                  </a:lnTo>
                  <a:lnTo>
                    <a:pt x="681" y="22460"/>
                  </a:lnTo>
                  <a:lnTo>
                    <a:pt x="1" y="22460"/>
                  </a:lnTo>
                  <a:lnTo>
                    <a:pt x="1" y="23019"/>
                  </a:lnTo>
                  <a:lnTo>
                    <a:pt x="681" y="23019"/>
                  </a:lnTo>
                  <a:lnTo>
                    <a:pt x="681" y="23765"/>
                  </a:lnTo>
                  <a:lnTo>
                    <a:pt x="1" y="23765"/>
                  </a:lnTo>
                  <a:lnTo>
                    <a:pt x="1" y="24325"/>
                  </a:lnTo>
                  <a:lnTo>
                    <a:pt x="681" y="24325"/>
                  </a:lnTo>
                  <a:lnTo>
                    <a:pt x="681" y="24811"/>
                  </a:lnTo>
                  <a:lnTo>
                    <a:pt x="6282" y="24811"/>
                  </a:lnTo>
                  <a:lnTo>
                    <a:pt x="6282" y="24325"/>
                  </a:lnTo>
                  <a:lnTo>
                    <a:pt x="6960" y="24325"/>
                  </a:lnTo>
                  <a:lnTo>
                    <a:pt x="6960" y="23765"/>
                  </a:lnTo>
                  <a:lnTo>
                    <a:pt x="6282" y="23765"/>
                  </a:lnTo>
                  <a:lnTo>
                    <a:pt x="6282" y="23019"/>
                  </a:lnTo>
                  <a:lnTo>
                    <a:pt x="6960" y="23019"/>
                  </a:lnTo>
                  <a:lnTo>
                    <a:pt x="6960" y="22460"/>
                  </a:lnTo>
                  <a:lnTo>
                    <a:pt x="6282" y="22460"/>
                  </a:lnTo>
                  <a:lnTo>
                    <a:pt x="6282" y="21715"/>
                  </a:lnTo>
                  <a:lnTo>
                    <a:pt x="6960" y="21715"/>
                  </a:lnTo>
                  <a:lnTo>
                    <a:pt x="6960" y="21154"/>
                  </a:lnTo>
                  <a:lnTo>
                    <a:pt x="6282" y="21154"/>
                  </a:lnTo>
                  <a:lnTo>
                    <a:pt x="6282" y="20408"/>
                  </a:lnTo>
                  <a:lnTo>
                    <a:pt x="6960" y="20408"/>
                  </a:lnTo>
                  <a:lnTo>
                    <a:pt x="6960" y="19850"/>
                  </a:lnTo>
                  <a:lnTo>
                    <a:pt x="6282" y="19850"/>
                  </a:lnTo>
                  <a:lnTo>
                    <a:pt x="6282" y="19104"/>
                  </a:lnTo>
                  <a:lnTo>
                    <a:pt x="6960" y="19104"/>
                  </a:lnTo>
                  <a:lnTo>
                    <a:pt x="6960" y="18544"/>
                  </a:lnTo>
                  <a:lnTo>
                    <a:pt x="6282" y="18544"/>
                  </a:lnTo>
                  <a:lnTo>
                    <a:pt x="6282" y="17799"/>
                  </a:lnTo>
                  <a:lnTo>
                    <a:pt x="6960" y="17799"/>
                  </a:lnTo>
                  <a:lnTo>
                    <a:pt x="6960" y="17240"/>
                  </a:lnTo>
                  <a:lnTo>
                    <a:pt x="6282" y="17240"/>
                  </a:lnTo>
                  <a:lnTo>
                    <a:pt x="6282" y="16493"/>
                  </a:lnTo>
                  <a:lnTo>
                    <a:pt x="6960" y="16493"/>
                  </a:lnTo>
                  <a:lnTo>
                    <a:pt x="6960" y="15935"/>
                  </a:lnTo>
                  <a:lnTo>
                    <a:pt x="6282" y="15935"/>
                  </a:lnTo>
                  <a:lnTo>
                    <a:pt x="6282" y="15189"/>
                  </a:lnTo>
                  <a:lnTo>
                    <a:pt x="6960" y="15189"/>
                  </a:lnTo>
                  <a:lnTo>
                    <a:pt x="6960" y="14629"/>
                  </a:lnTo>
                  <a:lnTo>
                    <a:pt x="6282" y="14629"/>
                  </a:lnTo>
                  <a:lnTo>
                    <a:pt x="6282" y="13883"/>
                  </a:lnTo>
                  <a:lnTo>
                    <a:pt x="6960" y="13883"/>
                  </a:lnTo>
                  <a:lnTo>
                    <a:pt x="6960" y="13325"/>
                  </a:lnTo>
                  <a:lnTo>
                    <a:pt x="6282" y="13325"/>
                  </a:lnTo>
                  <a:lnTo>
                    <a:pt x="6282" y="12578"/>
                  </a:lnTo>
                  <a:lnTo>
                    <a:pt x="6960" y="12578"/>
                  </a:lnTo>
                  <a:lnTo>
                    <a:pt x="6960" y="12018"/>
                  </a:lnTo>
                  <a:lnTo>
                    <a:pt x="6282" y="12018"/>
                  </a:lnTo>
                  <a:lnTo>
                    <a:pt x="6282" y="11274"/>
                  </a:lnTo>
                  <a:lnTo>
                    <a:pt x="6960" y="11274"/>
                  </a:lnTo>
                  <a:lnTo>
                    <a:pt x="6960" y="10713"/>
                  </a:lnTo>
                  <a:lnTo>
                    <a:pt x="6282" y="10713"/>
                  </a:lnTo>
                  <a:lnTo>
                    <a:pt x="6282" y="9968"/>
                  </a:lnTo>
                  <a:lnTo>
                    <a:pt x="6960" y="9968"/>
                  </a:lnTo>
                  <a:lnTo>
                    <a:pt x="6960" y="9409"/>
                  </a:lnTo>
                  <a:lnTo>
                    <a:pt x="6282" y="9409"/>
                  </a:lnTo>
                  <a:lnTo>
                    <a:pt x="6282" y="8663"/>
                  </a:lnTo>
                  <a:lnTo>
                    <a:pt x="6960" y="8663"/>
                  </a:lnTo>
                  <a:lnTo>
                    <a:pt x="6960" y="8103"/>
                  </a:lnTo>
                  <a:lnTo>
                    <a:pt x="6282" y="8103"/>
                  </a:lnTo>
                  <a:lnTo>
                    <a:pt x="6282" y="7357"/>
                  </a:lnTo>
                  <a:lnTo>
                    <a:pt x="6960" y="7357"/>
                  </a:lnTo>
                  <a:lnTo>
                    <a:pt x="6960" y="6799"/>
                  </a:lnTo>
                  <a:lnTo>
                    <a:pt x="6282" y="6799"/>
                  </a:lnTo>
                  <a:lnTo>
                    <a:pt x="6282" y="6052"/>
                  </a:lnTo>
                  <a:lnTo>
                    <a:pt x="6960" y="6052"/>
                  </a:lnTo>
                  <a:lnTo>
                    <a:pt x="6960" y="5493"/>
                  </a:lnTo>
                  <a:lnTo>
                    <a:pt x="6282" y="5493"/>
                  </a:lnTo>
                  <a:lnTo>
                    <a:pt x="6282" y="4748"/>
                  </a:lnTo>
                  <a:lnTo>
                    <a:pt x="6960" y="4748"/>
                  </a:lnTo>
                  <a:lnTo>
                    <a:pt x="6960" y="4188"/>
                  </a:lnTo>
                  <a:lnTo>
                    <a:pt x="6282" y="4188"/>
                  </a:lnTo>
                  <a:lnTo>
                    <a:pt x="6282" y="3442"/>
                  </a:lnTo>
                  <a:lnTo>
                    <a:pt x="6960" y="3442"/>
                  </a:lnTo>
                  <a:lnTo>
                    <a:pt x="6960" y="2884"/>
                  </a:lnTo>
                  <a:lnTo>
                    <a:pt x="6282" y="2884"/>
                  </a:lnTo>
                  <a:lnTo>
                    <a:pt x="6282" y="2137"/>
                  </a:lnTo>
                  <a:lnTo>
                    <a:pt x="6960" y="2137"/>
                  </a:lnTo>
                  <a:lnTo>
                    <a:pt x="6960" y="1578"/>
                  </a:lnTo>
                  <a:lnTo>
                    <a:pt x="6282" y="1578"/>
                  </a:lnTo>
                  <a:lnTo>
                    <a:pt x="6282" y="698"/>
                  </a:lnTo>
                  <a:lnTo>
                    <a:pt x="5600" y="698"/>
                  </a:lnTo>
                  <a:lnTo>
                    <a:pt x="560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4" name="Google Shape;3954;p32"/>
            <p:cNvSpPr/>
            <p:nvPr/>
          </p:nvSpPr>
          <p:spPr>
            <a:xfrm>
              <a:off x="5538600" y="3775775"/>
              <a:ext cx="10775" cy="9050"/>
            </a:xfrm>
            <a:custGeom>
              <a:avLst/>
              <a:gdLst/>
              <a:ahLst/>
              <a:cxnLst/>
              <a:rect l="l" t="t" r="r" b="b"/>
              <a:pathLst>
                <a:path w="431" h="362" extrusionOk="0">
                  <a:moveTo>
                    <a:pt x="0" y="0"/>
                  </a:moveTo>
                  <a:lnTo>
                    <a:pt x="0" y="362"/>
                  </a:lnTo>
                  <a:lnTo>
                    <a:pt x="430" y="362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5" name="Google Shape;3955;p32"/>
            <p:cNvSpPr/>
            <p:nvPr/>
          </p:nvSpPr>
          <p:spPr>
            <a:xfrm>
              <a:off x="5562350" y="3775775"/>
              <a:ext cx="10775" cy="9050"/>
            </a:xfrm>
            <a:custGeom>
              <a:avLst/>
              <a:gdLst/>
              <a:ahLst/>
              <a:cxnLst/>
              <a:rect l="l" t="t" r="r" b="b"/>
              <a:pathLst>
                <a:path w="431" h="362" extrusionOk="0">
                  <a:moveTo>
                    <a:pt x="0" y="0"/>
                  </a:moveTo>
                  <a:lnTo>
                    <a:pt x="0" y="362"/>
                  </a:lnTo>
                  <a:lnTo>
                    <a:pt x="431" y="36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6" name="Google Shape;3956;p32"/>
            <p:cNvSpPr/>
            <p:nvPr/>
          </p:nvSpPr>
          <p:spPr>
            <a:xfrm>
              <a:off x="5586150" y="3775775"/>
              <a:ext cx="10725" cy="9050"/>
            </a:xfrm>
            <a:custGeom>
              <a:avLst/>
              <a:gdLst/>
              <a:ahLst/>
              <a:cxnLst/>
              <a:rect l="l" t="t" r="r" b="b"/>
              <a:pathLst>
                <a:path w="429" h="362" extrusionOk="0">
                  <a:moveTo>
                    <a:pt x="0" y="0"/>
                  </a:moveTo>
                  <a:lnTo>
                    <a:pt x="0" y="362"/>
                  </a:lnTo>
                  <a:lnTo>
                    <a:pt x="429" y="362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7" name="Google Shape;3957;p32"/>
            <p:cNvSpPr/>
            <p:nvPr/>
          </p:nvSpPr>
          <p:spPr>
            <a:xfrm>
              <a:off x="5609875" y="3775775"/>
              <a:ext cx="10800" cy="9050"/>
            </a:xfrm>
            <a:custGeom>
              <a:avLst/>
              <a:gdLst/>
              <a:ahLst/>
              <a:cxnLst/>
              <a:rect l="l" t="t" r="r" b="b"/>
              <a:pathLst>
                <a:path w="432" h="362" extrusionOk="0">
                  <a:moveTo>
                    <a:pt x="1" y="0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8" name="Google Shape;3958;p32"/>
            <p:cNvSpPr/>
            <p:nvPr/>
          </p:nvSpPr>
          <p:spPr>
            <a:xfrm>
              <a:off x="5633675" y="3775775"/>
              <a:ext cx="10800" cy="9050"/>
            </a:xfrm>
            <a:custGeom>
              <a:avLst/>
              <a:gdLst/>
              <a:ahLst/>
              <a:cxnLst/>
              <a:rect l="l" t="t" r="r" b="b"/>
              <a:pathLst>
                <a:path w="432" h="362" extrusionOk="0">
                  <a:moveTo>
                    <a:pt x="1" y="0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9" name="Google Shape;3959;p32"/>
            <p:cNvSpPr/>
            <p:nvPr/>
          </p:nvSpPr>
          <p:spPr>
            <a:xfrm>
              <a:off x="5538600" y="3808700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30" y="362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0" name="Google Shape;3960;p32"/>
            <p:cNvSpPr/>
            <p:nvPr/>
          </p:nvSpPr>
          <p:spPr>
            <a:xfrm>
              <a:off x="5562350" y="3808700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1" name="Google Shape;3961;p32"/>
            <p:cNvSpPr/>
            <p:nvPr/>
          </p:nvSpPr>
          <p:spPr>
            <a:xfrm>
              <a:off x="5586150" y="3808700"/>
              <a:ext cx="10725" cy="9075"/>
            </a:xfrm>
            <a:custGeom>
              <a:avLst/>
              <a:gdLst/>
              <a:ahLst/>
              <a:cxnLst/>
              <a:rect l="l" t="t" r="r" b="b"/>
              <a:pathLst>
                <a:path w="429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29" y="362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2" name="Google Shape;3962;p32"/>
            <p:cNvSpPr/>
            <p:nvPr/>
          </p:nvSpPr>
          <p:spPr>
            <a:xfrm>
              <a:off x="5609875" y="3808700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1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3" name="Google Shape;3963;p32"/>
            <p:cNvSpPr/>
            <p:nvPr/>
          </p:nvSpPr>
          <p:spPr>
            <a:xfrm>
              <a:off x="5633675" y="3808700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1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4" name="Google Shape;3964;p32"/>
            <p:cNvSpPr/>
            <p:nvPr/>
          </p:nvSpPr>
          <p:spPr>
            <a:xfrm>
              <a:off x="5538600" y="3841600"/>
              <a:ext cx="10775" cy="9100"/>
            </a:xfrm>
            <a:custGeom>
              <a:avLst/>
              <a:gdLst/>
              <a:ahLst/>
              <a:cxnLst/>
              <a:rect l="l" t="t" r="r" b="b"/>
              <a:pathLst>
                <a:path w="431" h="364" extrusionOk="0">
                  <a:moveTo>
                    <a:pt x="0" y="1"/>
                  </a:moveTo>
                  <a:lnTo>
                    <a:pt x="0" y="364"/>
                  </a:lnTo>
                  <a:lnTo>
                    <a:pt x="430" y="364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5" name="Google Shape;3965;p32"/>
            <p:cNvSpPr/>
            <p:nvPr/>
          </p:nvSpPr>
          <p:spPr>
            <a:xfrm>
              <a:off x="5562350" y="3841600"/>
              <a:ext cx="10775" cy="9100"/>
            </a:xfrm>
            <a:custGeom>
              <a:avLst/>
              <a:gdLst/>
              <a:ahLst/>
              <a:cxnLst/>
              <a:rect l="l" t="t" r="r" b="b"/>
              <a:pathLst>
                <a:path w="431" h="364" extrusionOk="0">
                  <a:moveTo>
                    <a:pt x="0" y="1"/>
                  </a:moveTo>
                  <a:lnTo>
                    <a:pt x="0" y="364"/>
                  </a:lnTo>
                  <a:lnTo>
                    <a:pt x="431" y="364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6" name="Google Shape;3966;p32"/>
            <p:cNvSpPr/>
            <p:nvPr/>
          </p:nvSpPr>
          <p:spPr>
            <a:xfrm>
              <a:off x="5586150" y="3841600"/>
              <a:ext cx="10725" cy="9100"/>
            </a:xfrm>
            <a:custGeom>
              <a:avLst/>
              <a:gdLst/>
              <a:ahLst/>
              <a:cxnLst/>
              <a:rect l="l" t="t" r="r" b="b"/>
              <a:pathLst>
                <a:path w="429" h="364" extrusionOk="0">
                  <a:moveTo>
                    <a:pt x="0" y="1"/>
                  </a:moveTo>
                  <a:lnTo>
                    <a:pt x="0" y="364"/>
                  </a:lnTo>
                  <a:lnTo>
                    <a:pt x="429" y="364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7" name="Google Shape;3967;p32"/>
            <p:cNvSpPr/>
            <p:nvPr/>
          </p:nvSpPr>
          <p:spPr>
            <a:xfrm>
              <a:off x="5609875" y="3841600"/>
              <a:ext cx="10800" cy="9100"/>
            </a:xfrm>
            <a:custGeom>
              <a:avLst/>
              <a:gdLst/>
              <a:ahLst/>
              <a:cxnLst/>
              <a:rect l="l" t="t" r="r" b="b"/>
              <a:pathLst>
                <a:path w="432" h="364" extrusionOk="0">
                  <a:moveTo>
                    <a:pt x="1" y="1"/>
                  </a:moveTo>
                  <a:lnTo>
                    <a:pt x="1" y="364"/>
                  </a:lnTo>
                  <a:lnTo>
                    <a:pt x="431" y="364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8" name="Google Shape;3968;p32"/>
            <p:cNvSpPr/>
            <p:nvPr/>
          </p:nvSpPr>
          <p:spPr>
            <a:xfrm>
              <a:off x="5633675" y="3841600"/>
              <a:ext cx="10800" cy="9100"/>
            </a:xfrm>
            <a:custGeom>
              <a:avLst/>
              <a:gdLst/>
              <a:ahLst/>
              <a:cxnLst/>
              <a:rect l="l" t="t" r="r" b="b"/>
              <a:pathLst>
                <a:path w="432" h="364" extrusionOk="0">
                  <a:moveTo>
                    <a:pt x="1" y="1"/>
                  </a:moveTo>
                  <a:lnTo>
                    <a:pt x="1" y="364"/>
                  </a:lnTo>
                  <a:lnTo>
                    <a:pt x="431" y="364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9" name="Google Shape;3969;p32"/>
            <p:cNvSpPr/>
            <p:nvPr/>
          </p:nvSpPr>
          <p:spPr>
            <a:xfrm>
              <a:off x="5538600" y="3874550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0"/>
                  </a:moveTo>
                  <a:lnTo>
                    <a:pt x="0" y="362"/>
                  </a:lnTo>
                  <a:lnTo>
                    <a:pt x="430" y="362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0" name="Google Shape;3970;p32"/>
            <p:cNvSpPr/>
            <p:nvPr/>
          </p:nvSpPr>
          <p:spPr>
            <a:xfrm>
              <a:off x="5562350" y="3874550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0"/>
                  </a:moveTo>
                  <a:lnTo>
                    <a:pt x="0" y="362"/>
                  </a:lnTo>
                  <a:lnTo>
                    <a:pt x="431" y="36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1" name="Google Shape;3971;p32"/>
            <p:cNvSpPr/>
            <p:nvPr/>
          </p:nvSpPr>
          <p:spPr>
            <a:xfrm>
              <a:off x="5586150" y="3874550"/>
              <a:ext cx="10725" cy="9075"/>
            </a:xfrm>
            <a:custGeom>
              <a:avLst/>
              <a:gdLst/>
              <a:ahLst/>
              <a:cxnLst/>
              <a:rect l="l" t="t" r="r" b="b"/>
              <a:pathLst>
                <a:path w="429" h="363" extrusionOk="0">
                  <a:moveTo>
                    <a:pt x="0" y="0"/>
                  </a:moveTo>
                  <a:lnTo>
                    <a:pt x="0" y="362"/>
                  </a:lnTo>
                  <a:lnTo>
                    <a:pt x="429" y="362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2" name="Google Shape;3972;p32"/>
            <p:cNvSpPr/>
            <p:nvPr/>
          </p:nvSpPr>
          <p:spPr>
            <a:xfrm>
              <a:off x="5609875" y="3874550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0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3" name="Google Shape;3973;p32"/>
            <p:cNvSpPr/>
            <p:nvPr/>
          </p:nvSpPr>
          <p:spPr>
            <a:xfrm>
              <a:off x="5633675" y="3874550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0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4" name="Google Shape;3974;p32"/>
            <p:cNvSpPr/>
            <p:nvPr/>
          </p:nvSpPr>
          <p:spPr>
            <a:xfrm>
              <a:off x="5538600" y="3907475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30" y="362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5" name="Google Shape;3975;p32"/>
            <p:cNvSpPr/>
            <p:nvPr/>
          </p:nvSpPr>
          <p:spPr>
            <a:xfrm>
              <a:off x="5562350" y="3907475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6" name="Google Shape;3976;p32"/>
            <p:cNvSpPr/>
            <p:nvPr/>
          </p:nvSpPr>
          <p:spPr>
            <a:xfrm>
              <a:off x="5586150" y="3907475"/>
              <a:ext cx="10725" cy="9075"/>
            </a:xfrm>
            <a:custGeom>
              <a:avLst/>
              <a:gdLst/>
              <a:ahLst/>
              <a:cxnLst/>
              <a:rect l="l" t="t" r="r" b="b"/>
              <a:pathLst>
                <a:path w="429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29" y="362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7" name="Google Shape;3977;p32"/>
            <p:cNvSpPr/>
            <p:nvPr/>
          </p:nvSpPr>
          <p:spPr>
            <a:xfrm>
              <a:off x="5609875" y="3907475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1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8" name="Google Shape;3978;p32"/>
            <p:cNvSpPr/>
            <p:nvPr/>
          </p:nvSpPr>
          <p:spPr>
            <a:xfrm>
              <a:off x="5633675" y="3907475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1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9" name="Google Shape;3979;p32"/>
            <p:cNvSpPr/>
            <p:nvPr/>
          </p:nvSpPr>
          <p:spPr>
            <a:xfrm>
              <a:off x="5538600" y="3940375"/>
              <a:ext cx="10775" cy="9050"/>
            </a:xfrm>
            <a:custGeom>
              <a:avLst/>
              <a:gdLst/>
              <a:ahLst/>
              <a:cxnLst/>
              <a:rect l="l" t="t" r="r" b="b"/>
              <a:pathLst>
                <a:path w="431" h="362" extrusionOk="0">
                  <a:moveTo>
                    <a:pt x="0" y="0"/>
                  </a:moveTo>
                  <a:lnTo>
                    <a:pt x="0" y="362"/>
                  </a:lnTo>
                  <a:lnTo>
                    <a:pt x="430" y="362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0" name="Google Shape;3980;p32"/>
            <p:cNvSpPr/>
            <p:nvPr/>
          </p:nvSpPr>
          <p:spPr>
            <a:xfrm>
              <a:off x="5562350" y="3940375"/>
              <a:ext cx="10775" cy="9050"/>
            </a:xfrm>
            <a:custGeom>
              <a:avLst/>
              <a:gdLst/>
              <a:ahLst/>
              <a:cxnLst/>
              <a:rect l="l" t="t" r="r" b="b"/>
              <a:pathLst>
                <a:path w="431" h="362" extrusionOk="0">
                  <a:moveTo>
                    <a:pt x="0" y="0"/>
                  </a:moveTo>
                  <a:lnTo>
                    <a:pt x="0" y="362"/>
                  </a:lnTo>
                  <a:lnTo>
                    <a:pt x="431" y="36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1" name="Google Shape;3981;p32"/>
            <p:cNvSpPr/>
            <p:nvPr/>
          </p:nvSpPr>
          <p:spPr>
            <a:xfrm>
              <a:off x="5586150" y="3940375"/>
              <a:ext cx="10725" cy="9050"/>
            </a:xfrm>
            <a:custGeom>
              <a:avLst/>
              <a:gdLst/>
              <a:ahLst/>
              <a:cxnLst/>
              <a:rect l="l" t="t" r="r" b="b"/>
              <a:pathLst>
                <a:path w="429" h="362" extrusionOk="0">
                  <a:moveTo>
                    <a:pt x="0" y="0"/>
                  </a:moveTo>
                  <a:lnTo>
                    <a:pt x="0" y="362"/>
                  </a:lnTo>
                  <a:lnTo>
                    <a:pt x="429" y="362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2" name="Google Shape;3982;p32"/>
            <p:cNvSpPr/>
            <p:nvPr/>
          </p:nvSpPr>
          <p:spPr>
            <a:xfrm>
              <a:off x="5609875" y="3940375"/>
              <a:ext cx="10800" cy="9050"/>
            </a:xfrm>
            <a:custGeom>
              <a:avLst/>
              <a:gdLst/>
              <a:ahLst/>
              <a:cxnLst/>
              <a:rect l="l" t="t" r="r" b="b"/>
              <a:pathLst>
                <a:path w="432" h="362" extrusionOk="0">
                  <a:moveTo>
                    <a:pt x="1" y="0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3" name="Google Shape;3983;p32"/>
            <p:cNvSpPr/>
            <p:nvPr/>
          </p:nvSpPr>
          <p:spPr>
            <a:xfrm>
              <a:off x="5633675" y="3940375"/>
              <a:ext cx="10800" cy="9050"/>
            </a:xfrm>
            <a:custGeom>
              <a:avLst/>
              <a:gdLst/>
              <a:ahLst/>
              <a:cxnLst/>
              <a:rect l="l" t="t" r="r" b="b"/>
              <a:pathLst>
                <a:path w="432" h="362" extrusionOk="0">
                  <a:moveTo>
                    <a:pt x="1" y="0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4" name="Google Shape;3984;p32"/>
            <p:cNvSpPr/>
            <p:nvPr/>
          </p:nvSpPr>
          <p:spPr>
            <a:xfrm>
              <a:off x="5538600" y="3973300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30" y="362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5" name="Google Shape;3985;p32"/>
            <p:cNvSpPr/>
            <p:nvPr/>
          </p:nvSpPr>
          <p:spPr>
            <a:xfrm>
              <a:off x="5562350" y="3973300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6" name="Google Shape;3986;p32"/>
            <p:cNvSpPr/>
            <p:nvPr/>
          </p:nvSpPr>
          <p:spPr>
            <a:xfrm>
              <a:off x="5586150" y="3973300"/>
              <a:ext cx="10725" cy="9075"/>
            </a:xfrm>
            <a:custGeom>
              <a:avLst/>
              <a:gdLst/>
              <a:ahLst/>
              <a:cxnLst/>
              <a:rect l="l" t="t" r="r" b="b"/>
              <a:pathLst>
                <a:path w="429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29" y="362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7" name="Google Shape;3987;p32"/>
            <p:cNvSpPr/>
            <p:nvPr/>
          </p:nvSpPr>
          <p:spPr>
            <a:xfrm>
              <a:off x="5609875" y="3973300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1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8" name="Google Shape;3988;p32"/>
            <p:cNvSpPr/>
            <p:nvPr/>
          </p:nvSpPr>
          <p:spPr>
            <a:xfrm>
              <a:off x="5633675" y="3973300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1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9" name="Google Shape;3989;p32"/>
            <p:cNvSpPr/>
            <p:nvPr/>
          </p:nvSpPr>
          <p:spPr>
            <a:xfrm>
              <a:off x="5538600" y="4006250"/>
              <a:ext cx="10775" cy="9050"/>
            </a:xfrm>
            <a:custGeom>
              <a:avLst/>
              <a:gdLst/>
              <a:ahLst/>
              <a:cxnLst/>
              <a:rect l="l" t="t" r="r" b="b"/>
              <a:pathLst>
                <a:path w="431" h="362" extrusionOk="0">
                  <a:moveTo>
                    <a:pt x="0" y="0"/>
                  </a:moveTo>
                  <a:lnTo>
                    <a:pt x="0" y="362"/>
                  </a:lnTo>
                  <a:lnTo>
                    <a:pt x="430" y="362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0" name="Google Shape;3990;p32"/>
            <p:cNvSpPr/>
            <p:nvPr/>
          </p:nvSpPr>
          <p:spPr>
            <a:xfrm>
              <a:off x="5562350" y="4006250"/>
              <a:ext cx="10775" cy="9050"/>
            </a:xfrm>
            <a:custGeom>
              <a:avLst/>
              <a:gdLst/>
              <a:ahLst/>
              <a:cxnLst/>
              <a:rect l="l" t="t" r="r" b="b"/>
              <a:pathLst>
                <a:path w="431" h="362" extrusionOk="0">
                  <a:moveTo>
                    <a:pt x="0" y="0"/>
                  </a:moveTo>
                  <a:lnTo>
                    <a:pt x="0" y="362"/>
                  </a:lnTo>
                  <a:lnTo>
                    <a:pt x="431" y="36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1" name="Google Shape;3991;p32"/>
            <p:cNvSpPr/>
            <p:nvPr/>
          </p:nvSpPr>
          <p:spPr>
            <a:xfrm>
              <a:off x="5586150" y="4006250"/>
              <a:ext cx="10725" cy="9050"/>
            </a:xfrm>
            <a:custGeom>
              <a:avLst/>
              <a:gdLst/>
              <a:ahLst/>
              <a:cxnLst/>
              <a:rect l="l" t="t" r="r" b="b"/>
              <a:pathLst>
                <a:path w="429" h="362" extrusionOk="0">
                  <a:moveTo>
                    <a:pt x="0" y="0"/>
                  </a:moveTo>
                  <a:lnTo>
                    <a:pt x="0" y="362"/>
                  </a:lnTo>
                  <a:lnTo>
                    <a:pt x="429" y="362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2" name="Google Shape;3992;p32"/>
            <p:cNvSpPr/>
            <p:nvPr/>
          </p:nvSpPr>
          <p:spPr>
            <a:xfrm>
              <a:off x="5609875" y="4006250"/>
              <a:ext cx="10800" cy="9050"/>
            </a:xfrm>
            <a:custGeom>
              <a:avLst/>
              <a:gdLst/>
              <a:ahLst/>
              <a:cxnLst/>
              <a:rect l="l" t="t" r="r" b="b"/>
              <a:pathLst>
                <a:path w="432" h="362" extrusionOk="0">
                  <a:moveTo>
                    <a:pt x="1" y="0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3" name="Google Shape;3993;p32"/>
            <p:cNvSpPr/>
            <p:nvPr/>
          </p:nvSpPr>
          <p:spPr>
            <a:xfrm>
              <a:off x="5633675" y="4006250"/>
              <a:ext cx="10800" cy="9050"/>
            </a:xfrm>
            <a:custGeom>
              <a:avLst/>
              <a:gdLst/>
              <a:ahLst/>
              <a:cxnLst/>
              <a:rect l="l" t="t" r="r" b="b"/>
              <a:pathLst>
                <a:path w="432" h="362" extrusionOk="0">
                  <a:moveTo>
                    <a:pt x="1" y="0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4" name="Google Shape;3994;p32"/>
            <p:cNvSpPr/>
            <p:nvPr/>
          </p:nvSpPr>
          <p:spPr>
            <a:xfrm>
              <a:off x="5538600" y="4039175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30" y="362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5" name="Google Shape;3995;p32"/>
            <p:cNvSpPr/>
            <p:nvPr/>
          </p:nvSpPr>
          <p:spPr>
            <a:xfrm>
              <a:off x="5562350" y="4039175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6" name="Google Shape;3996;p32"/>
            <p:cNvSpPr/>
            <p:nvPr/>
          </p:nvSpPr>
          <p:spPr>
            <a:xfrm>
              <a:off x="5586150" y="4039175"/>
              <a:ext cx="10725" cy="9075"/>
            </a:xfrm>
            <a:custGeom>
              <a:avLst/>
              <a:gdLst/>
              <a:ahLst/>
              <a:cxnLst/>
              <a:rect l="l" t="t" r="r" b="b"/>
              <a:pathLst>
                <a:path w="429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29" y="362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7" name="Google Shape;3997;p32"/>
            <p:cNvSpPr/>
            <p:nvPr/>
          </p:nvSpPr>
          <p:spPr>
            <a:xfrm>
              <a:off x="5609875" y="4039175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1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8" name="Google Shape;3998;p32"/>
            <p:cNvSpPr/>
            <p:nvPr/>
          </p:nvSpPr>
          <p:spPr>
            <a:xfrm>
              <a:off x="5633675" y="4039175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1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9" name="Google Shape;3999;p32"/>
            <p:cNvSpPr/>
            <p:nvPr/>
          </p:nvSpPr>
          <p:spPr>
            <a:xfrm>
              <a:off x="5538600" y="4072100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0"/>
                  </a:moveTo>
                  <a:lnTo>
                    <a:pt x="0" y="363"/>
                  </a:lnTo>
                  <a:lnTo>
                    <a:pt x="430" y="363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0" name="Google Shape;4000;p32"/>
            <p:cNvSpPr/>
            <p:nvPr/>
          </p:nvSpPr>
          <p:spPr>
            <a:xfrm>
              <a:off x="5562350" y="4072100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0"/>
                  </a:moveTo>
                  <a:lnTo>
                    <a:pt x="0" y="363"/>
                  </a:lnTo>
                  <a:lnTo>
                    <a:pt x="431" y="3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1" name="Google Shape;4001;p32"/>
            <p:cNvSpPr/>
            <p:nvPr/>
          </p:nvSpPr>
          <p:spPr>
            <a:xfrm>
              <a:off x="5586150" y="4072100"/>
              <a:ext cx="10725" cy="9075"/>
            </a:xfrm>
            <a:custGeom>
              <a:avLst/>
              <a:gdLst/>
              <a:ahLst/>
              <a:cxnLst/>
              <a:rect l="l" t="t" r="r" b="b"/>
              <a:pathLst>
                <a:path w="429" h="363" extrusionOk="0">
                  <a:moveTo>
                    <a:pt x="0" y="0"/>
                  </a:moveTo>
                  <a:lnTo>
                    <a:pt x="0" y="363"/>
                  </a:lnTo>
                  <a:lnTo>
                    <a:pt x="429" y="36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2" name="Google Shape;4002;p32"/>
            <p:cNvSpPr/>
            <p:nvPr/>
          </p:nvSpPr>
          <p:spPr>
            <a:xfrm>
              <a:off x="5609875" y="4072100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0"/>
                  </a:moveTo>
                  <a:lnTo>
                    <a:pt x="1" y="363"/>
                  </a:lnTo>
                  <a:lnTo>
                    <a:pt x="431" y="3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3" name="Google Shape;4003;p32"/>
            <p:cNvSpPr/>
            <p:nvPr/>
          </p:nvSpPr>
          <p:spPr>
            <a:xfrm>
              <a:off x="5633675" y="4072100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0"/>
                  </a:moveTo>
                  <a:lnTo>
                    <a:pt x="1" y="363"/>
                  </a:lnTo>
                  <a:lnTo>
                    <a:pt x="431" y="3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4" name="Google Shape;4004;p32"/>
            <p:cNvSpPr/>
            <p:nvPr/>
          </p:nvSpPr>
          <p:spPr>
            <a:xfrm>
              <a:off x="5538600" y="4105025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30" y="362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5" name="Google Shape;4005;p32"/>
            <p:cNvSpPr/>
            <p:nvPr/>
          </p:nvSpPr>
          <p:spPr>
            <a:xfrm>
              <a:off x="5562350" y="4105025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6" name="Google Shape;4006;p32"/>
            <p:cNvSpPr/>
            <p:nvPr/>
          </p:nvSpPr>
          <p:spPr>
            <a:xfrm>
              <a:off x="5586150" y="4105025"/>
              <a:ext cx="10725" cy="9075"/>
            </a:xfrm>
            <a:custGeom>
              <a:avLst/>
              <a:gdLst/>
              <a:ahLst/>
              <a:cxnLst/>
              <a:rect l="l" t="t" r="r" b="b"/>
              <a:pathLst>
                <a:path w="429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29" y="362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7" name="Google Shape;4007;p32"/>
            <p:cNvSpPr/>
            <p:nvPr/>
          </p:nvSpPr>
          <p:spPr>
            <a:xfrm>
              <a:off x="5609875" y="4105025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1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8" name="Google Shape;4008;p32"/>
            <p:cNvSpPr/>
            <p:nvPr/>
          </p:nvSpPr>
          <p:spPr>
            <a:xfrm>
              <a:off x="5633675" y="4105025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1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9" name="Google Shape;4009;p32"/>
            <p:cNvSpPr/>
            <p:nvPr/>
          </p:nvSpPr>
          <p:spPr>
            <a:xfrm>
              <a:off x="5538600" y="4137975"/>
              <a:ext cx="10775" cy="9050"/>
            </a:xfrm>
            <a:custGeom>
              <a:avLst/>
              <a:gdLst/>
              <a:ahLst/>
              <a:cxnLst/>
              <a:rect l="l" t="t" r="r" b="b"/>
              <a:pathLst>
                <a:path w="431" h="362" extrusionOk="0">
                  <a:moveTo>
                    <a:pt x="0" y="0"/>
                  </a:moveTo>
                  <a:lnTo>
                    <a:pt x="0" y="362"/>
                  </a:lnTo>
                  <a:lnTo>
                    <a:pt x="430" y="362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0" name="Google Shape;4010;p32"/>
            <p:cNvSpPr/>
            <p:nvPr/>
          </p:nvSpPr>
          <p:spPr>
            <a:xfrm>
              <a:off x="5562350" y="4137975"/>
              <a:ext cx="10775" cy="9050"/>
            </a:xfrm>
            <a:custGeom>
              <a:avLst/>
              <a:gdLst/>
              <a:ahLst/>
              <a:cxnLst/>
              <a:rect l="l" t="t" r="r" b="b"/>
              <a:pathLst>
                <a:path w="431" h="362" extrusionOk="0">
                  <a:moveTo>
                    <a:pt x="0" y="0"/>
                  </a:moveTo>
                  <a:lnTo>
                    <a:pt x="0" y="362"/>
                  </a:lnTo>
                  <a:lnTo>
                    <a:pt x="431" y="36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1" name="Google Shape;4011;p32"/>
            <p:cNvSpPr/>
            <p:nvPr/>
          </p:nvSpPr>
          <p:spPr>
            <a:xfrm>
              <a:off x="5586150" y="4137975"/>
              <a:ext cx="10725" cy="9050"/>
            </a:xfrm>
            <a:custGeom>
              <a:avLst/>
              <a:gdLst/>
              <a:ahLst/>
              <a:cxnLst/>
              <a:rect l="l" t="t" r="r" b="b"/>
              <a:pathLst>
                <a:path w="429" h="362" extrusionOk="0">
                  <a:moveTo>
                    <a:pt x="0" y="0"/>
                  </a:moveTo>
                  <a:lnTo>
                    <a:pt x="0" y="362"/>
                  </a:lnTo>
                  <a:lnTo>
                    <a:pt x="429" y="362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2" name="Google Shape;4012;p32"/>
            <p:cNvSpPr/>
            <p:nvPr/>
          </p:nvSpPr>
          <p:spPr>
            <a:xfrm>
              <a:off x="5609875" y="4137975"/>
              <a:ext cx="10800" cy="9050"/>
            </a:xfrm>
            <a:custGeom>
              <a:avLst/>
              <a:gdLst/>
              <a:ahLst/>
              <a:cxnLst/>
              <a:rect l="l" t="t" r="r" b="b"/>
              <a:pathLst>
                <a:path w="432" h="362" extrusionOk="0">
                  <a:moveTo>
                    <a:pt x="1" y="0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3" name="Google Shape;4013;p32"/>
            <p:cNvSpPr/>
            <p:nvPr/>
          </p:nvSpPr>
          <p:spPr>
            <a:xfrm>
              <a:off x="5633675" y="4137975"/>
              <a:ext cx="10800" cy="9050"/>
            </a:xfrm>
            <a:custGeom>
              <a:avLst/>
              <a:gdLst/>
              <a:ahLst/>
              <a:cxnLst/>
              <a:rect l="l" t="t" r="r" b="b"/>
              <a:pathLst>
                <a:path w="432" h="362" extrusionOk="0">
                  <a:moveTo>
                    <a:pt x="1" y="0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4" name="Google Shape;4014;p32"/>
            <p:cNvSpPr/>
            <p:nvPr/>
          </p:nvSpPr>
          <p:spPr>
            <a:xfrm>
              <a:off x="5538600" y="4170900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30" y="362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5" name="Google Shape;4015;p32"/>
            <p:cNvSpPr/>
            <p:nvPr/>
          </p:nvSpPr>
          <p:spPr>
            <a:xfrm>
              <a:off x="5562350" y="4170900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6" name="Google Shape;4016;p32"/>
            <p:cNvSpPr/>
            <p:nvPr/>
          </p:nvSpPr>
          <p:spPr>
            <a:xfrm>
              <a:off x="5586150" y="4170900"/>
              <a:ext cx="10725" cy="9075"/>
            </a:xfrm>
            <a:custGeom>
              <a:avLst/>
              <a:gdLst/>
              <a:ahLst/>
              <a:cxnLst/>
              <a:rect l="l" t="t" r="r" b="b"/>
              <a:pathLst>
                <a:path w="429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29" y="362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7" name="Google Shape;4017;p32"/>
            <p:cNvSpPr/>
            <p:nvPr/>
          </p:nvSpPr>
          <p:spPr>
            <a:xfrm>
              <a:off x="5609875" y="4170900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1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8" name="Google Shape;4018;p32"/>
            <p:cNvSpPr/>
            <p:nvPr/>
          </p:nvSpPr>
          <p:spPr>
            <a:xfrm>
              <a:off x="5633675" y="4170900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1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9" name="Google Shape;4019;p32"/>
            <p:cNvSpPr/>
            <p:nvPr/>
          </p:nvSpPr>
          <p:spPr>
            <a:xfrm>
              <a:off x="5538600" y="4203825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0"/>
                  </a:moveTo>
                  <a:lnTo>
                    <a:pt x="0" y="363"/>
                  </a:lnTo>
                  <a:lnTo>
                    <a:pt x="430" y="363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0" name="Google Shape;4020;p32"/>
            <p:cNvSpPr/>
            <p:nvPr/>
          </p:nvSpPr>
          <p:spPr>
            <a:xfrm>
              <a:off x="5562350" y="4203825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0"/>
                  </a:moveTo>
                  <a:lnTo>
                    <a:pt x="0" y="363"/>
                  </a:lnTo>
                  <a:lnTo>
                    <a:pt x="431" y="3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1" name="Google Shape;4021;p32"/>
            <p:cNvSpPr/>
            <p:nvPr/>
          </p:nvSpPr>
          <p:spPr>
            <a:xfrm>
              <a:off x="5586150" y="4203825"/>
              <a:ext cx="10725" cy="9075"/>
            </a:xfrm>
            <a:custGeom>
              <a:avLst/>
              <a:gdLst/>
              <a:ahLst/>
              <a:cxnLst/>
              <a:rect l="l" t="t" r="r" b="b"/>
              <a:pathLst>
                <a:path w="429" h="363" extrusionOk="0">
                  <a:moveTo>
                    <a:pt x="0" y="0"/>
                  </a:moveTo>
                  <a:lnTo>
                    <a:pt x="0" y="363"/>
                  </a:lnTo>
                  <a:lnTo>
                    <a:pt x="429" y="363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2" name="Google Shape;4022;p32"/>
            <p:cNvSpPr/>
            <p:nvPr/>
          </p:nvSpPr>
          <p:spPr>
            <a:xfrm>
              <a:off x="5609875" y="4203825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0"/>
                  </a:moveTo>
                  <a:lnTo>
                    <a:pt x="1" y="363"/>
                  </a:lnTo>
                  <a:lnTo>
                    <a:pt x="431" y="3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3" name="Google Shape;4023;p32"/>
            <p:cNvSpPr/>
            <p:nvPr/>
          </p:nvSpPr>
          <p:spPr>
            <a:xfrm>
              <a:off x="5633675" y="4203825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0"/>
                  </a:moveTo>
                  <a:lnTo>
                    <a:pt x="1" y="363"/>
                  </a:lnTo>
                  <a:lnTo>
                    <a:pt x="431" y="36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4" name="Google Shape;4024;p32"/>
            <p:cNvSpPr/>
            <p:nvPr/>
          </p:nvSpPr>
          <p:spPr>
            <a:xfrm>
              <a:off x="5538600" y="4236750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30" y="362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5" name="Google Shape;4025;p32"/>
            <p:cNvSpPr/>
            <p:nvPr/>
          </p:nvSpPr>
          <p:spPr>
            <a:xfrm>
              <a:off x="5562350" y="4236750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6" name="Google Shape;4026;p32"/>
            <p:cNvSpPr/>
            <p:nvPr/>
          </p:nvSpPr>
          <p:spPr>
            <a:xfrm>
              <a:off x="5586150" y="4236750"/>
              <a:ext cx="10725" cy="9075"/>
            </a:xfrm>
            <a:custGeom>
              <a:avLst/>
              <a:gdLst/>
              <a:ahLst/>
              <a:cxnLst/>
              <a:rect l="l" t="t" r="r" b="b"/>
              <a:pathLst>
                <a:path w="429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29" y="362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7" name="Google Shape;4027;p32"/>
            <p:cNvSpPr/>
            <p:nvPr/>
          </p:nvSpPr>
          <p:spPr>
            <a:xfrm>
              <a:off x="5609875" y="4236750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1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8" name="Google Shape;4028;p32"/>
            <p:cNvSpPr/>
            <p:nvPr/>
          </p:nvSpPr>
          <p:spPr>
            <a:xfrm>
              <a:off x="5633675" y="4236750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1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9" name="Google Shape;4029;p32"/>
            <p:cNvSpPr/>
            <p:nvPr/>
          </p:nvSpPr>
          <p:spPr>
            <a:xfrm>
              <a:off x="5538600" y="4269650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1"/>
                  </a:moveTo>
                  <a:lnTo>
                    <a:pt x="0" y="363"/>
                  </a:lnTo>
                  <a:lnTo>
                    <a:pt x="430" y="363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0" name="Google Shape;4030;p32"/>
            <p:cNvSpPr/>
            <p:nvPr/>
          </p:nvSpPr>
          <p:spPr>
            <a:xfrm>
              <a:off x="5562350" y="4269650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1"/>
                  </a:moveTo>
                  <a:lnTo>
                    <a:pt x="0" y="363"/>
                  </a:lnTo>
                  <a:lnTo>
                    <a:pt x="431" y="363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1" name="Google Shape;4031;p32"/>
            <p:cNvSpPr/>
            <p:nvPr/>
          </p:nvSpPr>
          <p:spPr>
            <a:xfrm>
              <a:off x="5586150" y="4269650"/>
              <a:ext cx="10725" cy="9075"/>
            </a:xfrm>
            <a:custGeom>
              <a:avLst/>
              <a:gdLst/>
              <a:ahLst/>
              <a:cxnLst/>
              <a:rect l="l" t="t" r="r" b="b"/>
              <a:pathLst>
                <a:path w="429" h="363" extrusionOk="0">
                  <a:moveTo>
                    <a:pt x="0" y="1"/>
                  </a:moveTo>
                  <a:lnTo>
                    <a:pt x="0" y="363"/>
                  </a:lnTo>
                  <a:lnTo>
                    <a:pt x="429" y="363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2" name="Google Shape;4032;p32"/>
            <p:cNvSpPr/>
            <p:nvPr/>
          </p:nvSpPr>
          <p:spPr>
            <a:xfrm>
              <a:off x="5609875" y="4269650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1"/>
                  </a:moveTo>
                  <a:lnTo>
                    <a:pt x="1" y="363"/>
                  </a:lnTo>
                  <a:lnTo>
                    <a:pt x="431" y="363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3" name="Google Shape;4033;p32"/>
            <p:cNvSpPr/>
            <p:nvPr/>
          </p:nvSpPr>
          <p:spPr>
            <a:xfrm>
              <a:off x="5633675" y="4269650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1"/>
                  </a:moveTo>
                  <a:lnTo>
                    <a:pt x="1" y="363"/>
                  </a:lnTo>
                  <a:lnTo>
                    <a:pt x="431" y="363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4" name="Google Shape;4034;p32"/>
            <p:cNvSpPr/>
            <p:nvPr/>
          </p:nvSpPr>
          <p:spPr>
            <a:xfrm>
              <a:off x="5538600" y="4302575"/>
              <a:ext cx="10775" cy="9025"/>
            </a:xfrm>
            <a:custGeom>
              <a:avLst/>
              <a:gdLst/>
              <a:ahLst/>
              <a:cxnLst/>
              <a:rect l="l" t="t" r="r" b="b"/>
              <a:pathLst>
                <a:path w="431" h="361" extrusionOk="0">
                  <a:moveTo>
                    <a:pt x="0" y="0"/>
                  </a:moveTo>
                  <a:lnTo>
                    <a:pt x="0" y="361"/>
                  </a:lnTo>
                  <a:lnTo>
                    <a:pt x="430" y="361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5" name="Google Shape;4035;p32"/>
            <p:cNvSpPr/>
            <p:nvPr/>
          </p:nvSpPr>
          <p:spPr>
            <a:xfrm>
              <a:off x="5562350" y="4302575"/>
              <a:ext cx="10775" cy="9025"/>
            </a:xfrm>
            <a:custGeom>
              <a:avLst/>
              <a:gdLst/>
              <a:ahLst/>
              <a:cxnLst/>
              <a:rect l="l" t="t" r="r" b="b"/>
              <a:pathLst>
                <a:path w="431" h="361" extrusionOk="0">
                  <a:moveTo>
                    <a:pt x="0" y="0"/>
                  </a:moveTo>
                  <a:lnTo>
                    <a:pt x="0" y="361"/>
                  </a:lnTo>
                  <a:lnTo>
                    <a:pt x="431" y="36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6" name="Google Shape;4036;p32"/>
            <p:cNvSpPr/>
            <p:nvPr/>
          </p:nvSpPr>
          <p:spPr>
            <a:xfrm>
              <a:off x="5586150" y="4302575"/>
              <a:ext cx="10725" cy="9025"/>
            </a:xfrm>
            <a:custGeom>
              <a:avLst/>
              <a:gdLst/>
              <a:ahLst/>
              <a:cxnLst/>
              <a:rect l="l" t="t" r="r" b="b"/>
              <a:pathLst>
                <a:path w="429" h="361" extrusionOk="0">
                  <a:moveTo>
                    <a:pt x="0" y="0"/>
                  </a:moveTo>
                  <a:lnTo>
                    <a:pt x="0" y="361"/>
                  </a:lnTo>
                  <a:lnTo>
                    <a:pt x="429" y="361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7" name="Google Shape;4037;p32"/>
            <p:cNvSpPr/>
            <p:nvPr/>
          </p:nvSpPr>
          <p:spPr>
            <a:xfrm>
              <a:off x="5609875" y="4302575"/>
              <a:ext cx="10800" cy="9025"/>
            </a:xfrm>
            <a:custGeom>
              <a:avLst/>
              <a:gdLst/>
              <a:ahLst/>
              <a:cxnLst/>
              <a:rect l="l" t="t" r="r" b="b"/>
              <a:pathLst>
                <a:path w="432" h="361" extrusionOk="0">
                  <a:moveTo>
                    <a:pt x="1" y="0"/>
                  </a:moveTo>
                  <a:lnTo>
                    <a:pt x="1" y="361"/>
                  </a:lnTo>
                  <a:lnTo>
                    <a:pt x="431" y="36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8" name="Google Shape;4038;p32"/>
            <p:cNvSpPr/>
            <p:nvPr/>
          </p:nvSpPr>
          <p:spPr>
            <a:xfrm>
              <a:off x="5633675" y="4302575"/>
              <a:ext cx="10800" cy="9025"/>
            </a:xfrm>
            <a:custGeom>
              <a:avLst/>
              <a:gdLst/>
              <a:ahLst/>
              <a:cxnLst/>
              <a:rect l="l" t="t" r="r" b="b"/>
              <a:pathLst>
                <a:path w="432" h="361" extrusionOk="0">
                  <a:moveTo>
                    <a:pt x="1" y="0"/>
                  </a:moveTo>
                  <a:lnTo>
                    <a:pt x="1" y="361"/>
                  </a:lnTo>
                  <a:lnTo>
                    <a:pt x="431" y="361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9" name="Google Shape;4039;p32"/>
            <p:cNvSpPr/>
            <p:nvPr/>
          </p:nvSpPr>
          <p:spPr>
            <a:xfrm>
              <a:off x="5538600" y="4335500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30" y="362"/>
                  </a:lnTo>
                  <a:lnTo>
                    <a:pt x="43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0" name="Google Shape;4040;p32"/>
            <p:cNvSpPr/>
            <p:nvPr/>
          </p:nvSpPr>
          <p:spPr>
            <a:xfrm>
              <a:off x="5562350" y="4335500"/>
              <a:ext cx="10775" cy="9075"/>
            </a:xfrm>
            <a:custGeom>
              <a:avLst/>
              <a:gdLst/>
              <a:ahLst/>
              <a:cxnLst/>
              <a:rect l="l" t="t" r="r" b="b"/>
              <a:pathLst>
                <a:path w="431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1" name="Google Shape;4041;p32"/>
            <p:cNvSpPr/>
            <p:nvPr/>
          </p:nvSpPr>
          <p:spPr>
            <a:xfrm>
              <a:off x="5586150" y="4335500"/>
              <a:ext cx="10725" cy="9075"/>
            </a:xfrm>
            <a:custGeom>
              <a:avLst/>
              <a:gdLst/>
              <a:ahLst/>
              <a:cxnLst/>
              <a:rect l="l" t="t" r="r" b="b"/>
              <a:pathLst>
                <a:path w="429" h="363" extrusionOk="0">
                  <a:moveTo>
                    <a:pt x="0" y="1"/>
                  </a:moveTo>
                  <a:lnTo>
                    <a:pt x="0" y="362"/>
                  </a:lnTo>
                  <a:lnTo>
                    <a:pt x="429" y="362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2" name="Google Shape;4042;p32"/>
            <p:cNvSpPr/>
            <p:nvPr/>
          </p:nvSpPr>
          <p:spPr>
            <a:xfrm>
              <a:off x="5609875" y="4335500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1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3" name="Google Shape;4043;p32"/>
            <p:cNvSpPr/>
            <p:nvPr/>
          </p:nvSpPr>
          <p:spPr>
            <a:xfrm>
              <a:off x="5633675" y="4335500"/>
              <a:ext cx="10800" cy="9075"/>
            </a:xfrm>
            <a:custGeom>
              <a:avLst/>
              <a:gdLst/>
              <a:ahLst/>
              <a:cxnLst/>
              <a:rect l="l" t="t" r="r" b="b"/>
              <a:pathLst>
                <a:path w="432" h="363" extrusionOk="0">
                  <a:moveTo>
                    <a:pt x="1" y="1"/>
                  </a:moveTo>
                  <a:lnTo>
                    <a:pt x="1" y="362"/>
                  </a:lnTo>
                  <a:lnTo>
                    <a:pt x="431" y="362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4" name="Google Shape;4044;p32"/>
            <p:cNvSpPr/>
            <p:nvPr/>
          </p:nvSpPr>
          <p:spPr>
            <a:xfrm>
              <a:off x="5819075" y="4098250"/>
              <a:ext cx="205225" cy="324425"/>
            </a:xfrm>
            <a:custGeom>
              <a:avLst/>
              <a:gdLst/>
              <a:ahLst/>
              <a:cxnLst/>
              <a:rect l="l" t="t" r="r" b="b"/>
              <a:pathLst>
                <a:path w="8209" h="12977" extrusionOk="0">
                  <a:moveTo>
                    <a:pt x="0" y="1"/>
                  </a:moveTo>
                  <a:lnTo>
                    <a:pt x="0" y="12977"/>
                  </a:lnTo>
                  <a:lnTo>
                    <a:pt x="8209" y="12977"/>
                  </a:lnTo>
                  <a:lnTo>
                    <a:pt x="82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5" name="Google Shape;4045;p32"/>
            <p:cNvSpPr/>
            <p:nvPr/>
          </p:nvSpPr>
          <p:spPr>
            <a:xfrm>
              <a:off x="5828725" y="4111875"/>
              <a:ext cx="27100" cy="22050"/>
            </a:xfrm>
            <a:custGeom>
              <a:avLst/>
              <a:gdLst/>
              <a:ahLst/>
              <a:cxnLst/>
              <a:rect l="l" t="t" r="r" b="b"/>
              <a:pathLst>
                <a:path w="1084" h="882" extrusionOk="0">
                  <a:moveTo>
                    <a:pt x="0" y="1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6" name="Google Shape;4046;p32"/>
            <p:cNvSpPr/>
            <p:nvPr/>
          </p:nvSpPr>
          <p:spPr>
            <a:xfrm>
              <a:off x="5868400" y="4111875"/>
              <a:ext cx="27150" cy="22050"/>
            </a:xfrm>
            <a:custGeom>
              <a:avLst/>
              <a:gdLst/>
              <a:ahLst/>
              <a:cxnLst/>
              <a:rect l="l" t="t" r="r" b="b"/>
              <a:pathLst>
                <a:path w="1086" h="882" extrusionOk="0">
                  <a:moveTo>
                    <a:pt x="1" y="1"/>
                  </a:moveTo>
                  <a:lnTo>
                    <a:pt x="1" y="881"/>
                  </a:lnTo>
                  <a:lnTo>
                    <a:pt x="1085" y="881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7" name="Google Shape;4047;p32"/>
            <p:cNvSpPr/>
            <p:nvPr/>
          </p:nvSpPr>
          <p:spPr>
            <a:xfrm>
              <a:off x="5908125" y="4111875"/>
              <a:ext cx="27100" cy="22050"/>
            </a:xfrm>
            <a:custGeom>
              <a:avLst/>
              <a:gdLst/>
              <a:ahLst/>
              <a:cxnLst/>
              <a:rect l="l" t="t" r="r" b="b"/>
              <a:pathLst>
                <a:path w="1084" h="882" extrusionOk="0">
                  <a:moveTo>
                    <a:pt x="0" y="1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8" name="Google Shape;4048;p32"/>
            <p:cNvSpPr/>
            <p:nvPr/>
          </p:nvSpPr>
          <p:spPr>
            <a:xfrm>
              <a:off x="5947800" y="4111875"/>
              <a:ext cx="27125" cy="22050"/>
            </a:xfrm>
            <a:custGeom>
              <a:avLst/>
              <a:gdLst/>
              <a:ahLst/>
              <a:cxnLst/>
              <a:rect l="l" t="t" r="r" b="b"/>
              <a:pathLst>
                <a:path w="1085" h="882" extrusionOk="0">
                  <a:moveTo>
                    <a:pt x="0" y="1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9" name="Google Shape;4049;p32"/>
            <p:cNvSpPr/>
            <p:nvPr/>
          </p:nvSpPr>
          <p:spPr>
            <a:xfrm>
              <a:off x="5987475" y="4111875"/>
              <a:ext cx="27125" cy="22050"/>
            </a:xfrm>
            <a:custGeom>
              <a:avLst/>
              <a:gdLst/>
              <a:ahLst/>
              <a:cxnLst/>
              <a:rect l="l" t="t" r="r" b="b"/>
              <a:pathLst>
                <a:path w="1085" h="882" extrusionOk="0">
                  <a:moveTo>
                    <a:pt x="1" y="1"/>
                  </a:moveTo>
                  <a:lnTo>
                    <a:pt x="1" y="881"/>
                  </a:lnTo>
                  <a:lnTo>
                    <a:pt x="1084" y="881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0" name="Google Shape;4050;p32"/>
            <p:cNvSpPr/>
            <p:nvPr/>
          </p:nvSpPr>
          <p:spPr>
            <a:xfrm>
              <a:off x="5828725" y="4142450"/>
              <a:ext cx="27100" cy="22050"/>
            </a:xfrm>
            <a:custGeom>
              <a:avLst/>
              <a:gdLst/>
              <a:ahLst/>
              <a:cxnLst/>
              <a:rect l="l" t="t" r="r" b="b"/>
              <a:pathLst>
                <a:path w="1084" h="882" extrusionOk="0">
                  <a:moveTo>
                    <a:pt x="0" y="0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1" name="Google Shape;4051;p32"/>
            <p:cNvSpPr/>
            <p:nvPr/>
          </p:nvSpPr>
          <p:spPr>
            <a:xfrm>
              <a:off x="5868400" y="4142450"/>
              <a:ext cx="27150" cy="22050"/>
            </a:xfrm>
            <a:custGeom>
              <a:avLst/>
              <a:gdLst/>
              <a:ahLst/>
              <a:cxnLst/>
              <a:rect l="l" t="t" r="r" b="b"/>
              <a:pathLst>
                <a:path w="1086" h="882" extrusionOk="0">
                  <a:moveTo>
                    <a:pt x="1" y="0"/>
                  </a:moveTo>
                  <a:lnTo>
                    <a:pt x="1" y="881"/>
                  </a:lnTo>
                  <a:lnTo>
                    <a:pt x="1085" y="881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2" name="Google Shape;4052;p32"/>
            <p:cNvSpPr/>
            <p:nvPr/>
          </p:nvSpPr>
          <p:spPr>
            <a:xfrm>
              <a:off x="5908125" y="4142450"/>
              <a:ext cx="27100" cy="22050"/>
            </a:xfrm>
            <a:custGeom>
              <a:avLst/>
              <a:gdLst/>
              <a:ahLst/>
              <a:cxnLst/>
              <a:rect l="l" t="t" r="r" b="b"/>
              <a:pathLst>
                <a:path w="1084" h="882" extrusionOk="0">
                  <a:moveTo>
                    <a:pt x="0" y="0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3" name="Google Shape;4053;p32"/>
            <p:cNvSpPr/>
            <p:nvPr/>
          </p:nvSpPr>
          <p:spPr>
            <a:xfrm>
              <a:off x="5947800" y="4142450"/>
              <a:ext cx="27125" cy="22050"/>
            </a:xfrm>
            <a:custGeom>
              <a:avLst/>
              <a:gdLst/>
              <a:ahLst/>
              <a:cxnLst/>
              <a:rect l="l" t="t" r="r" b="b"/>
              <a:pathLst>
                <a:path w="1085" h="882" extrusionOk="0">
                  <a:moveTo>
                    <a:pt x="0" y="0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4" name="Google Shape;4054;p32"/>
            <p:cNvSpPr/>
            <p:nvPr/>
          </p:nvSpPr>
          <p:spPr>
            <a:xfrm>
              <a:off x="5987475" y="4142450"/>
              <a:ext cx="27125" cy="22050"/>
            </a:xfrm>
            <a:custGeom>
              <a:avLst/>
              <a:gdLst/>
              <a:ahLst/>
              <a:cxnLst/>
              <a:rect l="l" t="t" r="r" b="b"/>
              <a:pathLst>
                <a:path w="1085" h="882" extrusionOk="0">
                  <a:moveTo>
                    <a:pt x="1" y="0"/>
                  </a:moveTo>
                  <a:lnTo>
                    <a:pt x="1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5" name="Google Shape;4055;p32"/>
            <p:cNvSpPr/>
            <p:nvPr/>
          </p:nvSpPr>
          <p:spPr>
            <a:xfrm>
              <a:off x="5828725" y="4173025"/>
              <a:ext cx="27100" cy="22025"/>
            </a:xfrm>
            <a:custGeom>
              <a:avLst/>
              <a:gdLst/>
              <a:ahLst/>
              <a:cxnLst/>
              <a:rect l="l" t="t" r="r" b="b"/>
              <a:pathLst>
                <a:path w="1084" h="881" extrusionOk="0">
                  <a:moveTo>
                    <a:pt x="0" y="0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6" name="Google Shape;4056;p32"/>
            <p:cNvSpPr/>
            <p:nvPr/>
          </p:nvSpPr>
          <p:spPr>
            <a:xfrm>
              <a:off x="5868400" y="4173025"/>
              <a:ext cx="27150" cy="22025"/>
            </a:xfrm>
            <a:custGeom>
              <a:avLst/>
              <a:gdLst/>
              <a:ahLst/>
              <a:cxnLst/>
              <a:rect l="l" t="t" r="r" b="b"/>
              <a:pathLst>
                <a:path w="1086" h="881" extrusionOk="0">
                  <a:moveTo>
                    <a:pt x="1" y="0"/>
                  </a:moveTo>
                  <a:lnTo>
                    <a:pt x="1" y="881"/>
                  </a:lnTo>
                  <a:lnTo>
                    <a:pt x="1085" y="881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7" name="Google Shape;4057;p32"/>
            <p:cNvSpPr/>
            <p:nvPr/>
          </p:nvSpPr>
          <p:spPr>
            <a:xfrm>
              <a:off x="5908125" y="4173025"/>
              <a:ext cx="27100" cy="22025"/>
            </a:xfrm>
            <a:custGeom>
              <a:avLst/>
              <a:gdLst/>
              <a:ahLst/>
              <a:cxnLst/>
              <a:rect l="l" t="t" r="r" b="b"/>
              <a:pathLst>
                <a:path w="1084" h="881" extrusionOk="0">
                  <a:moveTo>
                    <a:pt x="0" y="0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8" name="Google Shape;4058;p32"/>
            <p:cNvSpPr/>
            <p:nvPr/>
          </p:nvSpPr>
          <p:spPr>
            <a:xfrm>
              <a:off x="5947800" y="4173025"/>
              <a:ext cx="27125" cy="22025"/>
            </a:xfrm>
            <a:custGeom>
              <a:avLst/>
              <a:gdLst/>
              <a:ahLst/>
              <a:cxnLst/>
              <a:rect l="l" t="t" r="r" b="b"/>
              <a:pathLst>
                <a:path w="1085" h="881" extrusionOk="0">
                  <a:moveTo>
                    <a:pt x="0" y="0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9" name="Google Shape;4059;p32"/>
            <p:cNvSpPr/>
            <p:nvPr/>
          </p:nvSpPr>
          <p:spPr>
            <a:xfrm>
              <a:off x="5987475" y="4173025"/>
              <a:ext cx="27125" cy="22025"/>
            </a:xfrm>
            <a:custGeom>
              <a:avLst/>
              <a:gdLst/>
              <a:ahLst/>
              <a:cxnLst/>
              <a:rect l="l" t="t" r="r" b="b"/>
              <a:pathLst>
                <a:path w="1085" h="881" extrusionOk="0">
                  <a:moveTo>
                    <a:pt x="1" y="0"/>
                  </a:moveTo>
                  <a:lnTo>
                    <a:pt x="1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0" name="Google Shape;4060;p32"/>
            <p:cNvSpPr/>
            <p:nvPr/>
          </p:nvSpPr>
          <p:spPr>
            <a:xfrm>
              <a:off x="5828725" y="4203600"/>
              <a:ext cx="27100" cy="22050"/>
            </a:xfrm>
            <a:custGeom>
              <a:avLst/>
              <a:gdLst/>
              <a:ahLst/>
              <a:cxnLst/>
              <a:rect l="l" t="t" r="r" b="b"/>
              <a:pathLst>
                <a:path w="1084" h="882" extrusionOk="0">
                  <a:moveTo>
                    <a:pt x="0" y="1"/>
                  </a:moveTo>
                  <a:lnTo>
                    <a:pt x="0" y="882"/>
                  </a:lnTo>
                  <a:lnTo>
                    <a:pt x="1084" y="882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1" name="Google Shape;4061;p32"/>
            <p:cNvSpPr/>
            <p:nvPr/>
          </p:nvSpPr>
          <p:spPr>
            <a:xfrm>
              <a:off x="5868400" y="4203600"/>
              <a:ext cx="27150" cy="22050"/>
            </a:xfrm>
            <a:custGeom>
              <a:avLst/>
              <a:gdLst/>
              <a:ahLst/>
              <a:cxnLst/>
              <a:rect l="l" t="t" r="r" b="b"/>
              <a:pathLst>
                <a:path w="1086" h="882" extrusionOk="0">
                  <a:moveTo>
                    <a:pt x="1" y="1"/>
                  </a:moveTo>
                  <a:lnTo>
                    <a:pt x="1" y="882"/>
                  </a:lnTo>
                  <a:lnTo>
                    <a:pt x="1085" y="882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2" name="Google Shape;4062;p32"/>
            <p:cNvSpPr/>
            <p:nvPr/>
          </p:nvSpPr>
          <p:spPr>
            <a:xfrm>
              <a:off x="5908125" y="4203600"/>
              <a:ext cx="27100" cy="22050"/>
            </a:xfrm>
            <a:custGeom>
              <a:avLst/>
              <a:gdLst/>
              <a:ahLst/>
              <a:cxnLst/>
              <a:rect l="l" t="t" r="r" b="b"/>
              <a:pathLst>
                <a:path w="1084" h="882" extrusionOk="0">
                  <a:moveTo>
                    <a:pt x="0" y="1"/>
                  </a:moveTo>
                  <a:lnTo>
                    <a:pt x="0" y="882"/>
                  </a:lnTo>
                  <a:lnTo>
                    <a:pt x="1084" y="882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3" name="Google Shape;4063;p32"/>
            <p:cNvSpPr/>
            <p:nvPr/>
          </p:nvSpPr>
          <p:spPr>
            <a:xfrm>
              <a:off x="5947800" y="4203600"/>
              <a:ext cx="27125" cy="22050"/>
            </a:xfrm>
            <a:custGeom>
              <a:avLst/>
              <a:gdLst/>
              <a:ahLst/>
              <a:cxnLst/>
              <a:rect l="l" t="t" r="r" b="b"/>
              <a:pathLst>
                <a:path w="1085" h="882" extrusionOk="0">
                  <a:moveTo>
                    <a:pt x="0" y="1"/>
                  </a:moveTo>
                  <a:lnTo>
                    <a:pt x="0" y="882"/>
                  </a:lnTo>
                  <a:lnTo>
                    <a:pt x="1084" y="882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4" name="Google Shape;4064;p32"/>
            <p:cNvSpPr/>
            <p:nvPr/>
          </p:nvSpPr>
          <p:spPr>
            <a:xfrm>
              <a:off x="5987475" y="4203600"/>
              <a:ext cx="27125" cy="22050"/>
            </a:xfrm>
            <a:custGeom>
              <a:avLst/>
              <a:gdLst/>
              <a:ahLst/>
              <a:cxnLst/>
              <a:rect l="l" t="t" r="r" b="b"/>
              <a:pathLst>
                <a:path w="1085" h="882" extrusionOk="0">
                  <a:moveTo>
                    <a:pt x="1" y="1"/>
                  </a:moveTo>
                  <a:lnTo>
                    <a:pt x="1" y="882"/>
                  </a:lnTo>
                  <a:lnTo>
                    <a:pt x="1084" y="882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5" name="Google Shape;4065;p32"/>
            <p:cNvSpPr/>
            <p:nvPr/>
          </p:nvSpPr>
          <p:spPr>
            <a:xfrm>
              <a:off x="5828725" y="4234150"/>
              <a:ext cx="27100" cy="22050"/>
            </a:xfrm>
            <a:custGeom>
              <a:avLst/>
              <a:gdLst/>
              <a:ahLst/>
              <a:cxnLst/>
              <a:rect l="l" t="t" r="r" b="b"/>
              <a:pathLst>
                <a:path w="1084" h="882" extrusionOk="0">
                  <a:moveTo>
                    <a:pt x="0" y="0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6" name="Google Shape;4066;p32"/>
            <p:cNvSpPr/>
            <p:nvPr/>
          </p:nvSpPr>
          <p:spPr>
            <a:xfrm>
              <a:off x="5868400" y="4234150"/>
              <a:ext cx="27150" cy="22050"/>
            </a:xfrm>
            <a:custGeom>
              <a:avLst/>
              <a:gdLst/>
              <a:ahLst/>
              <a:cxnLst/>
              <a:rect l="l" t="t" r="r" b="b"/>
              <a:pathLst>
                <a:path w="1086" h="882" extrusionOk="0">
                  <a:moveTo>
                    <a:pt x="1" y="0"/>
                  </a:moveTo>
                  <a:lnTo>
                    <a:pt x="1" y="881"/>
                  </a:lnTo>
                  <a:lnTo>
                    <a:pt x="1085" y="881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7" name="Google Shape;4067;p32"/>
            <p:cNvSpPr/>
            <p:nvPr/>
          </p:nvSpPr>
          <p:spPr>
            <a:xfrm>
              <a:off x="5908125" y="4234150"/>
              <a:ext cx="27100" cy="22050"/>
            </a:xfrm>
            <a:custGeom>
              <a:avLst/>
              <a:gdLst/>
              <a:ahLst/>
              <a:cxnLst/>
              <a:rect l="l" t="t" r="r" b="b"/>
              <a:pathLst>
                <a:path w="1084" h="882" extrusionOk="0">
                  <a:moveTo>
                    <a:pt x="0" y="0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8" name="Google Shape;4068;p32"/>
            <p:cNvSpPr/>
            <p:nvPr/>
          </p:nvSpPr>
          <p:spPr>
            <a:xfrm>
              <a:off x="5947800" y="4234150"/>
              <a:ext cx="27125" cy="22050"/>
            </a:xfrm>
            <a:custGeom>
              <a:avLst/>
              <a:gdLst/>
              <a:ahLst/>
              <a:cxnLst/>
              <a:rect l="l" t="t" r="r" b="b"/>
              <a:pathLst>
                <a:path w="1085" h="882" extrusionOk="0">
                  <a:moveTo>
                    <a:pt x="0" y="0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9" name="Google Shape;4069;p32"/>
            <p:cNvSpPr/>
            <p:nvPr/>
          </p:nvSpPr>
          <p:spPr>
            <a:xfrm>
              <a:off x="5987475" y="4234150"/>
              <a:ext cx="27125" cy="22050"/>
            </a:xfrm>
            <a:custGeom>
              <a:avLst/>
              <a:gdLst/>
              <a:ahLst/>
              <a:cxnLst/>
              <a:rect l="l" t="t" r="r" b="b"/>
              <a:pathLst>
                <a:path w="1085" h="882" extrusionOk="0">
                  <a:moveTo>
                    <a:pt x="1" y="0"/>
                  </a:moveTo>
                  <a:lnTo>
                    <a:pt x="1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0" name="Google Shape;4070;p32"/>
            <p:cNvSpPr/>
            <p:nvPr/>
          </p:nvSpPr>
          <p:spPr>
            <a:xfrm>
              <a:off x="5828725" y="4264725"/>
              <a:ext cx="27100" cy="22025"/>
            </a:xfrm>
            <a:custGeom>
              <a:avLst/>
              <a:gdLst/>
              <a:ahLst/>
              <a:cxnLst/>
              <a:rect l="l" t="t" r="r" b="b"/>
              <a:pathLst>
                <a:path w="1084" h="881" extrusionOk="0">
                  <a:moveTo>
                    <a:pt x="0" y="0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1" name="Google Shape;4071;p32"/>
            <p:cNvSpPr/>
            <p:nvPr/>
          </p:nvSpPr>
          <p:spPr>
            <a:xfrm>
              <a:off x="5868400" y="4264725"/>
              <a:ext cx="27150" cy="22025"/>
            </a:xfrm>
            <a:custGeom>
              <a:avLst/>
              <a:gdLst/>
              <a:ahLst/>
              <a:cxnLst/>
              <a:rect l="l" t="t" r="r" b="b"/>
              <a:pathLst>
                <a:path w="1086" h="881" extrusionOk="0">
                  <a:moveTo>
                    <a:pt x="1" y="0"/>
                  </a:moveTo>
                  <a:lnTo>
                    <a:pt x="1" y="881"/>
                  </a:lnTo>
                  <a:lnTo>
                    <a:pt x="1085" y="881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2" name="Google Shape;4072;p32"/>
            <p:cNvSpPr/>
            <p:nvPr/>
          </p:nvSpPr>
          <p:spPr>
            <a:xfrm>
              <a:off x="5908125" y="4264725"/>
              <a:ext cx="27100" cy="22025"/>
            </a:xfrm>
            <a:custGeom>
              <a:avLst/>
              <a:gdLst/>
              <a:ahLst/>
              <a:cxnLst/>
              <a:rect l="l" t="t" r="r" b="b"/>
              <a:pathLst>
                <a:path w="1084" h="881" extrusionOk="0">
                  <a:moveTo>
                    <a:pt x="0" y="0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3" name="Google Shape;4073;p32"/>
            <p:cNvSpPr/>
            <p:nvPr/>
          </p:nvSpPr>
          <p:spPr>
            <a:xfrm>
              <a:off x="5947800" y="4264725"/>
              <a:ext cx="27125" cy="22025"/>
            </a:xfrm>
            <a:custGeom>
              <a:avLst/>
              <a:gdLst/>
              <a:ahLst/>
              <a:cxnLst/>
              <a:rect l="l" t="t" r="r" b="b"/>
              <a:pathLst>
                <a:path w="1085" h="881" extrusionOk="0">
                  <a:moveTo>
                    <a:pt x="0" y="0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4" name="Google Shape;4074;p32"/>
            <p:cNvSpPr/>
            <p:nvPr/>
          </p:nvSpPr>
          <p:spPr>
            <a:xfrm>
              <a:off x="5987475" y="4264725"/>
              <a:ext cx="27125" cy="22025"/>
            </a:xfrm>
            <a:custGeom>
              <a:avLst/>
              <a:gdLst/>
              <a:ahLst/>
              <a:cxnLst/>
              <a:rect l="l" t="t" r="r" b="b"/>
              <a:pathLst>
                <a:path w="1085" h="881" extrusionOk="0">
                  <a:moveTo>
                    <a:pt x="1" y="0"/>
                  </a:moveTo>
                  <a:lnTo>
                    <a:pt x="1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5" name="Google Shape;4075;p32"/>
            <p:cNvSpPr/>
            <p:nvPr/>
          </p:nvSpPr>
          <p:spPr>
            <a:xfrm>
              <a:off x="5828725" y="4295250"/>
              <a:ext cx="27100" cy="22050"/>
            </a:xfrm>
            <a:custGeom>
              <a:avLst/>
              <a:gdLst/>
              <a:ahLst/>
              <a:cxnLst/>
              <a:rect l="l" t="t" r="r" b="b"/>
              <a:pathLst>
                <a:path w="1084" h="882" extrusionOk="0">
                  <a:moveTo>
                    <a:pt x="0" y="1"/>
                  </a:moveTo>
                  <a:lnTo>
                    <a:pt x="0" y="882"/>
                  </a:lnTo>
                  <a:lnTo>
                    <a:pt x="1084" y="882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6" name="Google Shape;4076;p32"/>
            <p:cNvSpPr/>
            <p:nvPr/>
          </p:nvSpPr>
          <p:spPr>
            <a:xfrm>
              <a:off x="5868400" y="4295250"/>
              <a:ext cx="27150" cy="22050"/>
            </a:xfrm>
            <a:custGeom>
              <a:avLst/>
              <a:gdLst/>
              <a:ahLst/>
              <a:cxnLst/>
              <a:rect l="l" t="t" r="r" b="b"/>
              <a:pathLst>
                <a:path w="1086" h="882" extrusionOk="0">
                  <a:moveTo>
                    <a:pt x="1" y="1"/>
                  </a:moveTo>
                  <a:lnTo>
                    <a:pt x="1" y="882"/>
                  </a:lnTo>
                  <a:lnTo>
                    <a:pt x="1085" y="882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7" name="Google Shape;4077;p32"/>
            <p:cNvSpPr/>
            <p:nvPr/>
          </p:nvSpPr>
          <p:spPr>
            <a:xfrm>
              <a:off x="5908125" y="4295250"/>
              <a:ext cx="27100" cy="22050"/>
            </a:xfrm>
            <a:custGeom>
              <a:avLst/>
              <a:gdLst/>
              <a:ahLst/>
              <a:cxnLst/>
              <a:rect l="l" t="t" r="r" b="b"/>
              <a:pathLst>
                <a:path w="1084" h="882" extrusionOk="0">
                  <a:moveTo>
                    <a:pt x="0" y="1"/>
                  </a:moveTo>
                  <a:lnTo>
                    <a:pt x="0" y="882"/>
                  </a:lnTo>
                  <a:lnTo>
                    <a:pt x="1084" y="882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8" name="Google Shape;4078;p32"/>
            <p:cNvSpPr/>
            <p:nvPr/>
          </p:nvSpPr>
          <p:spPr>
            <a:xfrm>
              <a:off x="5947800" y="4295250"/>
              <a:ext cx="27125" cy="22050"/>
            </a:xfrm>
            <a:custGeom>
              <a:avLst/>
              <a:gdLst/>
              <a:ahLst/>
              <a:cxnLst/>
              <a:rect l="l" t="t" r="r" b="b"/>
              <a:pathLst>
                <a:path w="1085" h="882" extrusionOk="0">
                  <a:moveTo>
                    <a:pt x="0" y="1"/>
                  </a:moveTo>
                  <a:lnTo>
                    <a:pt x="0" y="882"/>
                  </a:lnTo>
                  <a:lnTo>
                    <a:pt x="1084" y="882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9" name="Google Shape;4079;p32"/>
            <p:cNvSpPr/>
            <p:nvPr/>
          </p:nvSpPr>
          <p:spPr>
            <a:xfrm>
              <a:off x="5987475" y="4295250"/>
              <a:ext cx="27125" cy="22050"/>
            </a:xfrm>
            <a:custGeom>
              <a:avLst/>
              <a:gdLst/>
              <a:ahLst/>
              <a:cxnLst/>
              <a:rect l="l" t="t" r="r" b="b"/>
              <a:pathLst>
                <a:path w="1085" h="882" extrusionOk="0">
                  <a:moveTo>
                    <a:pt x="1" y="1"/>
                  </a:moveTo>
                  <a:lnTo>
                    <a:pt x="1" y="882"/>
                  </a:lnTo>
                  <a:lnTo>
                    <a:pt x="1084" y="882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0" name="Google Shape;4080;p32"/>
            <p:cNvSpPr/>
            <p:nvPr/>
          </p:nvSpPr>
          <p:spPr>
            <a:xfrm>
              <a:off x="5828725" y="4325850"/>
              <a:ext cx="27100" cy="22050"/>
            </a:xfrm>
            <a:custGeom>
              <a:avLst/>
              <a:gdLst/>
              <a:ahLst/>
              <a:cxnLst/>
              <a:rect l="l" t="t" r="r" b="b"/>
              <a:pathLst>
                <a:path w="1084" h="882" extrusionOk="0">
                  <a:moveTo>
                    <a:pt x="0" y="1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1" name="Google Shape;4081;p32"/>
            <p:cNvSpPr/>
            <p:nvPr/>
          </p:nvSpPr>
          <p:spPr>
            <a:xfrm>
              <a:off x="5868400" y="4325850"/>
              <a:ext cx="27150" cy="22050"/>
            </a:xfrm>
            <a:custGeom>
              <a:avLst/>
              <a:gdLst/>
              <a:ahLst/>
              <a:cxnLst/>
              <a:rect l="l" t="t" r="r" b="b"/>
              <a:pathLst>
                <a:path w="1086" h="882" extrusionOk="0">
                  <a:moveTo>
                    <a:pt x="1" y="1"/>
                  </a:moveTo>
                  <a:lnTo>
                    <a:pt x="1" y="881"/>
                  </a:lnTo>
                  <a:lnTo>
                    <a:pt x="1085" y="881"/>
                  </a:lnTo>
                  <a:lnTo>
                    <a:pt x="10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2" name="Google Shape;4082;p32"/>
            <p:cNvSpPr/>
            <p:nvPr/>
          </p:nvSpPr>
          <p:spPr>
            <a:xfrm>
              <a:off x="5908125" y="4325850"/>
              <a:ext cx="27100" cy="22050"/>
            </a:xfrm>
            <a:custGeom>
              <a:avLst/>
              <a:gdLst/>
              <a:ahLst/>
              <a:cxnLst/>
              <a:rect l="l" t="t" r="r" b="b"/>
              <a:pathLst>
                <a:path w="1084" h="882" extrusionOk="0">
                  <a:moveTo>
                    <a:pt x="0" y="1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3" name="Google Shape;4083;p32"/>
            <p:cNvSpPr/>
            <p:nvPr/>
          </p:nvSpPr>
          <p:spPr>
            <a:xfrm>
              <a:off x="5947800" y="4325850"/>
              <a:ext cx="27125" cy="22050"/>
            </a:xfrm>
            <a:custGeom>
              <a:avLst/>
              <a:gdLst/>
              <a:ahLst/>
              <a:cxnLst/>
              <a:rect l="l" t="t" r="r" b="b"/>
              <a:pathLst>
                <a:path w="1085" h="882" extrusionOk="0">
                  <a:moveTo>
                    <a:pt x="0" y="1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4" name="Google Shape;4084;p32"/>
            <p:cNvSpPr/>
            <p:nvPr/>
          </p:nvSpPr>
          <p:spPr>
            <a:xfrm>
              <a:off x="5987475" y="4325850"/>
              <a:ext cx="27125" cy="22050"/>
            </a:xfrm>
            <a:custGeom>
              <a:avLst/>
              <a:gdLst/>
              <a:ahLst/>
              <a:cxnLst/>
              <a:rect l="l" t="t" r="r" b="b"/>
              <a:pathLst>
                <a:path w="1085" h="882" extrusionOk="0">
                  <a:moveTo>
                    <a:pt x="1" y="1"/>
                  </a:moveTo>
                  <a:lnTo>
                    <a:pt x="1" y="881"/>
                  </a:lnTo>
                  <a:lnTo>
                    <a:pt x="1084" y="881"/>
                  </a:lnTo>
                  <a:lnTo>
                    <a:pt x="10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5" name="Google Shape;4085;p32"/>
            <p:cNvSpPr/>
            <p:nvPr/>
          </p:nvSpPr>
          <p:spPr>
            <a:xfrm>
              <a:off x="5828725" y="4356425"/>
              <a:ext cx="27100" cy="22050"/>
            </a:xfrm>
            <a:custGeom>
              <a:avLst/>
              <a:gdLst/>
              <a:ahLst/>
              <a:cxnLst/>
              <a:rect l="l" t="t" r="r" b="b"/>
              <a:pathLst>
                <a:path w="1084" h="882" extrusionOk="0">
                  <a:moveTo>
                    <a:pt x="0" y="0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6" name="Google Shape;4086;p32"/>
            <p:cNvSpPr/>
            <p:nvPr/>
          </p:nvSpPr>
          <p:spPr>
            <a:xfrm>
              <a:off x="5868400" y="4356425"/>
              <a:ext cx="27150" cy="22050"/>
            </a:xfrm>
            <a:custGeom>
              <a:avLst/>
              <a:gdLst/>
              <a:ahLst/>
              <a:cxnLst/>
              <a:rect l="l" t="t" r="r" b="b"/>
              <a:pathLst>
                <a:path w="1086" h="882" extrusionOk="0">
                  <a:moveTo>
                    <a:pt x="1" y="0"/>
                  </a:moveTo>
                  <a:lnTo>
                    <a:pt x="1" y="881"/>
                  </a:lnTo>
                  <a:lnTo>
                    <a:pt x="1085" y="881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7" name="Google Shape;4087;p32"/>
            <p:cNvSpPr/>
            <p:nvPr/>
          </p:nvSpPr>
          <p:spPr>
            <a:xfrm>
              <a:off x="5908125" y="4356425"/>
              <a:ext cx="27100" cy="22050"/>
            </a:xfrm>
            <a:custGeom>
              <a:avLst/>
              <a:gdLst/>
              <a:ahLst/>
              <a:cxnLst/>
              <a:rect l="l" t="t" r="r" b="b"/>
              <a:pathLst>
                <a:path w="1084" h="882" extrusionOk="0">
                  <a:moveTo>
                    <a:pt x="0" y="0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8" name="Google Shape;4088;p32"/>
            <p:cNvSpPr/>
            <p:nvPr/>
          </p:nvSpPr>
          <p:spPr>
            <a:xfrm>
              <a:off x="5947800" y="4356425"/>
              <a:ext cx="27125" cy="22050"/>
            </a:xfrm>
            <a:custGeom>
              <a:avLst/>
              <a:gdLst/>
              <a:ahLst/>
              <a:cxnLst/>
              <a:rect l="l" t="t" r="r" b="b"/>
              <a:pathLst>
                <a:path w="1085" h="882" extrusionOk="0">
                  <a:moveTo>
                    <a:pt x="0" y="0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9" name="Google Shape;4089;p32"/>
            <p:cNvSpPr/>
            <p:nvPr/>
          </p:nvSpPr>
          <p:spPr>
            <a:xfrm>
              <a:off x="5987475" y="4356425"/>
              <a:ext cx="27125" cy="22050"/>
            </a:xfrm>
            <a:custGeom>
              <a:avLst/>
              <a:gdLst/>
              <a:ahLst/>
              <a:cxnLst/>
              <a:rect l="l" t="t" r="r" b="b"/>
              <a:pathLst>
                <a:path w="1085" h="882" extrusionOk="0">
                  <a:moveTo>
                    <a:pt x="1" y="0"/>
                  </a:moveTo>
                  <a:lnTo>
                    <a:pt x="1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0" name="Google Shape;4090;p32"/>
            <p:cNvSpPr/>
            <p:nvPr/>
          </p:nvSpPr>
          <p:spPr>
            <a:xfrm>
              <a:off x="5828725" y="4387000"/>
              <a:ext cx="27100" cy="22025"/>
            </a:xfrm>
            <a:custGeom>
              <a:avLst/>
              <a:gdLst/>
              <a:ahLst/>
              <a:cxnLst/>
              <a:rect l="l" t="t" r="r" b="b"/>
              <a:pathLst>
                <a:path w="1084" h="881" extrusionOk="0">
                  <a:moveTo>
                    <a:pt x="0" y="0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1" name="Google Shape;4091;p32"/>
            <p:cNvSpPr/>
            <p:nvPr/>
          </p:nvSpPr>
          <p:spPr>
            <a:xfrm>
              <a:off x="5868400" y="4387000"/>
              <a:ext cx="27150" cy="22025"/>
            </a:xfrm>
            <a:custGeom>
              <a:avLst/>
              <a:gdLst/>
              <a:ahLst/>
              <a:cxnLst/>
              <a:rect l="l" t="t" r="r" b="b"/>
              <a:pathLst>
                <a:path w="1086" h="881" extrusionOk="0">
                  <a:moveTo>
                    <a:pt x="1" y="0"/>
                  </a:moveTo>
                  <a:lnTo>
                    <a:pt x="1" y="881"/>
                  </a:lnTo>
                  <a:lnTo>
                    <a:pt x="1085" y="881"/>
                  </a:lnTo>
                  <a:lnTo>
                    <a:pt x="10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2" name="Google Shape;4092;p32"/>
            <p:cNvSpPr/>
            <p:nvPr/>
          </p:nvSpPr>
          <p:spPr>
            <a:xfrm>
              <a:off x="5908125" y="4387000"/>
              <a:ext cx="27100" cy="22025"/>
            </a:xfrm>
            <a:custGeom>
              <a:avLst/>
              <a:gdLst/>
              <a:ahLst/>
              <a:cxnLst/>
              <a:rect l="l" t="t" r="r" b="b"/>
              <a:pathLst>
                <a:path w="1084" h="881" extrusionOk="0">
                  <a:moveTo>
                    <a:pt x="0" y="0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3" name="Google Shape;4093;p32"/>
            <p:cNvSpPr/>
            <p:nvPr/>
          </p:nvSpPr>
          <p:spPr>
            <a:xfrm>
              <a:off x="5947800" y="4387000"/>
              <a:ext cx="27125" cy="22025"/>
            </a:xfrm>
            <a:custGeom>
              <a:avLst/>
              <a:gdLst/>
              <a:ahLst/>
              <a:cxnLst/>
              <a:rect l="l" t="t" r="r" b="b"/>
              <a:pathLst>
                <a:path w="1085" h="881" extrusionOk="0">
                  <a:moveTo>
                    <a:pt x="0" y="0"/>
                  </a:moveTo>
                  <a:lnTo>
                    <a:pt x="0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4" name="Google Shape;4094;p32"/>
            <p:cNvSpPr/>
            <p:nvPr/>
          </p:nvSpPr>
          <p:spPr>
            <a:xfrm>
              <a:off x="5987475" y="4387000"/>
              <a:ext cx="27125" cy="22025"/>
            </a:xfrm>
            <a:custGeom>
              <a:avLst/>
              <a:gdLst/>
              <a:ahLst/>
              <a:cxnLst/>
              <a:rect l="l" t="t" r="r" b="b"/>
              <a:pathLst>
                <a:path w="1085" h="881" extrusionOk="0">
                  <a:moveTo>
                    <a:pt x="1" y="0"/>
                  </a:moveTo>
                  <a:lnTo>
                    <a:pt x="1" y="881"/>
                  </a:lnTo>
                  <a:lnTo>
                    <a:pt x="1084" y="881"/>
                  </a:lnTo>
                  <a:lnTo>
                    <a:pt x="10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39754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C3628-EC42-4C83-B5D9-05C3A23CB3FE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C3628-EC42-4C83-B5D9-05C3A23CB3FE}" type="datetimeFigureOut">
              <a:rPr lang="en-US" smtClean="0"/>
              <a:pPr/>
              <a:t>1/20/2026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7809-1615-4F57-803D-9E6BC170FF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7704000" cy="8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usei Magic"/>
              <a:buNone/>
              <a:defRPr sz="3000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usei Magic"/>
              <a:buNone/>
              <a:defRPr sz="3000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usei Magic"/>
              <a:buNone/>
              <a:defRPr sz="3000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usei Magic"/>
              <a:buNone/>
              <a:defRPr sz="3000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usei Magic"/>
              <a:buNone/>
              <a:defRPr sz="3000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usei Magic"/>
              <a:buNone/>
              <a:defRPr sz="3000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usei Magic"/>
              <a:buNone/>
              <a:defRPr sz="3000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usei Magic"/>
              <a:buNone/>
              <a:defRPr sz="3000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Yusei Magic"/>
              <a:buNone/>
              <a:defRPr sz="3000">
                <a:solidFill>
                  <a:schemeClr val="dk1"/>
                </a:solidFill>
                <a:latin typeface="Yusei Magic"/>
                <a:ea typeface="Yusei Magic"/>
                <a:cs typeface="Yusei Magic"/>
                <a:sym typeface="Yusei Mag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566000"/>
            <a:ext cx="7704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09375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13E095A7-86DE-EDF8-01FC-9D29D30D5B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57250"/>
            <a:ext cx="915590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D27CBCF-9960-5DE8-A049-3EC140DA478A}"/>
              </a:ext>
            </a:extLst>
          </p:cNvPr>
          <p:cNvSpPr txBox="1"/>
          <p:nvPr/>
        </p:nvSpPr>
        <p:spPr>
          <a:xfrm>
            <a:off x="267262" y="2122171"/>
            <a:ext cx="8472489" cy="32452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8" fontAlgn="base">
              <a:spcAft>
                <a:spcPct val="0"/>
              </a:spcAft>
              <a:buClr>
                <a:srgbClr val="000000"/>
              </a:buClr>
              <a:defRPr/>
            </a:pPr>
            <a:endParaRPr lang="vi-VN" altLang="en-US" sz="2001" b="1" dirty="0">
              <a:solidFill>
                <a:srgbClr val="0070C0"/>
              </a:solidFill>
              <a:latin typeface="Times New Roman" panose="02020603050405020304" pitchFamily="18" charset="0"/>
              <a:ea typeface="华康俪金黑W8(P)" panose="020B0800000000000000" pitchFamily="34" charset="-122"/>
              <a:cs typeface="Times New Roman" panose="02020603050405020304" pitchFamily="18" charset="0"/>
              <a:sym typeface="+mn-ea"/>
            </a:endParaRPr>
          </a:p>
          <a:p>
            <a:pPr algn="l" defTabSz="914378" fontAlgn="base"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001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			             </a:t>
            </a:r>
          </a:p>
          <a:p>
            <a:pPr defTabSz="914378" fontAlgn="base">
              <a:spcAft>
                <a:spcPct val="0"/>
              </a:spcAft>
              <a:buClr>
                <a:srgbClr val="000000"/>
              </a:buClr>
              <a:defRPr/>
            </a:pPr>
            <a:endParaRPr lang="en-US" sz="200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4100" name="Picture 16">
            <a:extLst>
              <a:ext uri="{FF2B5EF4-FFF2-40B4-BE49-F238E27FC236}">
                <a16:creationId xmlns:a16="http://schemas.microsoft.com/office/drawing/2014/main" id="{8BF79BB8-363B-D255-9FAA-299ADF2FA0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863">
            <a:off x="1617664" y="1008064"/>
            <a:ext cx="5794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8">
            <a:extLst>
              <a:ext uri="{FF2B5EF4-FFF2-40B4-BE49-F238E27FC236}">
                <a16:creationId xmlns:a16="http://schemas.microsoft.com/office/drawing/2014/main" id="{9D063EBE-E4B7-1367-7CD5-AAECE902C1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92439" y="5203825"/>
            <a:ext cx="836613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1">
            <a:extLst>
              <a:ext uri="{FF2B5EF4-FFF2-40B4-BE49-F238E27FC236}">
                <a16:creationId xmlns:a16="http://schemas.microsoft.com/office/drawing/2014/main" id="{47F85021-3938-199B-94C7-643ECB5DDF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3741" y="989014"/>
            <a:ext cx="574675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3">
            <a:extLst>
              <a:ext uri="{FF2B5EF4-FFF2-40B4-BE49-F238E27FC236}">
                <a16:creationId xmlns:a16="http://schemas.microsoft.com/office/drawing/2014/main" id="{F5ACF172-1F0A-1496-C30D-8BECB496CC4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92863">
            <a:off x="1751015" y="4830764"/>
            <a:ext cx="463551" cy="41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4">
            <a:extLst>
              <a:ext uri="{FF2B5EF4-FFF2-40B4-BE49-F238E27FC236}">
                <a16:creationId xmlns:a16="http://schemas.microsoft.com/office/drawing/2014/main" id="{52D0A5BD-ECF5-9912-1B6E-81660A5E06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172" y="3823591"/>
            <a:ext cx="1452564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id="{D34E245C-9E96-4432-BB2C-C31648382B13}"/>
              </a:ext>
            </a:extLst>
          </p:cNvPr>
          <p:cNvSpPr txBox="1"/>
          <p:nvPr/>
        </p:nvSpPr>
        <p:spPr>
          <a:xfrm>
            <a:off x="1028701" y="2506542"/>
            <a:ext cx="7218971" cy="1552605"/>
          </a:xfrm>
          <a:prstGeom prst="rect">
            <a:avLst/>
          </a:prstGeom>
        </p:spPr>
        <p:txBody>
          <a:bodyPr spcFirstLastPara="1" lIns="0" tIns="0" rIns="0" bIns="0" numCol="1" rtlCol="0" anchor="t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en-US" sz="2700" b="1" kern="0" dirty="0">
                <a:solidFill>
                  <a:srgbClr val="5751AB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 MỪNG CÁC EM 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</a:pPr>
            <a:r>
              <a:rPr lang="en-US" sz="2700" b="1" kern="0" dirty="0">
                <a:solidFill>
                  <a:srgbClr val="5751AB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ĐẾN VỚI BÀI HỌC HÔM NAY!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7EBA60-4998-4F76-ABE4-A108F879E3C1}"/>
              </a:ext>
            </a:extLst>
          </p:cNvPr>
          <p:cNvSpPr txBox="1"/>
          <p:nvPr/>
        </p:nvSpPr>
        <p:spPr>
          <a:xfrm>
            <a:off x="2095500" y="3248729"/>
            <a:ext cx="5753100" cy="1565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8" fontAlgn="base">
              <a:spcAft>
                <a:spcPct val="0"/>
              </a:spcAft>
              <a:defRPr/>
            </a:pPr>
            <a:r>
              <a:rPr lang="en-US" sz="4575" b="1" kern="0" dirty="0">
                <a:solidFill>
                  <a:srgbClr val="C00000"/>
                </a:solidFill>
                <a:latin typeface=".ProTeacher03 Roboto Bold"/>
                <a:cs typeface="Times New Roman" panose="02020603050405020304" pitchFamily="18" charset="0"/>
                <a:sym typeface="Arial"/>
              </a:rPr>
              <a:t>TOÁN  6</a:t>
            </a:r>
            <a:endParaRPr lang="en-US" sz="4575" b="1" dirty="0">
              <a:solidFill>
                <a:srgbClr val="C00000"/>
              </a:solidFill>
              <a:latin typeface=".ProTeacher03 Roboto Bold"/>
              <a:cs typeface="Times New Roman" panose="02020603050405020304" pitchFamily="18" charset="0"/>
              <a:sym typeface="Arial"/>
            </a:endParaRPr>
          </a:p>
          <a:p>
            <a:pPr defTabSz="914378" fontAlgn="base">
              <a:spcAft>
                <a:spcPct val="0"/>
              </a:spcAft>
              <a:defRPr/>
            </a:pPr>
            <a:endParaRPr lang="en-US" sz="2001" dirty="0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914378" fontAlgn="base">
              <a:spcAft>
                <a:spcPct val="0"/>
              </a:spcAft>
              <a:defRPr/>
            </a:pPr>
            <a:r>
              <a:rPr lang="en-US" sz="3000" b="1" dirty="0">
                <a:solidFill>
                  <a:srgbClr val="002060"/>
                </a:solidFill>
                <a:latin typeface="ProTeacher03_Dam"/>
                <a:cs typeface="Times New Roman" panose="02020603050405020304" pitchFamily="18" charset="0"/>
                <a:sym typeface="Arial"/>
              </a:rPr>
              <a:t>      </a:t>
            </a:r>
            <a:r>
              <a:rPr lang="en-US" sz="3000" b="1" dirty="0" err="1">
                <a:solidFill>
                  <a:srgbClr val="002060"/>
                </a:solidFill>
                <a:latin typeface="ProTeacher03_Dam"/>
                <a:cs typeface="Times New Roman" panose="02020603050405020304" pitchFamily="18" charset="0"/>
                <a:sym typeface="Arial"/>
              </a:rPr>
              <a:t>Giáo</a:t>
            </a:r>
            <a:r>
              <a:rPr lang="en-US" sz="3000" b="1" dirty="0">
                <a:solidFill>
                  <a:srgbClr val="002060"/>
                </a:solidFill>
                <a:latin typeface="ProTeacher03_Dam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ProTeacher03_Dam"/>
                <a:cs typeface="Times New Roman" panose="02020603050405020304" pitchFamily="18" charset="0"/>
                <a:sym typeface="Arial"/>
              </a:rPr>
              <a:t>viên</a:t>
            </a:r>
            <a:r>
              <a:rPr lang="en-US" sz="3000" b="1" dirty="0">
                <a:solidFill>
                  <a:srgbClr val="002060"/>
                </a:solidFill>
                <a:latin typeface="ProTeacher03_Dam"/>
                <a:cs typeface="Times New Roman" panose="02020603050405020304" pitchFamily="18" charset="0"/>
                <a:sym typeface="Arial"/>
              </a:rPr>
              <a:t>: Lê </a:t>
            </a:r>
            <a:r>
              <a:rPr lang="en-US" sz="3000" b="1" dirty="0" err="1">
                <a:solidFill>
                  <a:srgbClr val="002060"/>
                </a:solidFill>
                <a:latin typeface="ProTeacher03_Dam"/>
                <a:cs typeface="Times New Roman" panose="02020603050405020304" pitchFamily="18" charset="0"/>
                <a:sym typeface="Arial"/>
              </a:rPr>
              <a:t>Hận</a:t>
            </a:r>
            <a:endParaRPr lang="en-US" altLang="en-US" sz="3000" b="1" dirty="0">
              <a:solidFill>
                <a:srgbClr val="002060"/>
              </a:solidFill>
              <a:latin typeface="ProTeacher03_Dam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ngtree-white-cartoon-book-illustration-image_14665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7" name="Picture 6" descr="bo-su-tap-tranh-ve-co-giao-va-hoc-sinh-tranh-ve-ky-niem-20-11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3429000" cy="646331"/>
          </a:xfrm>
          <a:prstGeom prst="rect">
            <a:avLst/>
          </a:prstGeom>
          <a:solidFill>
            <a:srgbClr val="FFFF00"/>
          </a:soli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801469"/>
            <a:ext cx="4495800" cy="646331"/>
          </a:xfrm>
          <a:prstGeom prst="rect">
            <a:avLst/>
          </a:prstGeom>
          <a:solidFill>
            <a:srgbClr val="FFFF00"/>
          </a:soli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76400"/>
            <a:ext cx="4495800" cy="646331"/>
          </a:xfrm>
          <a:prstGeom prst="rect">
            <a:avLst/>
          </a:prstGeom>
          <a:solidFill>
            <a:srgbClr val="FFFF00"/>
          </a:soli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a)250 . 1476 . 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590800"/>
            <a:ext cx="4495800" cy="646331"/>
          </a:xfrm>
          <a:prstGeom prst="rect">
            <a:avLst/>
          </a:prstGeom>
          <a:solidFill>
            <a:srgbClr val="FFFF00"/>
          </a:soli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b)189.509 – 189.409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sach sán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0"/>
            <a:ext cx="3429000" cy="646331"/>
          </a:xfrm>
          <a:prstGeom prst="rect">
            <a:avLst/>
          </a:prstGeom>
          <a:solidFill>
            <a:srgbClr val="FFFF00"/>
          </a:soli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3: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990600"/>
            <a:ext cx="403860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80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105g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6" name="Picture 5" descr="hinh-nguoi-co-dau-cham-hoi-d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362200"/>
            <a:ext cx="3733800" cy="40957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u-background-don-gian-dep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44958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0600"/>
            <a:ext cx="54864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2/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21 SGK: </a:t>
            </a:r>
          </a:p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lý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38400"/>
            <a:ext cx="3429000" cy="646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cmpd="dbl">
            <a:solidFill>
              <a:schemeClr val="tx1"/>
            </a:solidFill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a)50.347.2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3733800"/>
            <a:ext cx="3429000" cy="646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cmpd="dbl">
            <a:solidFill>
              <a:schemeClr val="tx1"/>
            </a:solidFill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b)36.97 + 97.64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5105400"/>
            <a:ext cx="4572000" cy="64633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cmpd="dbl">
            <a:solidFill>
              <a:schemeClr val="tx1"/>
            </a:solidFill>
          </a:ln>
          <a:effectLst>
            <a:outerShdw blurRad="50800" dist="50800" dir="5400000" algn="ctr" rotWithShape="0">
              <a:schemeClr val="accent6">
                <a:lumMod val="60000"/>
                <a:lumOff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c)157.289 – 289.57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114"/>
            <a:ext cx="48768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28665"/>
            <a:ext cx="4876800" cy="532453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6/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21 SGK: </a:t>
            </a:r>
          </a:p>
          <a:p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diệp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 Ở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thầu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1mm</a:t>
            </a:r>
            <a:r>
              <a:rPr lang="en-US" sz="34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500 000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lạp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thầu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210cm</a:t>
            </a:r>
            <a:r>
              <a:rPr lang="en-US" sz="3400" b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3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5fa1245267898c478a8d85b4_cay-thau-dau-t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0"/>
            <a:ext cx="4191000" cy="3695700"/>
          </a:xfrm>
          <a:prstGeom prst="rect">
            <a:avLst/>
          </a:prstGeom>
        </p:spPr>
      </p:pic>
      <p:pic>
        <p:nvPicPr>
          <p:cNvPr id="5" name="Picture 4" descr="280px-Illustration_Ricinus_communis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733800"/>
            <a:ext cx="4191000" cy="3124200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background-don-gian-dep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47800" y="54114"/>
            <a:ext cx="5791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30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3a, 7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21 SGK</a:t>
            </a:r>
          </a:p>
          <a:p>
            <a:pPr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“II.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tay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638800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0" y="5410200"/>
            <a:ext cx="9144000" cy="1447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 CÁC EM HỌC TỐT!!!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828800"/>
            <a:ext cx="4419600" cy="193899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cmpd="thickThin">
            <a:solidFill>
              <a:schemeClr val="tx1"/>
            </a:solidFill>
          </a:ln>
          <a:effectLst>
            <a:outerShdw blurRad="50800" dist="50800" dir="5400000" algn="ctr" rotWithShape="0">
              <a:schemeClr val="accent1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tx2"/>
            </a:extrusionClr>
            <a:contourClr>
              <a:schemeClr val="tx2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57200"/>
            <a:ext cx="39624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xếp hà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0"/>
            <a:ext cx="4114800" cy="3276600"/>
          </a:xfrm>
          <a:prstGeom prst="rect">
            <a:avLst/>
          </a:prstGeom>
        </p:spPr>
      </p:pic>
      <p:sp>
        <p:nvSpPr>
          <p:cNvPr id="11" name="Flowchart: Punched Tape 10"/>
          <p:cNvSpPr/>
          <p:nvPr/>
        </p:nvSpPr>
        <p:spPr>
          <a:xfrm>
            <a:off x="2667000" y="4343400"/>
            <a:ext cx="5715000" cy="18288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background-don-gian-dep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609600"/>
            <a:ext cx="80010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BÀI 4: PHÉP NHÂN, PHÉP CHIA</a:t>
            </a:r>
          </a:p>
          <a:p>
            <a:pPr algn="ctr"/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SỐ TỰ NHIÊN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371600" y="4267200"/>
            <a:ext cx="6477000" cy="144780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CHÚNG TA CÙNG TÌM HIỂU NHÉ!!!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4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0386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I.PHÉP NHÂN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041737"/>
            <a:ext cx="990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57400" y="1041737"/>
            <a:ext cx="9144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0" y="1066800"/>
            <a:ext cx="990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86400" y="1066800"/>
            <a:ext cx="990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0" y="1066800"/>
            <a:ext cx="990600" cy="10156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8" name="Down Arrow 7"/>
          <p:cNvSpPr/>
          <p:nvPr/>
        </p:nvSpPr>
        <p:spPr>
          <a:xfrm>
            <a:off x="685800" y="2133600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3962400" y="2133600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543800" y="2133600"/>
            <a:ext cx="4572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0" y="3048000"/>
            <a:ext cx="151355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39444" y="3048000"/>
            <a:ext cx="1513556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93125" y="3048000"/>
            <a:ext cx="93647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Flowchart: Punched Tape 13"/>
          <p:cNvSpPr/>
          <p:nvPr/>
        </p:nvSpPr>
        <p:spPr>
          <a:xfrm>
            <a:off x="457200" y="5181600"/>
            <a:ext cx="5715000" cy="14478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5" name="Picture 14" descr="hinh-nguoi-co-dau-cham-hoi-de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77000" y="4267200"/>
            <a:ext cx="26670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u-background-don-gian-dep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3048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QUI ƯỚC: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228600" y="609600"/>
            <a:ext cx="8534400" cy="14478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“x”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209800"/>
            <a:ext cx="1371600" cy="646331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2209800"/>
            <a:ext cx="3124200" cy="646331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12 x 5 = 12 .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9800" y="3200400"/>
            <a:ext cx="2286000" cy="646331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 x 4 = 3.4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u-background-don-gian-dep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3048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QUI ƯỚC:</a:t>
            </a:r>
          </a:p>
        </p:txBody>
      </p:sp>
      <p:sp>
        <p:nvSpPr>
          <p:cNvPr id="3" name="Flowchart: Punched Tape 2"/>
          <p:cNvSpPr/>
          <p:nvPr/>
        </p:nvSpPr>
        <p:spPr>
          <a:xfrm>
            <a:off x="228600" y="609600"/>
            <a:ext cx="8534400" cy="2438400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352800"/>
            <a:ext cx="1371600" cy="646331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0" y="3352800"/>
            <a:ext cx="3810000" cy="646331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 x b = a . b =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ab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4495800"/>
            <a:ext cx="2286000" cy="646331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4.a.b = 4ab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ngtree-white-cartoon-book-illustration-image_146656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4419600" cy="6172200"/>
          </a:xfrm>
          <a:prstGeom prst="rect">
            <a:avLst/>
          </a:prstGeom>
        </p:spPr>
      </p:pic>
      <p:pic>
        <p:nvPicPr>
          <p:cNvPr id="7" name="Picture 6" descr="bo-su-tap-tranh-ve-co-giao-va-hoc-sinh-tranh-ve-ky-niem-20-11-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83820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066800"/>
            <a:ext cx="3429000" cy="646331"/>
          </a:xfrm>
          <a:prstGeom prst="rect">
            <a:avLst/>
          </a:prstGeom>
          <a:solidFill>
            <a:srgbClr val="FFFF00"/>
          </a:soli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1: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209800"/>
            <a:ext cx="3429000" cy="1200329"/>
          </a:xfrm>
          <a:prstGeom prst="rect">
            <a:avLst/>
          </a:prstGeom>
          <a:solidFill>
            <a:srgbClr val="FFFF00"/>
          </a:soli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341 . 157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u-background-don-gian-dep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0"/>
            <a:ext cx="6553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3429000" cy="646331"/>
          </a:xfrm>
          <a:prstGeom prst="rect">
            <a:avLst/>
          </a:prstGeom>
          <a:solidFill>
            <a:srgbClr val="FF0000"/>
          </a:soli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hoán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057400"/>
            <a:ext cx="3429000" cy="646331"/>
          </a:xfrm>
          <a:prstGeom prst="rect">
            <a:avLst/>
          </a:prstGeom>
          <a:solidFill>
            <a:srgbClr val="E75325"/>
          </a:soli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2971800"/>
            <a:ext cx="3429000" cy="646331"/>
          </a:xfrm>
          <a:prstGeom prst="rect">
            <a:avLst/>
          </a:prstGeom>
          <a:solidFill>
            <a:srgbClr val="FFFF00"/>
          </a:soli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0600" y="3962400"/>
            <a:ext cx="81534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u-background-don-gian-dep-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/>
        </p:nvGraphicFramePr>
        <p:xfrm>
          <a:off x="0" y="762000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0"/>
            <a:ext cx="6553200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8&quot; unique_id=&quot;15894&quot;&gt;&lt;/object&gt;&lt;object type=&quot;2&quot; unique_id=&quot;15895&quot;&gt;&lt;object type=&quot;3&quot; unique_id=&quot;15896&quot;&gt;&lt;property id=&quot;20148&quot; value=&quot;5&quot;/&gt;&lt;property id=&quot;20300&quot; value=&quot;Slide 1&quot;/&gt;&lt;property id=&quot;20307&quot; value=&quot;256&quot;/&gt;&lt;/object&gt;&lt;object type=&quot;3&quot; unique_id=&quot;15897&quot;&gt;&lt;property id=&quot;20148&quot; value=&quot;5&quot;/&gt;&lt;property id=&quot;20300&quot; value=&quot;Slide 2&quot;/&gt;&lt;property id=&quot;20307&quot; value=&quot;257&quot;/&gt;&lt;/object&gt;&lt;object type=&quot;3&quot; unique_id=&quot;15898&quot;&gt;&lt;property id=&quot;20148&quot; value=&quot;5&quot;/&gt;&lt;property id=&quot;20300&quot; value=&quot;Slide 7&quot;/&gt;&lt;property id=&quot;20307&quot; value=&quot;258&quot;/&gt;&lt;/object&gt;&lt;object type=&quot;3&quot; unique_id=&quot;15899&quot;&gt;&lt;property id=&quot;20148&quot; value=&quot;5&quot;/&gt;&lt;property id=&quot;20300&quot; value=&quot;Slide 4&quot;/&gt;&lt;property id=&quot;20307&quot; value=&quot;259&quot;/&gt;&lt;/object&gt;&lt;object type=&quot;3&quot; unique_id=&quot;15900&quot;&gt;&lt;property id=&quot;20148&quot; value=&quot;5&quot;/&gt;&lt;property id=&quot;20300&quot; value=&quot;Slide 5&quot;/&gt;&lt;property id=&quot;20307&quot; value=&quot;260&quot;/&gt;&lt;/object&gt;&lt;object type=&quot;3&quot; unique_id=&quot;15901&quot;&gt;&lt;property id=&quot;20148&quot; value=&quot;5&quot;/&gt;&lt;property id=&quot;20300&quot; value=&quot;Slide 8&quot;/&gt;&lt;property id=&quot;20307&quot; value=&quot;261&quot;/&gt;&lt;/object&gt;&lt;object type=&quot;3&quot; unique_id=&quot;15958&quot;&gt;&lt;property id=&quot;20148&quot; value=&quot;5&quot;/&gt;&lt;property id=&quot;20300&quot; value=&quot;Slide 3&quot;/&gt;&lt;property id=&quot;20307&quot; value=&quot;262&quot;/&gt;&lt;/object&gt;&lt;object type=&quot;3&quot; unique_id=&quot;16049&quot;&gt;&lt;property id=&quot;20148&quot; value=&quot;5&quot;/&gt;&lt;property id=&quot;20300&quot; value=&quot;Slide 6&quot;/&gt;&lt;property id=&quot;20307&quot; value=&quot;266&quot;/&gt;&lt;/object&gt;&lt;object type=&quot;3&quot; unique_id=&quot;16050&quot;&gt;&lt;property id=&quot;20148&quot; value=&quot;5&quot;/&gt;&lt;property id=&quot;20300&quot; value=&quot;Slide 9&quot;/&gt;&lt;property id=&quot;20307&quot; value=&quot;263&quot;/&gt;&lt;/object&gt;&lt;object type=&quot;3&quot; unique_id=&quot;16051&quot;&gt;&lt;property id=&quot;20148&quot; value=&quot;5&quot;/&gt;&lt;property id=&quot;20300&quot; value=&quot;Slide 10&quot;/&gt;&lt;property id=&quot;20307&quot; value=&quot;264&quot;/&gt;&lt;/object&gt;&lt;object type=&quot;3&quot; unique_id=&quot;16052&quot;&gt;&lt;property id=&quot;20148&quot; value=&quot;5&quot;/&gt;&lt;property id=&quot;20300&quot; value=&quot;Slide 12&quot;/&gt;&lt;property id=&quot;20307&quot; value=&quot;265&quot;/&gt;&lt;/object&gt;&lt;object type=&quot;3&quot; unique_id=&quot;16183&quot;&gt;&lt;property id=&quot;20148&quot; value=&quot;5&quot;/&gt;&lt;property id=&quot;20300&quot; value=&quot;Slide 11&quot;/&gt;&lt;property id=&quot;20307&quot; value=&quot;270&quot;/&gt;&lt;/object&gt;&lt;object type=&quot;3&quot; unique_id=&quot;16184&quot;&gt;&lt;property id=&quot;20148&quot; value=&quot;5&quot;/&gt;&lt;property id=&quot;20300&quot; value=&quot;Slide 13&quot;/&gt;&lt;property id=&quot;20307&quot; value=&quot;267&quot;/&gt;&lt;/object&gt;&lt;object type=&quot;3&quot; unique_id=&quot;16185&quot;&gt;&lt;property id=&quot;20148&quot; value=&quot;5&quot;/&gt;&lt;property id=&quot;20300&quot; value=&quot;Slide 14&quot;/&gt;&lt;property id=&quot;20307&quot; value=&quot;268&quot;/&gt;&lt;/object&gt;&lt;object type=&quot;3&quot; unique_id=&quot;16186&quot;&gt;&lt;property id=&quot;20148&quot; value=&quot;5&quot;/&gt;&lt;property id=&quot;20300&quot; value=&quot;Slide 15&quot;/&gt;&lt;property id=&quot;20307&quot; value=&quot;269&quot;/&gt;&lt;/object&gt;&lt;object type=&quot;3&quot; unique_id=&quot;16187&quot;&gt;&lt;property id=&quot;20148&quot; value=&quot;5&quot;/&gt;&lt;property id=&quot;20300&quot; value=&quot;Slide 16&quot;/&gt;&lt;property id=&quot;20307&quot; value=&quot;27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chanics and Energy - Science - 11th grade by Slidesgo">
  <a:themeElements>
    <a:clrScheme name="Simple Light">
      <a:dk1>
        <a:srgbClr val="0D0A29"/>
      </a:dk1>
      <a:lt1>
        <a:srgbClr val="FFFFFF"/>
      </a:lt1>
      <a:dk2>
        <a:srgbClr val="2D2766"/>
      </a:dk2>
      <a:lt2>
        <a:srgbClr val="5751AB"/>
      </a:lt2>
      <a:accent1>
        <a:srgbClr val="5F8AB6"/>
      </a:accent1>
      <a:accent2>
        <a:srgbClr val="61BFAC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D0A2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540</Words>
  <Application>Microsoft Office PowerPoint</Application>
  <PresentationFormat>On-screen Show (4:3)</PresentationFormat>
  <Paragraphs>71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.ProTeacher03 Roboto Bold</vt:lpstr>
      <vt:lpstr>Albert Sans</vt:lpstr>
      <vt:lpstr>Aptos</vt:lpstr>
      <vt:lpstr>Arial</vt:lpstr>
      <vt:lpstr>Calibri</vt:lpstr>
      <vt:lpstr>Poller One</vt:lpstr>
      <vt:lpstr>ProTeacher03_Dam</vt:lpstr>
      <vt:lpstr>Times New Roman</vt:lpstr>
      <vt:lpstr>Yusei Magic</vt:lpstr>
      <vt:lpstr>Office Theme</vt:lpstr>
      <vt:lpstr>Mechanics and Energy - Science - 11th grade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Administrator</cp:lastModifiedBy>
  <cp:revision>56</cp:revision>
  <dcterms:created xsi:type="dcterms:W3CDTF">2022-09-18T12:40:12Z</dcterms:created>
  <dcterms:modified xsi:type="dcterms:W3CDTF">2026-01-20T06:47:38Z</dcterms:modified>
</cp:coreProperties>
</file>